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6"/>
  </p:notesMasterIdLst>
  <p:handoutMasterIdLst>
    <p:handoutMasterId r:id="rId67"/>
  </p:handoutMasterIdLst>
  <p:sldIdLst>
    <p:sldId id="256" r:id="rId2"/>
    <p:sldId id="258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60" r:id="rId26"/>
    <p:sldId id="292" r:id="rId27"/>
    <p:sldId id="293" r:id="rId28"/>
    <p:sldId id="294" r:id="rId29"/>
    <p:sldId id="295" r:id="rId30"/>
    <p:sldId id="296" r:id="rId31"/>
    <p:sldId id="297" r:id="rId32"/>
    <p:sldId id="287" r:id="rId33"/>
    <p:sldId id="288" r:id="rId34"/>
    <p:sldId id="289" r:id="rId35"/>
    <p:sldId id="290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</p:sldIdLst>
  <p:sldSz cx="9144000" cy="6858000" type="screen4x3"/>
  <p:notesSz cx="6858000" cy="9296400"/>
  <p:custDataLst>
    <p:tags r:id="rId69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86047" autoAdjust="0"/>
  </p:normalViewPr>
  <p:slideViewPr>
    <p:cSldViewPr snapToGrid="0">
      <p:cViewPr varScale="1">
        <p:scale>
          <a:sx n="120" d="100"/>
          <a:sy n="120" d="100"/>
        </p:scale>
        <p:origin x="-2072" y="-112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424" y="81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handoutMaster" Target="handoutMasters/handoutMaster1.xml"/><Relationship Id="rId68" Type="http://schemas.openxmlformats.org/officeDocument/2006/relationships/printerSettings" Target="printerSettings/printerSettings1.bin"/><Relationship Id="rId69" Type="http://schemas.openxmlformats.org/officeDocument/2006/relationships/tags" Target="tags/tag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presProps" Target="presProps.xml"/><Relationship Id="rId71" Type="http://schemas.openxmlformats.org/officeDocument/2006/relationships/viewProps" Target="viewProps.xml"/><Relationship Id="rId72" Type="http://schemas.openxmlformats.org/officeDocument/2006/relationships/theme" Target="theme/theme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tableStyles" Target="tableStyle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5A33CE31-81ED-4514-B507-524E662D6484}" type="presOf" srcId="{8196C8CB-59EC-4DCB-8FEA-2B34797726ED}" destId="{30C110CA-6F13-4772-A7D0-A2041F43CE7F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A63E72D3-4C06-46F6-BCE7-38CE2378780B}" type="presOf" srcId="{2FF8D15A-5E15-44A1-81DB-64FE30B615AA}" destId="{55E1EB5E-B8B1-4FB4-B15F-B9052CBE7C96}" srcOrd="1" destOrd="0" presId="urn:microsoft.com/office/officeart/2005/8/layout/orgChart1"/>
    <dgm:cxn modelId="{B27D4808-0EDE-4D6A-9CED-2182388C903E}" type="presOf" srcId="{E2444938-6F6D-4325-85C1-5493A7239928}" destId="{B9414B7A-3613-44DC-9418-08624297797D}" srcOrd="1" destOrd="0" presId="urn:microsoft.com/office/officeart/2005/8/layout/orgChart1"/>
    <dgm:cxn modelId="{E5FD4C24-5D2A-4CC1-A0FB-9EA426337E91}" type="presOf" srcId="{B915659F-D07B-4C9A-BEF1-2BA70660589A}" destId="{FF60778B-DBD6-4B42-AEAB-6D8869FB922F}" srcOrd="0" destOrd="0" presId="urn:microsoft.com/office/officeart/2005/8/layout/orgChart1"/>
    <dgm:cxn modelId="{9195B806-A13D-424F-8BA5-29201BB8EC34}" type="presOf" srcId="{2B08C9E4-B7BB-4089-87FD-B59E1A016B13}" destId="{C1CE8B95-EFCE-4ADB-8C48-B8730735664B}" srcOrd="0" destOrd="0" presId="urn:microsoft.com/office/officeart/2005/8/layout/orgChart1"/>
    <dgm:cxn modelId="{30EC78C1-F272-44FA-A756-785E5B2591A8}" type="presOf" srcId="{F69A18CE-99C5-455D-8E78-E6B0558EF182}" destId="{84229F51-CF46-429B-8C8C-F30782C7C6E4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A498F991-3584-450B-B76E-2D55E0DDC3FB}" type="presOf" srcId="{C5FAA074-72E1-432A-B1F6-A06C724E6A12}" destId="{0296A0E1-F1C4-4982-A69E-1DB9FDA3D451}" srcOrd="0" destOrd="0" presId="urn:microsoft.com/office/officeart/2005/8/layout/orgChart1"/>
    <dgm:cxn modelId="{7D450181-FE17-4B43-8A9A-0AB48D0ECE80}" type="presOf" srcId="{07EEC4C7-898B-45A7-BEB2-979B18CEFA21}" destId="{F024AF6A-A65F-4153-9FB1-A889A936A5F8}" srcOrd="0" destOrd="0" presId="urn:microsoft.com/office/officeart/2005/8/layout/orgChart1"/>
    <dgm:cxn modelId="{A34481C4-3204-483A-A5D8-E5306C2BFB5D}" type="presOf" srcId="{B915659F-D07B-4C9A-BEF1-2BA70660589A}" destId="{939F4CD9-0FFE-4164-9BCE-8CE359628844}" srcOrd="1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8F1B4541-CAD6-41E9-BEE1-AB9E103B1B05}" type="presOf" srcId="{E2444938-6F6D-4325-85C1-5493A7239928}" destId="{E281682E-AFF4-4F13-8BEF-D059F85DE536}" srcOrd="0" destOrd="0" presId="urn:microsoft.com/office/officeart/2005/8/layout/orgChart1"/>
    <dgm:cxn modelId="{988CEFF7-43D7-44D0-B560-B5E6C55562C2}" type="presOf" srcId="{B17C5DA0-14AC-4A23-9ECC-92B6CE5E1E6B}" destId="{EBEA2C10-A21A-465F-992D-1486225BA8ED}" srcOrd="1" destOrd="0" presId="urn:microsoft.com/office/officeart/2005/8/layout/orgChart1"/>
    <dgm:cxn modelId="{ED3F75B2-4E41-4DDE-A3C7-A51B7B04748E}" type="presOf" srcId="{B17C5DA0-14AC-4A23-9ECC-92B6CE5E1E6B}" destId="{EA655ABB-360E-4C48-8678-0B9D3BF56F13}" srcOrd="0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E40CA888-1759-44CB-BFA0-AF0C36A29A27}" type="presOf" srcId="{C9360931-EF1C-4470-83FC-73017C8FEC82}" destId="{840E1FFD-3ED8-42AF-991A-F8EEAB9E3F66}" srcOrd="0" destOrd="0" presId="urn:microsoft.com/office/officeart/2005/8/layout/orgChart1"/>
    <dgm:cxn modelId="{A02D2D33-FE37-451B-B2F5-8313BACB32A6}" type="presOf" srcId="{1E826F2A-5059-49A6-97A1-7A6465A5C17A}" destId="{1B6A6304-18B0-403B-810B-A89737F26547}" srcOrd="0" destOrd="0" presId="urn:microsoft.com/office/officeart/2005/8/layout/orgChart1"/>
    <dgm:cxn modelId="{6A0F118C-1A0E-40E0-B692-C1078EB9F539}" type="presOf" srcId="{07EEC4C7-898B-45A7-BEB2-979B18CEFA21}" destId="{98F5AB93-9CA5-49A5-A50E-299EA91D2F41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145D76E9-752C-487C-8622-46FAB25C08D3}" type="presOf" srcId="{095A4DC5-F93F-453A-995F-A49746D174B0}" destId="{A62E25AD-9959-4A65-8DB7-6D2759F0D82C}" srcOrd="0" destOrd="0" presId="urn:microsoft.com/office/officeart/2005/8/layout/orgChart1"/>
    <dgm:cxn modelId="{669C225A-C988-4A9C-A1C3-8F64542321C1}" type="presOf" srcId="{2FF8D15A-5E15-44A1-81DB-64FE30B615AA}" destId="{8B1E5CD5-C784-4D35-956D-3192F77F70BF}" srcOrd="0" destOrd="0" presId="urn:microsoft.com/office/officeart/2005/8/layout/orgChart1"/>
    <dgm:cxn modelId="{67AF1A29-CDEA-499B-9B16-19618E1294B8}" type="presOf" srcId="{095A4DC5-F93F-453A-995F-A49746D174B0}" destId="{A9D7D733-AED1-4EC4-A90B-30337AAD3E72}" srcOrd="1" destOrd="0" presId="urn:microsoft.com/office/officeart/2005/8/layout/orgChart1"/>
    <dgm:cxn modelId="{115DBEF6-0BBC-42B8-BA46-B69461BFA1E6}" type="presParOf" srcId="{C1CE8B95-EFCE-4ADB-8C48-B8730735664B}" destId="{678C371D-1B9B-4AD5-9082-3A88D0869EA9}" srcOrd="0" destOrd="0" presId="urn:microsoft.com/office/officeart/2005/8/layout/orgChart1"/>
    <dgm:cxn modelId="{18BF75C9-6DB8-42A8-A9ED-216CEAD8AF7F}" type="presParOf" srcId="{678C371D-1B9B-4AD5-9082-3A88D0869EA9}" destId="{06398BCB-1D7A-4262-BAFD-CDA27B78BC96}" srcOrd="0" destOrd="0" presId="urn:microsoft.com/office/officeart/2005/8/layout/orgChart1"/>
    <dgm:cxn modelId="{0D5CE0A2-95D8-40F8-84AA-10C35D2B009D}" type="presParOf" srcId="{06398BCB-1D7A-4262-BAFD-CDA27B78BC96}" destId="{F024AF6A-A65F-4153-9FB1-A889A936A5F8}" srcOrd="0" destOrd="0" presId="urn:microsoft.com/office/officeart/2005/8/layout/orgChart1"/>
    <dgm:cxn modelId="{FC304A59-E292-4666-B4DB-147C265EB2C4}" type="presParOf" srcId="{06398BCB-1D7A-4262-BAFD-CDA27B78BC96}" destId="{98F5AB93-9CA5-49A5-A50E-299EA91D2F41}" srcOrd="1" destOrd="0" presId="urn:microsoft.com/office/officeart/2005/8/layout/orgChart1"/>
    <dgm:cxn modelId="{86CCF3CE-2D0B-41B6-974C-34FA94087893}" type="presParOf" srcId="{678C371D-1B9B-4AD5-9082-3A88D0869EA9}" destId="{1B2B3EA0-1D91-4B71-AE8F-E8B59602472E}" srcOrd="1" destOrd="0" presId="urn:microsoft.com/office/officeart/2005/8/layout/orgChart1"/>
    <dgm:cxn modelId="{F3A18F79-9971-4310-9975-4200F443F0AE}" type="presParOf" srcId="{1B2B3EA0-1D91-4B71-AE8F-E8B59602472E}" destId="{840E1FFD-3ED8-42AF-991A-F8EEAB9E3F66}" srcOrd="0" destOrd="0" presId="urn:microsoft.com/office/officeart/2005/8/layout/orgChart1"/>
    <dgm:cxn modelId="{6721A13A-03A0-4E2B-AB0D-AAD56DEBA608}" type="presParOf" srcId="{1B2B3EA0-1D91-4B71-AE8F-E8B59602472E}" destId="{45DB03D8-3AD3-4933-B9A7-B0F468D16709}" srcOrd="1" destOrd="0" presId="urn:microsoft.com/office/officeart/2005/8/layout/orgChart1"/>
    <dgm:cxn modelId="{3D4AEDFA-1696-4BD3-8F33-62111C007CDD}" type="presParOf" srcId="{45DB03D8-3AD3-4933-B9A7-B0F468D16709}" destId="{F0C6C38E-414B-4A7E-87AC-04CE63C7DB99}" srcOrd="0" destOrd="0" presId="urn:microsoft.com/office/officeart/2005/8/layout/orgChart1"/>
    <dgm:cxn modelId="{C2504F3C-50D9-44C4-BDAF-E20BC0A2895E}" type="presParOf" srcId="{F0C6C38E-414B-4A7E-87AC-04CE63C7DB99}" destId="{8B1E5CD5-C784-4D35-956D-3192F77F70BF}" srcOrd="0" destOrd="0" presId="urn:microsoft.com/office/officeart/2005/8/layout/orgChart1"/>
    <dgm:cxn modelId="{D3B9522E-C333-48DB-AA73-CFA2EFF05AEB}" type="presParOf" srcId="{F0C6C38E-414B-4A7E-87AC-04CE63C7DB99}" destId="{55E1EB5E-B8B1-4FB4-B15F-B9052CBE7C96}" srcOrd="1" destOrd="0" presId="urn:microsoft.com/office/officeart/2005/8/layout/orgChart1"/>
    <dgm:cxn modelId="{A7FF0E69-7E40-4955-B28E-C05AB72C82E5}" type="presParOf" srcId="{45DB03D8-3AD3-4933-B9A7-B0F468D16709}" destId="{97FCF108-FEA5-48D4-85A1-CBBCD8C03B1A}" srcOrd="1" destOrd="0" presId="urn:microsoft.com/office/officeart/2005/8/layout/orgChart1"/>
    <dgm:cxn modelId="{8E164AC8-3E29-4707-97CD-A05A6505FE39}" type="presParOf" srcId="{97FCF108-FEA5-48D4-85A1-CBBCD8C03B1A}" destId="{30C110CA-6F13-4772-A7D0-A2041F43CE7F}" srcOrd="0" destOrd="0" presId="urn:microsoft.com/office/officeart/2005/8/layout/orgChart1"/>
    <dgm:cxn modelId="{04FCB83C-B824-4C93-A208-E08493D1FD2A}" type="presParOf" srcId="{97FCF108-FEA5-48D4-85A1-CBBCD8C03B1A}" destId="{56DE753E-97D8-4B95-BABD-8AB6070666EB}" srcOrd="1" destOrd="0" presId="urn:microsoft.com/office/officeart/2005/8/layout/orgChart1"/>
    <dgm:cxn modelId="{AE55716B-FD30-4DC0-8A81-A1C45847E384}" type="presParOf" srcId="{56DE753E-97D8-4B95-BABD-8AB6070666EB}" destId="{B91F4C1E-0785-4F4F-B4F0-0AEA44D55A76}" srcOrd="0" destOrd="0" presId="urn:microsoft.com/office/officeart/2005/8/layout/orgChart1"/>
    <dgm:cxn modelId="{9AFB8A16-72FE-4E1D-AA19-75A9A391973E}" type="presParOf" srcId="{B91F4C1E-0785-4F4F-B4F0-0AEA44D55A76}" destId="{A62E25AD-9959-4A65-8DB7-6D2759F0D82C}" srcOrd="0" destOrd="0" presId="urn:microsoft.com/office/officeart/2005/8/layout/orgChart1"/>
    <dgm:cxn modelId="{883AD75D-4733-4A54-94EE-607DF84D8EDB}" type="presParOf" srcId="{B91F4C1E-0785-4F4F-B4F0-0AEA44D55A76}" destId="{A9D7D733-AED1-4EC4-A90B-30337AAD3E72}" srcOrd="1" destOrd="0" presId="urn:microsoft.com/office/officeart/2005/8/layout/orgChart1"/>
    <dgm:cxn modelId="{CEEA004C-24FA-4B49-9039-DFC81CD6278A}" type="presParOf" srcId="{56DE753E-97D8-4B95-BABD-8AB6070666EB}" destId="{504AA4C8-4CE1-4CC7-9989-60BAB2795AE5}" srcOrd="1" destOrd="0" presId="urn:microsoft.com/office/officeart/2005/8/layout/orgChart1"/>
    <dgm:cxn modelId="{B9AB5685-ADD2-47FA-B89F-DDF30806356B}" type="presParOf" srcId="{56DE753E-97D8-4B95-BABD-8AB6070666EB}" destId="{3229B749-17AD-4FD5-846A-CD044B7085C9}" srcOrd="2" destOrd="0" presId="urn:microsoft.com/office/officeart/2005/8/layout/orgChart1"/>
    <dgm:cxn modelId="{D476CBC2-9B7E-4D2E-9ACB-15F8CF1FF8F4}" type="presParOf" srcId="{97FCF108-FEA5-48D4-85A1-CBBCD8C03B1A}" destId="{84229F51-CF46-429B-8C8C-F30782C7C6E4}" srcOrd="2" destOrd="0" presId="urn:microsoft.com/office/officeart/2005/8/layout/orgChart1"/>
    <dgm:cxn modelId="{0BB5C65C-A494-4BD9-88C9-96EB95182CAD}" type="presParOf" srcId="{97FCF108-FEA5-48D4-85A1-CBBCD8C03B1A}" destId="{B767064E-D63D-4437-8C68-95CFCF233690}" srcOrd="3" destOrd="0" presId="urn:microsoft.com/office/officeart/2005/8/layout/orgChart1"/>
    <dgm:cxn modelId="{6B26570C-41DD-44B1-9F1A-C0AE77AC0C71}" type="presParOf" srcId="{B767064E-D63D-4437-8C68-95CFCF233690}" destId="{72F6F3F5-DAFB-44EC-B5AE-943B71C70406}" srcOrd="0" destOrd="0" presId="urn:microsoft.com/office/officeart/2005/8/layout/orgChart1"/>
    <dgm:cxn modelId="{C94B56A5-06D9-4B45-B494-ECD74E0E86CA}" type="presParOf" srcId="{72F6F3F5-DAFB-44EC-B5AE-943B71C70406}" destId="{EA655ABB-360E-4C48-8678-0B9D3BF56F13}" srcOrd="0" destOrd="0" presId="urn:microsoft.com/office/officeart/2005/8/layout/orgChart1"/>
    <dgm:cxn modelId="{3761DB7A-7D21-49EA-9E4F-06194DDC5426}" type="presParOf" srcId="{72F6F3F5-DAFB-44EC-B5AE-943B71C70406}" destId="{EBEA2C10-A21A-465F-992D-1486225BA8ED}" srcOrd="1" destOrd="0" presId="urn:microsoft.com/office/officeart/2005/8/layout/orgChart1"/>
    <dgm:cxn modelId="{10323128-901B-4497-A41E-7740C3310EE0}" type="presParOf" srcId="{B767064E-D63D-4437-8C68-95CFCF233690}" destId="{C8250513-E86E-42B8-B4DE-8BC2E027CDBF}" srcOrd="1" destOrd="0" presId="urn:microsoft.com/office/officeart/2005/8/layout/orgChart1"/>
    <dgm:cxn modelId="{5E7DEC49-7B50-4699-8A62-AD9E9A0A888D}" type="presParOf" srcId="{B767064E-D63D-4437-8C68-95CFCF233690}" destId="{08518095-1770-4408-8A96-05D16C26DA41}" srcOrd="2" destOrd="0" presId="urn:microsoft.com/office/officeart/2005/8/layout/orgChart1"/>
    <dgm:cxn modelId="{B2E72748-45BC-4CC3-90AF-09F06A395687}" type="presParOf" srcId="{97FCF108-FEA5-48D4-85A1-CBBCD8C03B1A}" destId="{0296A0E1-F1C4-4982-A69E-1DB9FDA3D451}" srcOrd="4" destOrd="0" presId="urn:microsoft.com/office/officeart/2005/8/layout/orgChart1"/>
    <dgm:cxn modelId="{DB5DE824-073D-4F1E-B920-DD309562173D}" type="presParOf" srcId="{97FCF108-FEA5-48D4-85A1-CBBCD8C03B1A}" destId="{A3F7818C-1157-480C-83E6-D7FE7E45D8C4}" srcOrd="5" destOrd="0" presId="urn:microsoft.com/office/officeart/2005/8/layout/orgChart1"/>
    <dgm:cxn modelId="{360949BB-453E-4068-B745-444D89304CDF}" type="presParOf" srcId="{A3F7818C-1157-480C-83E6-D7FE7E45D8C4}" destId="{34C87433-CD90-4419-B57E-70D14ABE97D9}" srcOrd="0" destOrd="0" presId="urn:microsoft.com/office/officeart/2005/8/layout/orgChart1"/>
    <dgm:cxn modelId="{DE058631-6400-453C-AE79-02AEECFFF64C}" type="presParOf" srcId="{34C87433-CD90-4419-B57E-70D14ABE97D9}" destId="{E281682E-AFF4-4F13-8BEF-D059F85DE536}" srcOrd="0" destOrd="0" presId="urn:microsoft.com/office/officeart/2005/8/layout/orgChart1"/>
    <dgm:cxn modelId="{5099E06B-9C7B-47D2-A756-E75BEC62A7B9}" type="presParOf" srcId="{34C87433-CD90-4419-B57E-70D14ABE97D9}" destId="{B9414B7A-3613-44DC-9418-08624297797D}" srcOrd="1" destOrd="0" presId="urn:microsoft.com/office/officeart/2005/8/layout/orgChart1"/>
    <dgm:cxn modelId="{6FD9CEF5-32DF-419D-A6D3-470D3398DD9A}" type="presParOf" srcId="{A3F7818C-1157-480C-83E6-D7FE7E45D8C4}" destId="{9E8708C6-85C7-4E1F-827B-D4F5430BEFCF}" srcOrd="1" destOrd="0" presId="urn:microsoft.com/office/officeart/2005/8/layout/orgChart1"/>
    <dgm:cxn modelId="{287942D9-7EE9-4D9D-85E8-9193D8DE78DD}" type="presParOf" srcId="{A3F7818C-1157-480C-83E6-D7FE7E45D8C4}" destId="{CEF2FD53-F346-4746-8E5A-62FD295B6FE5}" srcOrd="2" destOrd="0" presId="urn:microsoft.com/office/officeart/2005/8/layout/orgChart1"/>
    <dgm:cxn modelId="{53ED00AE-510F-4F6C-B82F-7CAC366E5155}" type="presParOf" srcId="{97FCF108-FEA5-48D4-85A1-CBBCD8C03B1A}" destId="{1B6A6304-18B0-403B-810B-A89737F26547}" srcOrd="6" destOrd="0" presId="urn:microsoft.com/office/officeart/2005/8/layout/orgChart1"/>
    <dgm:cxn modelId="{87E260A8-6F08-4CF6-ACDD-D54D929DA205}" type="presParOf" srcId="{97FCF108-FEA5-48D4-85A1-CBBCD8C03B1A}" destId="{0DF3DB6F-CB83-456E-9ECD-DEDD2C7608A1}" srcOrd="7" destOrd="0" presId="urn:microsoft.com/office/officeart/2005/8/layout/orgChart1"/>
    <dgm:cxn modelId="{439AD3D5-EECC-4EA7-B70E-79EC982912E7}" type="presParOf" srcId="{0DF3DB6F-CB83-456E-9ECD-DEDD2C7608A1}" destId="{4F2823A3-4ECF-4BD4-9430-3E92E7FA3804}" srcOrd="0" destOrd="0" presId="urn:microsoft.com/office/officeart/2005/8/layout/orgChart1"/>
    <dgm:cxn modelId="{38C7E541-EFA8-43C8-9CE9-E21BE3F943E1}" type="presParOf" srcId="{4F2823A3-4ECF-4BD4-9430-3E92E7FA3804}" destId="{FF60778B-DBD6-4B42-AEAB-6D8869FB922F}" srcOrd="0" destOrd="0" presId="urn:microsoft.com/office/officeart/2005/8/layout/orgChart1"/>
    <dgm:cxn modelId="{BD4CE624-DAC1-4EAC-A7C4-217175FBB8D8}" type="presParOf" srcId="{4F2823A3-4ECF-4BD4-9430-3E92E7FA3804}" destId="{939F4CD9-0FFE-4164-9BCE-8CE359628844}" srcOrd="1" destOrd="0" presId="urn:microsoft.com/office/officeart/2005/8/layout/orgChart1"/>
    <dgm:cxn modelId="{91EB6EBE-C78F-420F-88AD-8D01F2F3D662}" type="presParOf" srcId="{0DF3DB6F-CB83-456E-9ECD-DEDD2C7608A1}" destId="{8CF91BC7-8DE6-4785-A7E1-8CA733627753}" srcOrd="1" destOrd="0" presId="urn:microsoft.com/office/officeart/2005/8/layout/orgChart1"/>
    <dgm:cxn modelId="{BF594C51-2A7D-4E9B-8F8D-142DD27C8E7D}" type="presParOf" srcId="{0DF3DB6F-CB83-456E-9ECD-DEDD2C7608A1}" destId="{62C2FCF0-93A0-450B-B076-26EF011F5C5C}" srcOrd="2" destOrd="0" presId="urn:microsoft.com/office/officeart/2005/8/layout/orgChart1"/>
    <dgm:cxn modelId="{DDC55A6D-C113-4B08-BE36-E80862EAFC73}" type="presParOf" srcId="{45DB03D8-3AD3-4933-B9A7-B0F468D16709}" destId="{0E299739-DEB1-4891-99C3-6D2A59B44CDE}" srcOrd="2" destOrd="0" presId="urn:microsoft.com/office/officeart/2005/8/layout/orgChart1"/>
    <dgm:cxn modelId="{CCE263F8-45E5-4669-B801-677E972800A2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/>
      <dgm:t>
        <a:bodyPr/>
        <a:lstStyle/>
        <a:p>
          <a:r>
            <a:rPr lang="en-US" smtClean="0"/>
            <a:t>July 2010</a:t>
          </a:r>
          <a:endParaRPr lang="en-US" dirty="0"/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10D66443-CB66-4637-B57D-B7C4F4DFF17D}" type="pres">
      <dgm:prSet presAssocID="{103574B9-2D37-45B3-922B-24581B3AAB40}" presName="Name37" presStyleLbl="parChTrans1D4" presStyleIdx="0" presStyleCnt="3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8ECA4BFB-8EF4-4633-94BA-3733AAA2EEDE}" type="pres">
      <dgm:prSet presAssocID="{FA5AD6AD-3EDC-48D9-B133-C0AB1C03BBDD}" presName="rootComposite" presStyleCnt="0"/>
      <dgm:spPr/>
      <dgm:t>
        <a:bodyPr/>
        <a:lstStyle/>
        <a:p>
          <a:endParaRPr lang="en-US"/>
        </a:p>
      </dgm:t>
    </dgm:pt>
    <dgm:pt modelId="{C18B6377-364B-4699-8B45-2168FB668808}" type="pres">
      <dgm:prSet presAssocID="{FA5AD6AD-3EDC-48D9-B133-C0AB1C03BBDD}" presName="rootText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0" presStyleCnt="3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  <dgm:t>
        <a:bodyPr/>
        <a:lstStyle/>
        <a:p>
          <a:endParaRPr lang="en-US"/>
        </a:p>
      </dgm:t>
    </dgm:pt>
    <dgm:pt modelId="{BB2B6610-93E1-4819-94C5-C5A1754BBAFE}" type="pres">
      <dgm:prSet presAssocID="{FA5AD6AD-3EDC-48D9-B133-C0AB1C03BBDD}" presName="hierChild5" presStyleCnt="0"/>
      <dgm:spPr/>
      <dgm:t>
        <a:bodyPr/>
        <a:lstStyle/>
        <a:p>
          <a:endParaRPr lang="en-US"/>
        </a:p>
      </dgm:t>
    </dgm:pt>
    <dgm:pt modelId="{A91E76AE-3DD1-45A9-804E-C2433CD1C71F}" type="pres">
      <dgm:prSet presAssocID="{1A2FF5F3-B3FF-460F-B0DF-A5BC7B173102}" presName="Name37" presStyleLbl="parChTrans1D4" presStyleIdx="1" presStyleCnt="3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B115E20-26B9-4D87-8AFF-2EA10EB01A9E}" type="pres">
      <dgm:prSet presAssocID="{C6A54DCC-75DF-45B5-B0F9-5B6BF320F209}" presName="rootComposite" presStyleCnt="0"/>
      <dgm:spPr/>
      <dgm:t>
        <a:bodyPr/>
        <a:lstStyle/>
        <a:p>
          <a:endParaRPr lang="en-US"/>
        </a:p>
      </dgm:t>
    </dgm:pt>
    <dgm:pt modelId="{A258531D-56A4-4F98-8428-7E81FAC90071}" type="pres">
      <dgm:prSet presAssocID="{C6A54DCC-75DF-45B5-B0F9-5B6BF320F209}" presName="rootText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1" presStyleCnt="3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  <dgm:t>
        <a:bodyPr/>
        <a:lstStyle/>
        <a:p>
          <a:endParaRPr lang="en-US"/>
        </a:p>
      </dgm:t>
    </dgm:pt>
    <dgm:pt modelId="{88055DFC-4414-46D0-A80D-12BB7D80A100}" type="pres">
      <dgm:prSet presAssocID="{C6A54DCC-75DF-45B5-B0F9-5B6BF320F209}" presName="hierChild5" presStyleCnt="0"/>
      <dgm:spPr/>
      <dgm:t>
        <a:bodyPr/>
        <a:lstStyle/>
        <a:p>
          <a:endParaRPr lang="en-US"/>
        </a:p>
      </dgm:t>
    </dgm:pt>
    <dgm:pt modelId="{469BAD15-8AA3-4A41-B139-10954E605E51}" type="pres">
      <dgm:prSet presAssocID="{81DF7C89-1ABB-47B6-B8DE-4B6C004D93F2}" presName="Name37" presStyleLbl="parChTrans1D4" presStyleIdx="2" presStyleCnt="3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87E4B00-049C-4698-90AD-E1CB98510AB9}" type="pres">
      <dgm:prSet presAssocID="{086E3567-DE60-4491-808F-73AA0B3A8812}" presName="rootComposite" presStyleCnt="0"/>
      <dgm:spPr/>
      <dgm:t>
        <a:bodyPr/>
        <a:lstStyle/>
        <a:p>
          <a:endParaRPr lang="en-US"/>
        </a:p>
      </dgm:t>
    </dgm:pt>
    <dgm:pt modelId="{6BF2181E-0403-4516-B778-4D350E3F351F}" type="pres">
      <dgm:prSet presAssocID="{086E3567-DE60-4491-808F-73AA0B3A8812}" presName="rootText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2" presStyleCnt="3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  <dgm:t>
        <a:bodyPr/>
        <a:lstStyle/>
        <a:p>
          <a:endParaRPr lang="en-US"/>
        </a:p>
      </dgm:t>
    </dgm:pt>
    <dgm:pt modelId="{3FD4BFE5-7B12-4C8B-A5B9-BE5BAE324E78}" type="pres">
      <dgm:prSet presAssocID="{086E3567-DE60-4491-808F-73AA0B3A8812}" presName="hierChild5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4BCF590A-5E15-4565-B3DD-20DC75FD2335}" type="presOf" srcId="{103574B9-2D37-45B3-922B-24581B3AAB40}" destId="{10D66443-CB66-4637-B57D-B7C4F4DFF17D}" srcOrd="0" destOrd="0" presId="urn:microsoft.com/office/officeart/2005/8/layout/orgChart1"/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6FE6F6EB-1E36-4B3C-90BE-A8418DEFD633}" type="presOf" srcId="{C9360931-EF1C-4470-83FC-73017C8FEC82}" destId="{840E1FFD-3ED8-42AF-991A-F8EEAB9E3F66}" srcOrd="0" destOrd="0" presId="urn:microsoft.com/office/officeart/2005/8/layout/orgChart1"/>
    <dgm:cxn modelId="{346B63DF-4328-4696-862F-EC4AED5AB67D}" type="presOf" srcId="{FA5AD6AD-3EDC-48D9-B133-C0AB1C03BBDD}" destId="{00615C85-3B4B-4BA2-B610-F2499CC1BFB0}" srcOrd="1" destOrd="0" presId="urn:microsoft.com/office/officeart/2005/8/layout/orgChart1"/>
    <dgm:cxn modelId="{F8D7BF51-12F0-4D46-9717-99306ACD946A}" type="presOf" srcId="{8196C8CB-59EC-4DCB-8FEA-2B34797726ED}" destId="{30C110CA-6F13-4772-A7D0-A2041F43CE7F}" srcOrd="0" destOrd="0" presId="urn:microsoft.com/office/officeart/2005/8/layout/orgChart1"/>
    <dgm:cxn modelId="{FEAAA163-3437-4A12-8013-17CF9BB3D721}" type="presOf" srcId="{095A4DC5-F93F-453A-995F-A49746D174B0}" destId="{A62E25AD-9959-4A65-8DB7-6D2759F0D82C}" srcOrd="0" destOrd="0" presId="urn:microsoft.com/office/officeart/2005/8/layout/orgChart1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CAA80FF9-9B1A-4679-8B02-301B139C196C}" type="presOf" srcId="{C6A54DCC-75DF-45B5-B0F9-5B6BF320F209}" destId="{A258531D-56A4-4F98-8428-7E81FAC90071}" srcOrd="0" destOrd="0" presId="urn:microsoft.com/office/officeart/2005/8/layout/orgChart1"/>
    <dgm:cxn modelId="{C5F58FF0-4E98-4A04-81F4-7DE5E10F5704}" type="presOf" srcId="{2FF8D15A-5E15-44A1-81DB-64FE30B615AA}" destId="{55E1EB5E-B8B1-4FB4-B15F-B9052CBE7C96}" srcOrd="1" destOrd="0" presId="urn:microsoft.com/office/officeart/2005/8/layout/orgChart1"/>
    <dgm:cxn modelId="{E8E079E1-C9CE-417B-A0C7-48DFE87B1FD5}" type="presOf" srcId="{086E3567-DE60-4491-808F-73AA0B3A8812}" destId="{5164DA3D-594B-4157-9934-2EB7D6A5334A}" srcOrd="1" destOrd="0" presId="urn:microsoft.com/office/officeart/2005/8/layout/orgChart1"/>
    <dgm:cxn modelId="{15BE6F34-0F75-48BB-BAEE-155E8A692CBD}" type="presOf" srcId="{C5FAA074-72E1-432A-B1F6-A06C724E6A12}" destId="{0296A0E1-F1C4-4982-A69E-1DB9FDA3D451}" srcOrd="0" destOrd="0" presId="urn:microsoft.com/office/officeart/2005/8/layout/orgChart1"/>
    <dgm:cxn modelId="{FF256629-4BF0-4360-A1A3-6031DF1F46B6}" type="presOf" srcId="{81DF7C89-1ABB-47B6-B8DE-4B6C004D93F2}" destId="{469BAD15-8AA3-4A41-B139-10954E605E51}" srcOrd="0" destOrd="0" presId="urn:microsoft.com/office/officeart/2005/8/layout/orgChart1"/>
    <dgm:cxn modelId="{2FCF8B5E-50C1-4017-9EF3-45AD4C874C46}" type="presOf" srcId="{B915659F-D07B-4C9A-BEF1-2BA70660589A}" destId="{FF60778B-DBD6-4B42-AEAB-6D8869FB922F}" srcOrd="0" destOrd="0" presId="urn:microsoft.com/office/officeart/2005/8/layout/orgChart1"/>
    <dgm:cxn modelId="{3CB4D416-5D1F-4974-A0C4-94FBEF0B92FF}" type="presOf" srcId="{B915659F-D07B-4C9A-BEF1-2BA70660589A}" destId="{939F4CD9-0FFE-4164-9BCE-8CE359628844}" srcOrd="1" destOrd="0" presId="urn:microsoft.com/office/officeart/2005/8/layout/orgChart1"/>
    <dgm:cxn modelId="{05AB2BC0-71C9-4018-9950-4785D3BA2040}" type="presOf" srcId="{B17C5DA0-14AC-4A23-9ECC-92B6CE5E1E6B}" destId="{EA655ABB-360E-4C48-8678-0B9D3BF56F13}" srcOrd="0" destOrd="0" presId="urn:microsoft.com/office/officeart/2005/8/layout/orgChart1"/>
    <dgm:cxn modelId="{94AEE21E-7F8D-4618-9B9C-1E645A9DB94C}" type="presOf" srcId="{FA5AD6AD-3EDC-48D9-B133-C0AB1C03BBDD}" destId="{C18B6377-364B-4699-8B45-2168FB668808}" srcOrd="0" destOrd="0" presId="urn:microsoft.com/office/officeart/2005/8/layout/orgChart1"/>
    <dgm:cxn modelId="{2ADE9A9F-AF8D-48AC-9B9C-BA81C4D72815}" type="presOf" srcId="{F69A18CE-99C5-455D-8E78-E6B0558EF182}" destId="{84229F51-CF46-429B-8C8C-F30782C7C6E4}" srcOrd="0" destOrd="0" presId="urn:microsoft.com/office/officeart/2005/8/layout/orgChart1"/>
    <dgm:cxn modelId="{F53F33DD-92E2-443A-A909-1A1D758991BA}" type="presOf" srcId="{07EEC4C7-898B-45A7-BEB2-979B18CEFA21}" destId="{F024AF6A-A65F-4153-9FB1-A889A936A5F8}" srcOrd="0" destOrd="0" presId="urn:microsoft.com/office/officeart/2005/8/layout/orgChart1"/>
    <dgm:cxn modelId="{AA5FF83E-4C3E-4DC9-B7E0-55256A7A12B0}" type="presOf" srcId="{B17C5DA0-14AC-4A23-9ECC-92B6CE5E1E6B}" destId="{EBEA2C10-A21A-465F-992D-1486225BA8ED}" srcOrd="1" destOrd="0" presId="urn:microsoft.com/office/officeart/2005/8/layout/orgChart1"/>
    <dgm:cxn modelId="{45093C72-F580-4A76-9E64-7F3A3AD3701C}" type="presOf" srcId="{E2444938-6F6D-4325-85C1-5493A7239928}" destId="{E281682E-AFF4-4F13-8BEF-D059F85DE536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DA93C691-74A7-4586-B13D-6D846B784BD9}" type="presOf" srcId="{07EEC4C7-898B-45A7-BEB2-979B18CEFA21}" destId="{98F5AB93-9CA5-49A5-A50E-299EA91D2F41}" srcOrd="1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2A92091E-7D9B-470D-8F1F-4469FB81CB68}" type="presOf" srcId="{1A2FF5F3-B3FF-460F-B0DF-A5BC7B173102}" destId="{A91E76AE-3DD1-45A9-804E-C2433CD1C71F}" srcOrd="0" destOrd="0" presId="urn:microsoft.com/office/officeart/2005/8/layout/orgChart1"/>
    <dgm:cxn modelId="{8084AD70-968F-4EEF-9D44-F3B835B40E04}" type="presOf" srcId="{C6A54DCC-75DF-45B5-B0F9-5B6BF320F209}" destId="{3E6E6837-CD13-423F-8161-F2EF3FF762CB}" srcOrd="1" destOrd="0" presId="urn:microsoft.com/office/officeart/2005/8/layout/orgChart1"/>
    <dgm:cxn modelId="{438AC7DA-27A6-4D87-9AA9-435462A66D42}" type="presOf" srcId="{086E3567-DE60-4491-808F-73AA0B3A8812}" destId="{6BF2181E-0403-4516-B778-4D350E3F351F}" srcOrd="0" destOrd="0" presId="urn:microsoft.com/office/officeart/2005/8/layout/orgChart1"/>
    <dgm:cxn modelId="{AC58734B-08F2-4C71-9E97-170A5D748E10}" type="presOf" srcId="{E2444938-6F6D-4325-85C1-5493A7239928}" destId="{B9414B7A-3613-44DC-9418-08624297797D}" srcOrd="1" destOrd="0" presId="urn:microsoft.com/office/officeart/2005/8/layout/orgChart1"/>
    <dgm:cxn modelId="{BEBF1255-3B7C-43D7-A273-3431EAB46E82}" type="presOf" srcId="{2B08C9E4-B7BB-4089-87FD-B59E1A016B13}" destId="{C1CE8B95-EFCE-4ADB-8C48-B8730735664B}" srcOrd="0" destOrd="0" presId="urn:microsoft.com/office/officeart/2005/8/layout/orgChart1"/>
    <dgm:cxn modelId="{08400C5A-A2CF-4C13-94D1-B9673EA60451}" type="presOf" srcId="{2FF8D15A-5E15-44A1-81DB-64FE30B615AA}" destId="{8B1E5CD5-C784-4D35-956D-3192F77F70BF}" srcOrd="0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697AC110-8259-4A9E-9C45-EA8D4617CF72}" type="presOf" srcId="{095A4DC5-F93F-453A-995F-A49746D174B0}" destId="{A9D7D733-AED1-4EC4-A90B-30337AAD3E72}" srcOrd="1" destOrd="0" presId="urn:microsoft.com/office/officeart/2005/8/layout/orgChart1"/>
    <dgm:cxn modelId="{F6E97EAE-A67B-46A1-A5E8-6CA5D3A067E5}" type="presOf" srcId="{1E826F2A-5059-49A6-97A1-7A6465A5C17A}" destId="{1B6A6304-18B0-403B-810B-A89737F26547}" srcOrd="0" destOrd="0" presId="urn:microsoft.com/office/officeart/2005/8/layout/orgChart1"/>
    <dgm:cxn modelId="{4E8E9C88-2438-4531-9936-28A16D52CD52}" type="presParOf" srcId="{C1CE8B95-EFCE-4ADB-8C48-B8730735664B}" destId="{678C371D-1B9B-4AD5-9082-3A88D0869EA9}" srcOrd="0" destOrd="0" presId="urn:microsoft.com/office/officeart/2005/8/layout/orgChart1"/>
    <dgm:cxn modelId="{98FAF932-F800-4EB3-B5D2-928A05E9506E}" type="presParOf" srcId="{678C371D-1B9B-4AD5-9082-3A88D0869EA9}" destId="{06398BCB-1D7A-4262-BAFD-CDA27B78BC96}" srcOrd="0" destOrd="0" presId="urn:microsoft.com/office/officeart/2005/8/layout/orgChart1"/>
    <dgm:cxn modelId="{BECB1642-158B-4B1A-B5DE-9841CBAD118D}" type="presParOf" srcId="{06398BCB-1D7A-4262-BAFD-CDA27B78BC96}" destId="{F024AF6A-A65F-4153-9FB1-A889A936A5F8}" srcOrd="0" destOrd="0" presId="urn:microsoft.com/office/officeart/2005/8/layout/orgChart1"/>
    <dgm:cxn modelId="{98F2E1C6-A80E-45FE-9AB8-BCF396468C0B}" type="presParOf" srcId="{06398BCB-1D7A-4262-BAFD-CDA27B78BC96}" destId="{98F5AB93-9CA5-49A5-A50E-299EA91D2F41}" srcOrd="1" destOrd="0" presId="urn:microsoft.com/office/officeart/2005/8/layout/orgChart1"/>
    <dgm:cxn modelId="{D8824741-DBE2-41B1-89C1-F2A0AF092523}" type="presParOf" srcId="{678C371D-1B9B-4AD5-9082-3A88D0869EA9}" destId="{1B2B3EA0-1D91-4B71-AE8F-E8B59602472E}" srcOrd="1" destOrd="0" presId="urn:microsoft.com/office/officeart/2005/8/layout/orgChart1"/>
    <dgm:cxn modelId="{864CFF96-BB42-4243-AAC8-C16970060FAD}" type="presParOf" srcId="{1B2B3EA0-1D91-4B71-AE8F-E8B59602472E}" destId="{840E1FFD-3ED8-42AF-991A-F8EEAB9E3F66}" srcOrd="0" destOrd="0" presId="urn:microsoft.com/office/officeart/2005/8/layout/orgChart1"/>
    <dgm:cxn modelId="{F04EC76E-64F4-478A-ADAE-FE06C6AB29A9}" type="presParOf" srcId="{1B2B3EA0-1D91-4B71-AE8F-E8B59602472E}" destId="{45DB03D8-3AD3-4933-B9A7-B0F468D16709}" srcOrd="1" destOrd="0" presId="urn:microsoft.com/office/officeart/2005/8/layout/orgChart1"/>
    <dgm:cxn modelId="{347293AE-AB0E-4050-9649-8EA60264DCEE}" type="presParOf" srcId="{45DB03D8-3AD3-4933-B9A7-B0F468D16709}" destId="{F0C6C38E-414B-4A7E-87AC-04CE63C7DB99}" srcOrd="0" destOrd="0" presId="urn:microsoft.com/office/officeart/2005/8/layout/orgChart1"/>
    <dgm:cxn modelId="{1B898A2D-D8C9-4E05-B115-98FF783DDE64}" type="presParOf" srcId="{F0C6C38E-414B-4A7E-87AC-04CE63C7DB99}" destId="{8B1E5CD5-C784-4D35-956D-3192F77F70BF}" srcOrd="0" destOrd="0" presId="urn:microsoft.com/office/officeart/2005/8/layout/orgChart1"/>
    <dgm:cxn modelId="{21667F5B-100F-4BB0-ADFC-7322C2BB51F8}" type="presParOf" srcId="{F0C6C38E-414B-4A7E-87AC-04CE63C7DB99}" destId="{55E1EB5E-B8B1-4FB4-B15F-B9052CBE7C96}" srcOrd="1" destOrd="0" presId="urn:microsoft.com/office/officeart/2005/8/layout/orgChart1"/>
    <dgm:cxn modelId="{CEBF9203-A879-44EA-A684-C66F6E8956CA}" type="presParOf" srcId="{45DB03D8-3AD3-4933-B9A7-B0F468D16709}" destId="{97FCF108-FEA5-48D4-85A1-CBBCD8C03B1A}" srcOrd="1" destOrd="0" presId="urn:microsoft.com/office/officeart/2005/8/layout/orgChart1"/>
    <dgm:cxn modelId="{C3DDBF07-54AF-4739-B3DA-1E7517B01698}" type="presParOf" srcId="{97FCF108-FEA5-48D4-85A1-CBBCD8C03B1A}" destId="{30C110CA-6F13-4772-A7D0-A2041F43CE7F}" srcOrd="0" destOrd="0" presId="urn:microsoft.com/office/officeart/2005/8/layout/orgChart1"/>
    <dgm:cxn modelId="{754AB661-613B-412F-9AFF-A244D87F50E9}" type="presParOf" srcId="{97FCF108-FEA5-48D4-85A1-CBBCD8C03B1A}" destId="{56DE753E-97D8-4B95-BABD-8AB6070666EB}" srcOrd="1" destOrd="0" presId="urn:microsoft.com/office/officeart/2005/8/layout/orgChart1"/>
    <dgm:cxn modelId="{29234B94-FC9A-4323-82F0-1D76181E59B4}" type="presParOf" srcId="{56DE753E-97D8-4B95-BABD-8AB6070666EB}" destId="{B91F4C1E-0785-4F4F-B4F0-0AEA44D55A76}" srcOrd="0" destOrd="0" presId="urn:microsoft.com/office/officeart/2005/8/layout/orgChart1"/>
    <dgm:cxn modelId="{12194E6A-1289-4CA8-BC6A-1ABCFF5931F8}" type="presParOf" srcId="{B91F4C1E-0785-4F4F-B4F0-0AEA44D55A76}" destId="{A62E25AD-9959-4A65-8DB7-6D2759F0D82C}" srcOrd="0" destOrd="0" presId="urn:microsoft.com/office/officeart/2005/8/layout/orgChart1"/>
    <dgm:cxn modelId="{B1EE8D39-AC73-44C4-9D19-4E08E6D366AE}" type="presParOf" srcId="{B91F4C1E-0785-4F4F-B4F0-0AEA44D55A76}" destId="{A9D7D733-AED1-4EC4-A90B-30337AAD3E72}" srcOrd="1" destOrd="0" presId="urn:microsoft.com/office/officeart/2005/8/layout/orgChart1"/>
    <dgm:cxn modelId="{EE538E8C-00D6-40B3-A027-9B685870E067}" type="presParOf" srcId="{56DE753E-97D8-4B95-BABD-8AB6070666EB}" destId="{504AA4C8-4CE1-4CC7-9989-60BAB2795AE5}" srcOrd="1" destOrd="0" presId="urn:microsoft.com/office/officeart/2005/8/layout/orgChart1"/>
    <dgm:cxn modelId="{749FFEC6-64BA-41DD-BAFA-6FB4D9519027}" type="presParOf" srcId="{56DE753E-97D8-4B95-BABD-8AB6070666EB}" destId="{3229B749-17AD-4FD5-846A-CD044B7085C9}" srcOrd="2" destOrd="0" presId="urn:microsoft.com/office/officeart/2005/8/layout/orgChart1"/>
    <dgm:cxn modelId="{68940E5B-8A34-4E8C-9E84-99023B4C174D}" type="presParOf" srcId="{97FCF108-FEA5-48D4-85A1-CBBCD8C03B1A}" destId="{84229F51-CF46-429B-8C8C-F30782C7C6E4}" srcOrd="2" destOrd="0" presId="urn:microsoft.com/office/officeart/2005/8/layout/orgChart1"/>
    <dgm:cxn modelId="{5F4A104E-2FF8-4762-B2A6-66161E40C238}" type="presParOf" srcId="{97FCF108-FEA5-48D4-85A1-CBBCD8C03B1A}" destId="{B767064E-D63D-4437-8C68-95CFCF233690}" srcOrd="3" destOrd="0" presId="urn:microsoft.com/office/officeart/2005/8/layout/orgChart1"/>
    <dgm:cxn modelId="{48704C54-083A-4C31-B438-AD655787A33F}" type="presParOf" srcId="{B767064E-D63D-4437-8C68-95CFCF233690}" destId="{72F6F3F5-DAFB-44EC-B5AE-943B71C70406}" srcOrd="0" destOrd="0" presId="urn:microsoft.com/office/officeart/2005/8/layout/orgChart1"/>
    <dgm:cxn modelId="{D25BC441-4CAD-42B4-BC77-24D19CF5625C}" type="presParOf" srcId="{72F6F3F5-DAFB-44EC-B5AE-943B71C70406}" destId="{EA655ABB-360E-4C48-8678-0B9D3BF56F13}" srcOrd="0" destOrd="0" presId="urn:microsoft.com/office/officeart/2005/8/layout/orgChart1"/>
    <dgm:cxn modelId="{C50AE2D3-D8D6-4F2C-8EC2-E598B7C0B7E6}" type="presParOf" srcId="{72F6F3F5-DAFB-44EC-B5AE-943B71C70406}" destId="{EBEA2C10-A21A-465F-992D-1486225BA8ED}" srcOrd="1" destOrd="0" presId="urn:microsoft.com/office/officeart/2005/8/layout/orgChart1"/>
    <dgm:cxn modelId="{3BD17BCD-85A5-4EF6-9912-20B59471FDCA}" type="presParOf" srcId="{B767064E-D63D-4437-8C68-95CFCF233690}" destId="{C8250513-E86E-42B8-B4DE-8BC2E027CDBF}" srcOrd="1" destOrd="0" presId="urn:microsoft.com/office/officeart/2005/8/layout/orgChart1"/>
    <dgm:cxn modelId="{42AEB74E-59FD-4FC8-B7F7-1740A2E11FB9}" type="presParOf" srcId="{B767064E-D63D-4437-8C68-95CFCF233690}" destId="{08518095-1770-4408-8A96-05D16C26DA41}" srcOrd="2" destOrd="0" presId="urn:microsoft.com/office/officeart/2005/8/layout/orgChart1"/>
    <dgm:cxn modelId="{EEE0F650-7933-4595-80E3-E403F44AC4E1}" type="presParOf" srcId="{97FCF108-FEA5-48D4-85A1-CBBCD8C03B1A}" destId="{0296A0E1-F1C4-4982-A69E-1DB9FDA3D451}" srcOrd="4" destOrd="0" presId="urn:microsoft.com/office/officeart/2005/8/layout/orgChart1"/>
    <dgm:cxn modelId="{B3C85B74-4862-4621-920E-56E38CC989F8}" type="presParOf" srcId="{97FCF108-FEA5-48D4-85A1-CBBCD8C03B1A}" destId="{A3F7818C-1157-480C-83E6-D7FE7E45D8C4}" srcOrd="5" destOrd="0" presId="urn:microsoft.com/office/officeart/2005/8/layout/orgChart1"/>
    <dgm:cxn modelId="{746F9939-FDD1-4F08-B217-30FE8D736DD1}" type="presParOf" srcId="{A3F7818C-1157-480C-83E6-D7FE7E45D8C4}" destId="{34C87433-CD90-4419-B57E-70D14ABE97D9}" srcOrd="0" destOrd="0" presId="urn:microsoft.com/office/officeart/2005/8/layout/orgChart1"/>
    <dgm:cxn modelId="{91A2669E-449D-420C-9B92-43ED0414C87E}" type="presParOf" srcId="{34C87433-CD90-4419-B57E-70D14ABE97D9}" destId="{E281682E-AFF4-4F13-8BEF-D059F85DE536}" srcOrd="0" destOrd="0" presId="urn:microsoft.com/office/officeart/2005/8/layout/orgChart1"/>
    <dgm:cxn modelId="{76BA51E2-3B26-4AA1-9085-02EF0BE89702}" type="presParOf" srcId="{34C87433-CD90-4419-B57E-70D14ABE97D9}" destId="{B9414B7A-3613-44DC-9418-08624297797D}" srcOrd="1" destOrd="0" presId="urn:microsoft.com/office/officeart/2005/8/layout/orgChart1"/>
    <dgm:cxn modelId="{537C431C-672A-40CA-9749-4BA3D521B709}" type="presParOf" srcId="{A3F7818C-1157-480C-83E6-D7FE7E45D8C4}" destId="{9E8708C6-85C7-4E1F-827B-D4F5430BEFCF}" srcOrd="1" destOrd="0" presId="urn:microsoft.com/office/officeart/2005/8/layout/orgChart1"/>
    <dgm:cxn modelId="{F13BDC0D-57CC-4B7D-97A5-9E1ECB2BA04F}" type="presParOf" srcId="{9E8708C6-85C7-4E1F-827B-D4F5430BEFCF}" destId="{10D66443-CB66-4637-B57D-B7C4F4DFF17D}" srcOrd="0" destOrd="0" presId="urn:microsoft.com/office/officeart/2005/8/layout/orgChart1"/>
    <dgm:cxn modelId="{1252953C-05C9-4BFF-964D-1E934BE0112E}" type="presParOf" srcId="{9E8708C6-85C7-4E1F-827B-D4F5430BEFCF}" destId="{C5960008-C2D3-408C-9241-24ABE73003B6}" srcOrd="1" destOrd="0" presId="urn:microsoft.com/office/officeart/2005/8/layout/orgChart1"/>
    <dgm:cxn modelId="{F67D54CF-F6A2-49DF-8FA8-DF2DD531DD88}" type="presParOf" srcId="{C5960008-C2D3-408C-9241-24ABE73003B6}" destId="{8ECA4BFB-8EF4-4633-94BA-3733AAA2EEDE}" srcOrd="0" destOrd="0" presId="urn:microsoft.com/office/officeart/2005/8/layout/orgChart1"/>
    <dgm:cxn modelId="{949CBA69-B5C8-43BC-AF9B-0F7010653B6C}" type="presParOf" srcId="{8ECA4BFB-8EF4-4633-94BA-3733AAA2EEDE}" destId="{C18B6377-364B-4699-8B45-2168FB668808}" srcOrd="0" destOrd="0" presId="urn:microsoft.com/office/officeart/2005/8/layout/orgChart1"/>
    <dgm:cxn modelId="{6D881B78-4A58-4465-A572-FFDB784ADC75}" type="presParOf" srcId="{8ECA4BFB-8EF4-4633-94BA-3733AAA2EEDE}" destId="{00615C85-3B4B-4BA2-B610-F2499CC1BFB0}" srcOrd="1" destOrd="0" presId="urn:microsoft.com/office/officeart/2005/8/layout/orgChart1"/>
    <dgm:cxn modelId="{8F7164F4-6CDC-4E23-9399-D36E42C27FEC}" type="presParOf" srcId="{C5960008-C2D3-408C-9241-24ABE73003B6}" destId="{6A647C62-22F9-4EFC-92EC-17EA184C7EF4}" srcOrd="1" destOrd="0" presId="urn:microsoft.com/office/officeart/2005/8/layout/orgChart1"/>
    <dgm:cxn modelId="{671A4F85-1EEA-4C0B-AACE-CE09F277F009}" type="presParOf" srcId="{C5960008-C2D3-408C-9241-24ABE73003B6}" destId="{BB2B6610-93E1-4819-94C5-C5A1754BBAFE}" srcOrd="2" destOrd="0" presId="urn:microsoft.com/office/officeart/2005/8/layout/orgChart1"/>
    <dgm:cxn modelId="{11EE0CFD-E085-4BE0-A925-0432729BA459}" type="presParOf" srcId="{9E8708C6-85C7-4E1F-827B-D4F5430BEFCF}" destId="{A91E76AE-3DD1-45A9-804E-C2433CD1C71F}" srcOrd="2" destOrd="0" presId="urn:microsoft.com/office/officeart/2005/8/layout/orgChart1"/>
    <dgm:cxn modelId="{360858E1-0CAC-4065-98D7-28E11547BD38}" type="presParOf" srcId="{9E8708C6-85C7-4E1F-827B-D4F5430BEFCF}" destId="{E08D8322-D079-4FCC-B874-8273F85E66C3}" srcOrd="3" destOrd="0" presId="urn:microsoft.com/office/officeart/2005/8/layout/orgChart1"/>
    <dgm:cxn modelId="{96E000B5-57AC-41DC-8795-E5750D990ADB}" type="presParOf" srcId="{E08D8322-D079-4FCC-B874-8273F85E66C3}" destId="{7B115E20-26B9-4D87-8AFF-2EA10EB01A9E}" srcOrd="0" destOrd="0" presId="urn:microsoft.com/office/officeart/2005/8/layout/orgChart1"/>
    <dgm:cxn modelId="{3B106E06-A8D5-428C-BBF6-9CD296DA7A88}" type="presParOf" srcId="{7B115E20-26B9-4D87-8AFF-2EA10EB01A9E}" destId="{A258531D-56A4-4F98-8428-7E81FAC90071}" srcOrd="0" destOrd="0" presId="urn:microsoft.com/office/officeart/2005/8/layout/orgChart1"/>
    <dgm:cxn modelId="{0A12862E-C734-46E4-BBED-C3B7164E9733}" type="presParOf" srcId="{7B115E20-26B9-4D87-8AFF-2EA10EB01A9E}" destId="{3E6E6837-CD13-423F-8161-F2EF3FF762CB}" srcOrd="1" destOrd="0" presId="urn:microsoft.com/office/officeart/2005/8/layout/orgChart1"/>
    <dgm:cxn modelId="{4820C9C8-8C81-454B-9262-81C20813FB76}" type="presParOf" srcId="{E08D8322-D079-4FCC-B874-8273F85E66C3}" destId="{D686B2E3-97D6-4917-8C3B-C2D92D00257B}" srcOrd="1" destOrd="0" presId="urn:microsoft.com/office/officeart/2005/8/layout/orgChart1"/>
    <dgm:cxn modelId="{78E721FF-84C0-464A-B813-B2940EC4D0BB}" type="presParOf" srcId="{E08D8322-D079-4FCC-B874-8273F85E66C3}" destId="{88055DFC-4414-46D0-A80D-12BB7D80A100}" srcOrd="2" destOrd="0" presId="urn:microsoft.com/office/officeart/2005/8/layout/orgChart1"/>
    <dgm:cxn modelId="{79BE0375-8AF2-4929-A164-E39AADF00ECA}" type="presParOf" srcId="{9E8708C6-85C7-4E1F-827B-D4F5430BEFCF}" destId="{469BAD15-8AA3-4A41-B139-10954E605E51}" srcOrd="4" destOrd="0" presId="urn:microsoft.com/office/officeart/2005/8/layout/orgChart1"/>
    <dgm:cxn modelId="{720A177A-D260-4A01-AA0F-38C456D43F43}" type="presParOf" srcId="{9E8708C6-85C7-4E1F-827B-D4F5430BEFCF}" destId="{F0F17E7D-2F17-4BC7-BCAD-253189CB6F3C}" srcOrd="5" destOrd="0" presId="urn:microsoft.com/office/officeart/2005/8/layout/orgChart1"/>
    <dgm:cxn modelId="{A016A0E2-CFC2-4B07-A73A-C5F0A29063A7}" type="presParOf" srcId="{F0F17E7D-2F17-4BC7-BCAD-253189CB6F3C}" destId="{A87E4B00-049C-4698-90AD-E1CB98510AB9}" srcOrd="0" destOrd="0" presId="urn:microsoft.com/office/officeart/2005/8/layout/orgChart1"/>
    <dgm:cxn modelId="{4A147261-570D-44F7-9CF3-288386F59BB9}" type="presParOf" srcId="{A87E4B00-049C-4698-90AD-E1CB98510AB9}" destId="{6BF2181E-0403-4516-B778-4D350E3F351F}" srcOrd="0" destOrd="0" presId="urn:microsoft.com/office/officeart/2005/8/layout/orgChart1"/>
    <dgm:cxn modelId="{49C20738-4F35-4C76-8B4E-C05E95A9CCF0}" type="presParOf" srcId="{A87E4B00-049C-4698-90AD-E1CB98510AB9}" destId="{5164DA3D-594B-4157-9934-2EB7D6A5334A}" srcOrd="1" destOrd="0" presId="urn:microsoft.com/office/officeart/2005/8/layout/orgChart1"/>
    <dgm:cxn modelId="{CE923EE3-C1C0-4F62-A97C-D3F5677A5913}" type="presParOf" srcId="{F0F17E7D-2F17-4BC7-BCAD-253189CB6F3C}" destId="{7C52DA0D-3BB6-42C1-B286-A44775D02772}" srcOrd="1" destOrd="0" presId="urn:microsoft.com/office/officeart/2005/8/layout/orgChart1"/>
    <dgm:cxn modelId="{074E1EFB-21CA-43E7-857D-CA20D9BAC286}" type="presParOf" srcId="{F0F17E7D-2F17-4BC7-BCAD-253189CB6F3C}" destId="{3FD4BFE5-7B12-4C8B-A5B9-BE5BAE324E78}" srcOrd="2" destOrd="0" presId="urn:microsoft.com/office/officeart/2005/8/layout/orgChart1"/>
    <dgm:cxn modelId="{91B5C2CD-368D-4241-BE39-233CB1309B28}" type="presParOf" srcId="{A3F7818C-1157-480C-83E6-D7FE7E45D8C4}" destId="{CEF2FD53-F346-4746-8E5A-62FD295B6FE5}" srcOrd="2" destOrd="0" presId="urn:microsoft.com/office/officeart/2005/8/layout/orgChart1"/>
    <dgm:cxn modelId="{ED8981F0-F74B-4928-945D-956FD1E9F8FA}" type="presParOf" srcId="{97FCF108-FEA5-48D4-85A1-CBBCD8C03B1A}" destId="{1B6A6304-18B0-403B-810B-A89737F26547}" srcOrd="6" destOrd="0" presId="urn:microsoft.com/office/officeart/2005/8/layout/orgChart1"/>
    <dgm:cxn modelId="{8F5E15F4-FCB1-4583-BFC6-D476FDE365CC}" type="presParOf" srcId="{97FCF108-FEA5-48D4-85A1-CBBCD8C03B1A}" destId="{0DF3DB6F-CB83-456E-9ECD-DEDD2C7608A1}" srcOrd="7" destOrd="0" presId="urn:microsoft.com/office/officeart/2005/8/layout/orgChart1"/>
    <dgm:cxn modelId="{8CA10568-6EE6-4900-94F8-1951165E9B10}" type="presParOf" srcId="{0DF3DB6F-CB83-456E-9ECD-DEDD2C7608A1}" destId="{4F2823A3-4ECF-4BD4-9430-3E92E7FA3804}" srcOrd="0" destOrd="0" presId="urn:microsoft.com/office/officeart/2005/8/layout/orgChart1"/>
    <dgm:cxn modelId="{0DD96FCA-95A0-46C5-B5F6-908FE4EAD5D9}" type="presParOf" srcId="{4F2823A3-4ECF-4BD4-9430-3E92E7FA3804}" destId="{FF60778B-DBD6-4B42-AEAB-6D8869FB922F}" srcOrd="0" destOrd="0" presId="urn:microsoft.com/office/officeart/2005/8/layout/orgChart1"/>
    <dgm:cxn modelId="{97159734-BDE5-431A-B389-A7E11A984AC8}" type="presParOf" srcId="{4F2823A3-4ECF-4BD4-9430-3E92E7FA3804}" destId="{939F4CD9-0FFE-4164-9BCE-8CE359628844}" srcOrd="1" destOrd="0" presId="urn:microsoft.com/office/officeart/2005/8/layout/orgChart1"/>
    <dgm:cxn modelId="{B7E6B13A-D21E-453E-B15C-4B2CF12A5B11}" type="presParOf" srcId="{0DF3DB6F-CB83-456E-9ECD-DEDD2C7608A1}" destId="{8CF91BC7-8DE6-4785-A7E1-8CA733627753}" srcOrd="1" destOrd="0" presId="urn:microsoft.com/office/officeart/2005/8/layout/orgChart1"/>
    <dgm:cxn modelId="{CDC1AD12-3EE3-489A-B3B5-C2A7BB8A3778}" type="presParOf" srcId="{0DF3DB6F-CB83-456E-9ECD-DEDD2C7608A1}" destId="{62C2FCF0-93A0-450B-B076-26EF011F5C5C}" srcOrd="2" destOrd="0" presId="urn:microsoft.com/office/officeart/2005/8/layout/orgChart1"/>
    <dgm:cxn modelId="{D78DBD6F-5E1B-4F64-97CF-8D0378092E24}" type="presParOf" srcId="{45DB03D8-3AD3-4933-B9A7-B0F468D16709}" destId="{0E299739-DEB1-4891-99C3-6D2A59B44CDE}" srcOrd="2" destOrd="0" presId="urn:microsoft.com/office/officeart/2005/8/layout/orgChart1"/>
    <dgm:cxn modelId="{19021493-3414-4BB3-A10F-C74A41681B4F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>
        <a:solidFill>
          <a:srgbClr val="969696"/>
        </a:solidFill>
      </dgm:spPr>
      <dgm:t>
        <a:bodyPr/>
        <a:lstStyle/>
        <a:p>
          <a:r>
            <a:rPr lang="en-US" dirty="0" smtClean="0">
              <a:solidFill>
                <a:schemeClr val="bg1">
                  <a:lumMod val="95000"/>
                </a:schemeClr>
              </a:solidFill>
            </a:rPr>
            <a:t>Q3 2010</a:t>
          </a:r>
          <a:endParaRPr lang="en-US" dirty="0">
            <a:solidFill>
              <a:schemeClr val="bg1">
                <a:lumMod val="95000"/>
              </a:schemeClr>
            </a:solidFill>
          </a:endParaRPr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8533AF7-F409-43CD-92CE-28A622BA7238}">
      <dgm:prSet phldrT="[Text]"/>
      <dgm:spPr/>
      <dgm:t>
        <a:bodyPr/>
        <a:lstStyle/>
        <a:p>
          <a:r>
            <a:rPr lang="en-US" dirty="0" smtClean="0"/>
            <a:t>Apr 2010</a:t>
          </a:r>
          <a:endParaRPr lang="en-US" dirty="0"/>
        </a:p>
      </dgm:t>
    </dgm:pt>
    <dgm:pt modelId="{EB8C6FA6-C25B-4BC8-ABFA-3895E4F1AD27}" type="parTrans" cxnId="{D35EA5D2-7027-4C63-A0A3-ED5159D01BD8}">
      <dgm:prSet/>
      <dgm:spPr/>
      <dgm:t>
        <a:bodyPr/>
        <a:lstStyle/>
        <a:p>
          <a:endParaRPr lang="en-US"/>
        </a:p>
      </dgm:t>
    </dgm:pt>
    <dgm:pt modelId="{0F9D79FD-19D3-4573-87C8-C4DF39FC4CF5}" type="sibTrans" cxnId="{D35EA5D2-7027-4C63-A0A3-ED5159D01BD8}">
      <dgm:prSet/>
      <dgm:spPr/>
      <dgm:t>
        <a:bodyPr/>
        <a:lstStyle/>
        <a:p>
          <a:endParaRPr lang="en-US"/>
        </a:p>
      </dgm:t>
    </dgm:pt>
    <dgm:pt modelId="{931B364F-C358-44A7-B792-B49D2924D4FB}">
      <dgm:prSet phldrT="[Text]"/>
      <dgm:spPr/>
      <dgm:t>
        <a:bodyPr/>
        <a:lstStyle/>
        <a:p>
          <a:r>
            <a:rPr lang="en-US" dirty="0" smtClean="0"/>
            <a:t>May 2010</a:t>
          </a:r>
          <a:endParaRPr lang="en-US" dirty="0"/>
        </a:p>
      </dgm:t>
    </dgm:pt>
    <dgm:pt modelId="{EFECE2E0-F0C0-4FCE-B73A-07378CB0DA78}" type="parTrans" cxnId="{9A3778F9-6A03-4603-BB6F-A0248DAA9283}">
      <dgm:prSet/>
      <dgm:spPr/>
      <dgm:t>
        <a:bodyPr/>
        <a:lstStyle/>
        <a:p>
          <a:endParaRPr lang="en-US"/>
        </a:p>
      </dgm:t>
    </dgm:pt>
    <dgm:pt modelId="{8C2E98F4-B0D4-408E-AA4E-5A229C4CF4D5}" type="sibTrans" cxnId="{9A3778F9-6A03-4603-BB6F-A0248DAA9283}">
      <dgm:prSet/>
      <dgm:spPr/>
      <dgm:t>
        <a:bodyPr/>
        <a:lstStyle/>
        <a:p>
          <a:endParaRPr lang="en-US"/>
        </a:p>
      </dgm:t>
    </dgm:pt>
    <dgm:pt modelId="{E42B4952-EF48-4D42-A90A-1A6F063B9281}">
      <dgm:prSet phldrT="[Text]"/>
      <dgm:spPr/>
      <dgm:t>
        <a:bodyPr/>
        <a:lstStyle/>
        <a:p>
          <a:r>
            <a:rPr lang="en-US" dirty="0" smtClean="0"/>
            <a:t>Jun 2010</a:t>
          </a:r>
          <a:endParaRPr lang="en-US" dirty="0"/>
        </a:p>
      </dgm:t>
    </dgm:pt>
    <dgm:pt modelId="{56C82091-5726-4D49-91FF-4D1C1A971434}" type="parTrans" cxnId="{FBF6E617-45F2-4B8A-91FF-3CC0694D457B}">
      <dgm:prSet/>
      <dgm:spPr/>
      <dgm:t>
        <a:bodyPr/>
        <a:lstStyle/>
        <a:p>
          <a:endParaRPr lang="en-US"/>
        </a:p>
      </dgm:t>
    </dgm:pt>
    <dgm:pt modelId="{2F72EAB2-AE64-4AFA-8CBC-669AB2C2A398}" type="sibTrans" cxnId="{FBF6E617-45F2-4B8A-91FF-3CC0694D457B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>
        <a:solidFill>
          <a:srgbClr val="FFC000"/>
        </a:solidFill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July</a:t>
          </a:r>
          <a:r>
            <a:rPr lang="en-US" dirty="0" smtClean="0"/>
            <a:t> </a:t>
          </a:r>
          <a:r>
            <a:rPr lang="en-US" dirty="0" smtClean="0">
              <a:solidFill>
                <a:schemeClr val="tx1"/>
              </a:solidFill>
            </a:rPr>
            <a:t>2010</a:t>
          </a:r>
          <a:endParaRPr lang="en-US" dirty="0">
            <a:solidFill>
              <a:schemeClr val="tx1"/>
            </a:solidFill>
          </a:endParaRPr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dirty="0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dirty="0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</dgm:pt>
    <dgm:pt modelId="{06398BCB-1D7A-4262-BAFD-CDA27B78BC96}" type="pres">
      <dgm:prSet presAssocID="{07EEC4C7-898B-45A7-BEB2-979B18CEFA21}" presName="rootComposite1" presStyleCnt="0"/>
      <dgm:spPr/>
    </dgm:pt>
    <dgm:pt modelId="{F024AF6A-A65F-4153-9FB1-A889A936A5F8}" type="pres">
      <dgm:prSet presAssocID="{07EEC4C7-898B-45A7-BEB2-979B18CEFA21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</dgm:pt>
    <dgm:pt modelId="{F0C6C38E-414B-4A7E-87AC-04CE63C7DB99}" type="pres">
      <dgm:prSet presAssocID="{2FF8D15A-5E15-44A1-81DB-64FE30B615AA}" presName="rootComposite" presStyleCnt="0"/>
      <dgm:spPr/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</dgm:pt>
    <dgm:pt modelId="{B91F4C1E-0785-4F4F-B4F0-0AEA44D55A76}" type="pres">
      <dgm:prSet presAssocID="{095A4DC5-F93F-453A-995F-A49746D174B0}" presName="rootComposite" presStyleCnt="0"/>
      <dgm:spPr/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</dgm:pt>
    <dgm:pt modelId="{3229B749-17AD-4FD5-846A-CD044B7085C9}" type="pres">
      <dgm:prSet presAssocID="{095A4DC5-F93F-453A-995F-A49746D174B0}" presName="hierChild5" presStyleCnt="0"/>
      <dgm:spPr/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</dgm:pt>
    <dgm:pt modelId="{72F6F3F5-DAFB-44EC-B5AE-943B71C70406}" type="pres">
      <dgm:prSet presAssocID="{B17C5DA0-14AC-4A23-9ECC-92B6CE5E1E6B}" presName="rootComposite" presStyleCnt="0"/>
      <dgm:spPr/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</dgm:pt>
    <dgm:pt modelId="{1EDF2560-5DA8-49F8-83AC-A93D2ACACF47}" type="pres">
      <dgm:prSet presAssocID="{EB8C6FA6-C25B-4BC8-ABFA-3895E4F1AD27}" presName="Name37" presStyleLbl="parChTrans1D4" presStyleIdx="0" presStyleCnt="6"/>
      <dgm:spPr/>
      <dgm:t>
        <a:bodyPr/>
        <a:lstStyle/>
        <a:p>
          <a:endParaRPr lang="en-US"/>
        </a:p>
      </dgm:t>
    </dgm:pt>
    <dgm:pt modelId="{A1722131-F1FB-42D8-9492-E0BB739FAE58}" type="pres">
      <dgm:prSet presAssocID="{C8533AF7-F409-43CD-92CE-28A622BA7238}" presName="hierRoot2" presStyleCnt="0">
        <dgm:presLayoutVars>
          <dgm:hierBranch val="init"/>
        </dgm:presLayoutVars>
      </dgm:prSet>
      <dgm:spPr/>
    </dgm:pt>
    <dgm:pt modelId="{B326AA81-DA79-47C7-B03C-B8C606CE9C79}" type="pres">
      <dgm:prSet presAssocID="{C8533AF7-F409-43CD-92CE-28A622BA7238}" presName="rootComposite" presStyleCnt="0"/>
      <dgm:spPr/>
    </dgm:pt>
    <dgm:pt modelId="{B85998B8-2989-4DAD-B2FA-1E6E33A6B5DB}" type="pres">
      <dgm:prSet presAssocID="{C8533AF7-F409-43CD-92CE-28A622BA7238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7E6DE1-16AC-4A6A-A398-A0641AF6DF7F}" type="pres">
      <dgm:prSet presAssocID="{C8533AF7-F409-43CD-92CE-28A622BA7238}" presName="rootConnector" presStyleLbl="node4" presStyleIdx="0" presStyleCnt="6"/>
      <dgm:spPr/>
      <dgm:t>
        <a:bodyPr/>
        <a:lstStyle/>
        <a:p>
          <a:endParaRPr lang="en-US"/>
        </a:p>
      </dgm:t>
    </dgm:pt>
    <dgm:pt modelId="{7CFA4E4C-6754-4130-B117-AA6FED96D1BF}" type="pres">
      <dgm:prSet presAssocID="{C8533AF7-F409-43CD-92CE-28A622BA7238}" presName="hierChild4" presStyleCnt="0"/>
      <dgm:spPr/>
    </dgm:pt>
    <dgm:pt modelId="{2C77ADB3-BE9E-473B-AF69-30F4D6D1A01B}" type="pres">
      <dgm:prSet presAssocID="{C8533AF7-F409-43CD-92CE-28A622BA7238}" presName="hierChild5" presStyleCnt="0"/>
      <dgm:spPr/>
    </dgm:pt>
    <dgm:pt modelId="{8BA5BF44-0EA9-4DD9-A5E2-CC88495AD352}" type="pres">
      <dgm:prSet presAssocID="{EFECE2E0-F0C0-4FCE-B73A-07378CB0DA78}" presName="Name37" presStyleLbl="parChTrans1D4" presStyleIdx="1" presStyleCnt="6"/>
      <dgm:spPr/>
      <dgm:t>
        <a:bodyPr/>
        <a:lstStyle/>
        <a:p>
          <a:endParaRPr lang="en-US"/>
        </a:p>
      </dgm:t>
    </dgm:pt>
    <dgm:pt modelId="{3BDE508E-D3C0-4482-9D9B-5D180574CD17}" type="pres">
      <dgm:prSet presAssocID="{931B364F-C358-44A7-B792-B49D2924D4FB}" presName="hierRoot2" presStyleCnt="0">
        <dgm:presLayoutVars>
          <dgm:hierBranch val="init"/>
        </dgm:presLayoutVars>
      </dgm:prSet>
      <dgm:spPr/>
    </dgm:pt>
    <dgm:pt modelId="{D438B759-CD8E-41AE-8199-9703C05AB7CC}" type="pres">
      <dgm:prSet presAssocID="{931B364F-C358-44A7-B792-B49D2924D4FB}" presName="rootComposite" presStyleCnt="0"/>
      <dgm:spPr/>
    </dgm:pt>
    <dgm:pt modelId="{70DADA4D-9871-4205-8973-9605D89877D2}" type="pres">
      <dgm:prSet presAssocID="{931B364F-C358-44A7-B792-B49D2924D4FB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F68131-612E-4A77-B65A-F6C9D03679B1}" type="pres">
      <dgm:prSet presAssocID="{931B364F-C358-44A7-B792-B49D2924D4FB}" presName="rootConnector" presStyleLbl="node4" presStyleIdx="1" presStyleCnt="6"/>
      <dgm:spPr/>
      <dgm:t>
        <a:bodyPr/>
        <a:lstStyle/>
        <a:p>
          <a:endParaRPr lang="en-US"/>
        </a:p>
      </dgm:t>
    </dgm:pt>
    <dgm:pt modelId="{2F2FECD9-A0B0-433D-BDF0-7CBA16517A8E}" type="pres">
      <dgm:prSet presAssocID="{931B364F-C358-44A7-B792-B49D2924D4FB}" presName="hierChild4" presStyleCnt="0"/>
      <dgm:spPr/>
    </dgm:pt>
    <dgm:pt modelId="{6AF8101B-474B-4F91-82AD-5DBEB639D58F}" type="pres">
      <dgm:prSet presAssocID="{931B364F-C358-44A7-B792-B49D2924D4FB}" presName="hierChild5" presStyleCnt="0"/>
      <dgm:spPr/>
    </dgm:pt>
    <dgm:pt modelId="{EFE1CE04-5C71-4309-86C3-B013F3BB5E43}" type="pres">
      <dgm:prSet presAssocID="{56C82091-5726-4D49-91FF-4D1C1A971434}" presName="Name37" presStyleLbl="parChTrans1D4" presStyleIdx="2" presStyleCnt="6"/>
      <dgm:spPr/>
      <dgm:t>
        <a:bodyPr/>
        <a:lstStyle/>
        <a:p>
          <a:endParaRPr lang="en-US"/>
        </a:p>
      </dgm:t>
    </dgm:pt>
    <dgm:pt modelId="{4D5F7DCE-4FBA-4104-A3CC-1B136FF26716}" type="pres">
      <dgm:prSet presAssocID="{E42B4952-EF48-4D42-A90A-1A6F063B9281}" presName="hierRoot2" presStyleCnt="0">
        <dgm:presLayoutVars>
          <dgm:hierBranch val="init"/>
        </dgm:presLayoutVars>
      </dgm:prSet>
      <dgm:spPr/>
    </dgm:pt>
    <dgm:pt modelId="{3FDAFF7B-8871-4606-8376-8E935DD19A9A}" type="pres">
      <dgm:prSet presAssocID="{E42B4952-EF48-4D42-A90A-1A6F063B9281}" presName="rootComposite" presStyleCnt="0"/>
      <dgm:spPr/>
    </dgm:pt>
    <dgm:pt modelId="{6F862CD6-96F9-4739-B3A7-344B36489F1F}" type="pres">
      <dgm:prSet presAssocID="{E42B4952-EF48-4D42-A90A-1A6F063B9281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BA764F-B8BA-4F3B-B608-872068C6F122}" type="pres">
      <dgm:prSet presAssocID="{E42B4952-EF48-4D42-A90A-1A6F063B9281}" presName="rootConnector" presStyleLbl="node4" presStyleIdx="2" presStyleCnt="6"/>
      <dgm:spPr/>
      <dgm:t>
        <a:bodyPr/>
        <a:lstStyle/>
        <a:p>
          <a:endParaRPr lang="en-US"/>
        </a:p>
      </dgm:t>
    </dgm:pt>
    <dgm:pt modelId="{901436E9-307F-463B-890F-E92355E0A0A7}" type="pres">
      <dgm:prSet presAssocID="{E42B4952-EF48-4D42-A90A-1A6F063B9281}" presName="hierChild4" presStyleCnt="0"/>
      <dgm:spPr/>
    </dgm:pt>
    <dgm:pt modelId="{1177BF1C-6254-4733-B90D-E1A283DE2A8E}" type="pres">
      <dgm:prSet presAssocID="{E42B4952-EF48-4D42-A90A-1A6F063B9281}" presName="hierChild5" presStyleCnt="0"/>
      <dgm:spPr/>
    </dgm:pt>
    <dgm:pt modelId="{08518095-1770-4408-8A96-05D16C26DA41}" type="pres">
      <dgm:prSet presAssocID="{B17C5DA0-14AC-4A23-9ECC-92B6CE5E1E6B}" presName="hierChild5" presStyleCnt="0"/>
      <dgm:spPr/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</dgm:pt>
    <dgm:pt modelId="{34C87433-CD90-4419-B57E-70D14ABE97D9}" type="pres">
      <dgm:prSet presAssocID="{E2444938-6F6D-4325-85C1-5493A7239928}" presName="rootComposite" presStyleCnt="0"/>
      <dgm:spPr/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</dgm:pt>
    <dgm:pt modelId="{10D66443-CB66-4637-B57D-B7C4F4DFF17D}" type="pres">
      <dgm:prSet presAssocID="{103574B9-2D37-45B3-922B-24581B3AAB40}" presName="Name37" presStyleLbl="parChTrans1D4" presStyleIdx="3" presStyleCnt="6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</dgm:pt>
    <dgm:pt modelId="{8ECA4BFB-8EF4-4633-94BA-3733AAA2EEDE}" type="pres">
      <dgm:prSet presAssocID="{FA5AD6AD-3EDC-48D9-B133-C0AB1C03BBDD}" presName="rootComposite" presStyleCnt="0"/>
      <dgm:spPr/>
    </dgm:pt>
    <dgm:pt modelId="{C18B6377-364B-4699-8B45-2168FB668808}" type="pres">
      <dgm:prSet presAssocID="{FA5AD6AD-3EDC-48D9-B133-C0AB1C03BBDD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3" presStyleCnt="6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</dgm:pt>
    <dgm:pt modelId="{BB2B6610-93E1-4819-94C5-C5A1754BBAFE}" type="pres">
      <dgm:prSet presAssocID="{FA5AD6AD-3EDC-48D9-B133-C0AB1C03BBDD}" presName="hierChild5" presStyleCnt="0"/>
      <dgm:spPr/>
    </dgm:pt>
    <dgm:pt modelId="{A91E76AE-3DD1-45A9-804E-C2433CD1C71F}" type="pres">
      <dgm:prSet presAssocID="{1A2FF5F3-B3FF-460F-B0DF-A5BC7B173102}" presName="Name37" presStyleLbl="parChTrans1D4" presStyleIdx="4" presStyleCnt="6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</dgm:pt>
    <dgm:pt modelId="{7B115E20-26B9-4D87-8AFF-2EA10EB01A9E}" type="pres">
      <dgm:prSet presAssocID="{C6A54DCC-75DF-45B5-B0F9-5B6BF320F209}" presName="rootComposite" presStyleCnt="0"/>
      <dgm:spPr/>
    </dgm:pt>
    <dgm:pt modelId="{A258531D-56A4-4F98-8428-7E81FAC90071}" type="pres">
      <dgm:prSet presAssocID="{C6A54DCC-75DF-45B5-B0F9-5B6BF320F209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4" presStyleCnt="6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</dgm:pt>
    <dgm:pt modelId="{88055DFC-4414-46D0-A80D-12BB7D80A100}" type="pres">
      <dgm:prSet presAssocID="{C6A54DCC-75DF-45B5-B0F9-5B6BF320F209}" presName="hierChild5" presStyleCnt="0"/>
      <dgm:spPr/>
    </dgm:pt>
    <dgm:pt modelId="{469BAD15-8AA3-4A41-B139-10954E605E51}" type="pres">
      <dgm:prSet presAssocID="{81DF7C89-1ABB-47B6-B8DE-4B6C004D93F2}" presName="Name37" presStyleLbl="parChTrans1D4" presStyleIdx="5" presStyleCnt="6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</dgm:pt>
    <dgm:pt modelId="{A87E4B00-049C-4698-90AD-E1CB98510AB9}" type="pres">
      <dgm:prSet presAssocID="{086E3567-DE60-4491-808F-73AA0B3A8812}" presName="rootComposite" presStyleCnt="0"/>
      <dgm:spPr/>
    </dgm:pt>
    <dgm:pt modelId="{6BF2181E-0403-4516-B778-4D350E3F351F}" type="pres">
      <dgm:prSet presAssocID="{086E3567-DE60-4491-808F-73AA0B3A8812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5" presStyleCnt="6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</dgm:pt>
    <dgm:pt modelId="{3FD4BFE5-7B12-4C8B-A5B9-BE5BAE324E78}" type="pres">
      <dgm:prSet presAssocID="{086E3567-DE60-4491-808F-73AA0B3A8812}" presName="hierChild5" presStyleCnt="0"/>
      <dgm:spPr/>
    </dgm:pt>
    <dgm:pt modelId="{CEF2FD53-F346-4746-8E5A-62FD295B6FE5}" type="pres">
      <dgm:prSet presAssocID="{E2444938-6F6D-4325-85C1-5493A7239928}" presName="hierChild5" presStyleCnt="0"/>
      <dgm:spPr/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</dgm:pt>
    <dgm:pt modelId="{4F2823A3-4ECF-4BD4-9430-3E92E7FA3804}" type="pres">
      <dgm:prSet presAssocID="{B915659F-D07B-4C9A-BEF1-2BA70660589A}" presName="rootComposite" presStyleCnt="0"/>
      <dgm:spPr/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</dgm:pt>
    <dgm:pt modelId="{62C2FCF0-93A0-450B-B076-26EF011F5C5C}" type="pres">
      <dgm:prSet presAssocID="{B915659F-D07B-4C9A-BEF1-2BA70660589A}" presName="hierChild5" presStyleCnt="0"/>
      <dgm:spPr/>
    </dgm:pt>
    <dgm:pt modelId="{0E299739-DEB1-4891-99C3-6D2A59B44CDE}" type="pres">
      <dgm:prSet presAssocID="{2FF8D15A-5E15-44A1-81DB-64FE30B615AA}" presName="hierChild5" presStyleCnt="0"/>
      <dgm:spPr/>
    </dgm:pt>
    <dgm:pt modelId="{F6793A38-6887-4267-8F3D-9C776738FCD6}" type="pres">
      <dgm:prSet presAssocID="{07EEC4C7-898B-45A7-BEB2-979B18CEFA21}" presName="hierChild3" presStyleCnt="0"/>
      <dgm:spPr/>
    </dgm:pt>
  </dgm:ptLst>
  <dgm:cxnLst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A0BC77C1-D06F-4505-A172-2BBDFC4A4204}" type="presOf" srcId="{931B364F-C358-44A7-B792-B49D2924D4FB}" destId="{70DADA4D-9871-4205-8973-9605D89877D2}" srcOrd="0" destOrd="0" presId="urn:microsoft.com/office/officeart/2005/8/layout/orgChart1"/>
    <dgm:cxn modelId="{C57E7D48-398F-443D-8BA0-6C07BB79D5ED}" type="presOf" srcId="{2FF8D15A-5E15-44A1-81DB-64FE30B615AA}" destId="{55E1EB5E-B8B1-4FB4-B15F-B9052CBE7C96}" srcOrd="1" destOrd="0" presId="urn:microsoft.com/office/officeart/2005/8/layout/orgChart1"/>
    <dgm:cxn modelId="{29CEFB80-9216-47F2-B48B-C030F352B0B2}" type="presOf" srcId="{B915659F-D07B-4C9A-BEF1-2BA70660589A}" destId="{939F4CD9-0FFE-4164-9BCE-8CE359628844}" srcOrd="1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DA0757D8-491B-4EB3-9750-16F2AD0FE14C}" type="presOf" srcId="{07EEC4C7-898B-45A7-BEB2-979B18CEFA21}" destId="{F024AF6A-A65F-4153-9FB1-A889A936A5F8}" srcOrd="0" destOrd="0" presId="urn:microsoft.com/office/officeart/2005/8/layout/orgChart1"/>
    <dgm:cxn modelId="{6116C504-BA1D-42A5-B6A4-A72EADD2C5E8}" type="presOf" srcId="{F69A18CE-99C5-455D-8E78-E6B0558EF182}" destId="{84229F51-CF46-429B-8C8C-F30782C7C6E4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EEEC3361-64F2-4419-BD1B-287878F68306}" type="presOf" srcId="{E2444938-6F6D-4325-85C1-5493A7239928}" destId="{B9414B7A-3613-44DC-9418-08624297797D}" srcOrd="1" destOrd="0" presId="urn:microsoft.com/office/officeart/2005/8/layout/orgChart1"/>
    <dgm:cxn modelId="{D4096DDF-D00F-48C9-9C91-1F6588B6C757}" type="presOf" srcId="{EB8C6FA6-C25B-4BC8-ABFA-3895E4F1AD27}" destId="{1EDF2560-5DA8-49F8-83AC-A93D2ACACF47}" srcOrd="0" destOrd="0" presId="urn:microsoft.com/office/officeart/2005/8/layout/orgChart1"/>
    <dgm:cxn modelId="{797B0E5C-63FE-4A30-8E18-716E4B2C3CA8}" type="presOf" srcId="{FA5AD6AD-3EDC-48D9-B133-C0AB1C03BBDD}" destId="{C18B6377-364B-4699-8B45-2168FB668808}" srcOrd="0" destOrd="0" presId="urn:microsoft.com/office/officeart/2005/8/layout/orgChart1"/>
    <dgm:cxn modelId="{AA17286C-D141-4914-95F0-DCCDF1CB32CD}" type="presOf" srcId="{C8533AF7-F409-43CD-92CE-28A622BA7238}" destId="{B85998B8-2989-4DAD-B2FA-1E6E33A6B5DB}" srcOrd="0" destOrd="0" presId="urn:microsoft.com/office/officeart/2005/8/layout/orgChart1"/>
    <dgm:cxn modelId="{A56FB2EB-8AC2-437F-98D0-638741CC17B5}" type="presOf" srcId="{086E3567-DE60-4491-808F-73AA0B3A8812}" destId="{5164DA3D-594B-4157-9934-2EB7D6A5334A}" srcOrd="1" destOrd="0" presId="urn:microsoft.com/office/officeart/2005/8/layout/orgChart1"/>
    <dgm:cxn modelId="{88DBFF90-198A-40CE-BA58-1E4742482150}" type="presOf" srcId="{C5FAA074-72E1-432A-B1F6-A06C724E6A12}" destId="{0296A0E1-F1C4-4982-A69E-1DB9FDA3D451}" srcOrd="0" destOrd="0" presId="urn:microsoft.com/office/officeart/2005/8/layout/orgChart1"/>
    <dgm:cxn modelId="{26D31346-F892-44DF-A5CB-818D9898EE56}" type="presOf" srcId="{2FF8D15A-5E15-44A1-81DB-64FE30B615AA}" destId="{8B1E5CD5-C784-4D35-956D-3192F77F70BF}" srcOrd="0" destOrd="0" presId="urn:microsoft.com/office/officeart/2005/8/layout/orgChart1"/>
    <dgm:cxn modelId="{99D54AC0-043C-4DFC-B1D7-AFFFB0EE4C0A}" type="presOf" srcId="{E2444938-6F6D-4325-85C1-5493A7239928}" destId="{E281682E-AFF4-4F13-8BEF-D059F85DE536}" srcOrd="0" destOrd="0" presId="urn:microsoft.com/office/officeart/2005/8/layout/orgChart1"/>
    <dgm:cxn modelId="{AB90D387-90E4-4A58-91EA-C10C14E3AC18}" type="presOf" srcId="{C9360931-EF1C-4470-83FC-73017C8FEC82}" destId="{840E1FFD-3ED8-42AF-991A-F8EEAB9E3F66}" srcOrd="0" destOrd="0" presId="urn:microsoft.com/office/officeart/2005/8/layout/orgChart1"/>
    <dgm:cxn modelId="{64F6D299-83FC-485F-897F-AE03F918E5FA}" type="presOf" srcId="{E42B4952-EF48-4D42-A90A-1A6F063B9281}" destId="{6F862CD6-96F9-4739-B3A7-344B36489F1F}" srcOrd="0" destOrd="0" presId="urn:microsoft.com/office/officeart/2005/8/layout/orgChart1"/>
    <dgm:cxn modelId="{9EF34C57-63FA-45D8-9254-363E50E172CD}" type="presOf" srcId="{095A4DC5-F93F-453A-995F-A49746D174B0}" destId="{A9D7D733-AED1-4EC4-A90B-30337AAD3E72}" srcOrd="1" destOrd="0" presId="urn:microsoft.com/office/officeart/2005/8/layout/orgChart1"/>
    <dgm:cxn modelId="{3005D968-CD80-4BD9-B787-2F8270E790B7}" type="presOf" srcId="{81DF7C89-1ABB-47B6-B8DE-4B6C004D93F2}" destId="{469BAD15-8AA3-4A41-B139-10954E605E51}" srcOrd="0" destOrd="0" presId="urn:microsoft.com/office/officeart/2005/8/layout/orgChart1"/>
    <dgm:cxn modelId="{FBF6E617-45F2-4B8A-91FF-3CC0694D457B}" srcId="{B17C5DA0-14AC-4A23-9ECC-92B6CE5E1E6B}" destId="{E42B4952-EF48-4D42-A90A-1A6F063B9281}" srcOrd="2" destOrd="0" parTransId="{56C82091-5726-4D49-91FF-4D1C1A971434}" sibTransId="{2F72EAB2-AE64-4AFA-8CBC-669AB2C2A398}"/>
    <dgm:cxn modelId="{FC66DFE9-F7DA-4710-9FFE-480EB4E528BB}" type="presOf" srcId="{07EEC4C7-898B-45A7-BEB2-979B18CEFA21}" destId="{98F5AB93-9CA5-49A5-A50E-299EA91D2F41}" srcOrd="1" destOrd="0" presId="urn:microsoft.com/office/officeart/2005/8/layout/orgChart1"/>
    <dgm:cxn modelId="{5471E74E-6E92-4152-B3DE-1AA5626343CB}" type="presOf" srcId="{C6A54DCC-75DF-45B5-B0F9-5B6BF320F209}" destId="{3E6E6837-CD13-423F-8161-F2EF3FF762CB}" srcOrd="1" destOrd="0" presId="urn:microsoft.com/office/officeart/2005/8/layout/orgChart1"/>
    <dgm:cxn modelId="{99B05526-0FEF-4CC5-A66F-DD5200EFBB47}" type="presOf" srcId="{103574B9-2D37-45B3-922B-24581B3AAB40}" destId="{10D66443-CB66-4637-B57D-B7C4F4DFF17D}" srcOrd="0" destOrd="0" presId="urn:microsoft.com/office/officeart/2005/8/layout/orgChart1"/>
    <dgm:cxn modelId="{9EE99A56-925A-41D2-8374-74890403481E}" type="presOf" srcId="{B915659F-D07B-4C9A-BEF1-2BA70660589A}" destId="{FF60778B-DBD6-4B42-AEAB-6D8869FB922F}" srcOrd="0" destOrd="0" presId="urn:microsoft.com/office/officeart/2005/8/layout/orgChart1"/>
    <dgm:cxn modelId="{61A8FCAC-11FF-42E2-A823-E1E7AD5F3BA1}" type="presOf" srcId="{1E826F2A-5059-49A6-97A1-7A6465A5C17A}" destId="{1B6A6304-18B0-403B-810B-A89737F26547}" srcOrd="0" destOrd="0" presId="urn:microsoft.com/office/officeart/2005/8/layout/orgChart1"/>
    <dgm:cxn modelId="{79DE802A-1C9C-419F-A50C-3437A3B7F757}" type="presOf" srcId="{B17C5DA0-14AC-4A23-9ECC-92B6CE5E1E6B}" destId="{EA655ABB-360E-4C48-8678-0B9D3BF56F13}" srcOrd="0" destOrd="0" presId="urn:microsoft.com/office/officeart/2005/8/layout/orgChart1"/>
    <dgm:cxn modelId="{1B9DE5FB-AF59-4903-889F-75AD22536D6A}" type="presOf" srcId="{C6A54DCC-75DF-45B5-B0F9-5B6BF320F209}" destId="{A258531D-56A4-4F98-8428-7E81FAC90071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503CE493-547A-44CD-A854-6FC381482277}" type="presOf" srcId="{56C82091-5726-4D49-91FF-4D1C1A971434}" destId="{EFE1CE04-5C71-4309-86C3-B013F3BB5E43}" srcOrd="0" destOrd="0" presId="urn:microsoft.com/office/officeart/2005/8/layout/orgChart1"/>
    <dgm:cxn modelId="{73E80CBA-0049-41F0-8679-D16D8E203B8C}" type="presOf" srcId="{C8533AF7-F409-43CD-92CE-28A622BA7238}" destId="{9B7E6DE1-16AC-4A6A-A398-A0641AF6DF7F}" srcOrd="1" destOrd="0" presId="urn:microsoft.com/office/officeart/2005/8/layout/orgChart1"/>
    <dgm:cxn modelId="{57DC4571-EAA1-49A5-BC6E-7DFAA0D5ADF4}" type="presOf" srcId="{2B08C9E4-B7BB-4089-87FD-B59E1A016B13}" destId="{C1CE8B95-EFCE-4ADB-8C48-B8730735664B}" srcOrd="0" destOrd="0" presId="urn:microsoft.com/office/officeart/2005/8/layout/orgChart1"/>
    <dgm:cxn modelId="{5AA90F7B-C68B-465F-B90B-30FF30ADC8C0}" type="presOf" srcId="{8196C8CB-59EC-4DCB-8FEA-2B34797726ED}" destId="{30C110CA-6F13-4772-A7D0-A2041F43CE7F}" srcOrd="0" destOrd="0" presId="urn:microsoft.com/office/officeart/2005/8/layout/orgChart1"/>
    <dgm:cxn modelId="{4FC67455-064C-4EEA-BAC9-FE67A4399CDA}" type="presOf" srcId="{931B364F-C358-44A7-B792-B49D2924D4FB}" destId="{30F68131-612E-4A77-B65A-F6C9D03679B1}" srcOrd="1" destOrd="0" presId="urn:microsoft.com/office/officeart/2005/8/layout/orgChart1"/>
    <dgm:cxn modelId="{2C56717A-83FD-4708-893D-770F2897CBCB}" type="presOf" srcId="{095A4DC5-F93F-453A-995F-A49746D174B0}" destId="{A62E25AD-9959-4A65-8DB7-6D2759F0D82C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A8CE5078-6252-4ABD-B067-E47C7541269A}" type="presOf" srcId="{1A2FF5F3-B3FF-460F-B0DF-A5BC7B173102}" destId="{A91E76AE-3DD1-45A9-804E-C2433CD1C71F}" srcOrd="0" destOrd="0" presId="urn:microsoft.com/office/officeart/2005/8/layout/orgChart1"/>
    <dgm:cxn modelId="{1EE8B223-AD74-4680-A02B-984276BD5139}" type="presOf" srcId="{B17C5DA0-14AC-4A23-9ECC-92B6CE5E1E6B}" destId="{EBEA2C10-A21A-465F-992D-1486225BA8ED}" srcOrd="1" destOrd="0" presId="urn:microsoft.com/office/officeart/2005/8/layout/orgChart1"/>
    <dgm:cxn modelId="{48BABFD3-2B10-455F-968E-9AABA0B7C141}" type="presOf" srcId="{EFECE2E0-F0C0-4FCE-B73A-07378CB0DA78}" destId="{8BA5BF44-0EA9-4DD9-A5E2-CC88495AD352}" srcOrd="0" destOrd="0" presId="urn:microsoft.com/office/officeart/2005/8/layout/orgChart1"/>
    <dgm:cxn modelId="{D35EA5D2-7027-4C63-A0A3-ED5159D01BD8}" srcId="{B17C5DA0-14AC-4A23-9ECC-92B6CE5E1E6B}" destId="{C8533AF7-F409-43CD-92CE-28A622BA7238}" srcOrd="0" destOrd="0" parTransId="{EB8C6FA6-C25B-4BC8-ABFA-3895E4F1AD27}" sibTransId="{0F9D79FD-19D3-4573-87C8-C4DF39FC4CF5}"/>
    <dgm:cxn modelId="{5D6624A9-86DC-4111-B34E-CD6A73868E25}" type="presOf" srcId="{E42B4952-EF48-4D42-A90A-1A6F063B9281}" destId="{6DBA764F-B8BA-4F3B-B608-872068C6F122}" srcOrd="1" destOrd="0" presId="urn:microsoft.com/office/officeart/2005/8/layout/orgChart1"/>
    <dgm:cxn modelId="{683C10C5-F714-458A-A8DD-B2A0D89D0897}" type="presOf" srcId="{FA5AD6AD-3EDC-48D9-B133-C0AB1C03BBDD}" destId="{00615C85-3B4B-4BA2-B610-F2499CC1BFB0}" srcOrd="1" destOrd="0" presId="urn:microsoft.com/office/officeart/2005/8/layout/orgChart1"/>
    <dgm:cxn modelId="{2919A86A-A4D7-4E3E-B7B2-56FBE6769B72}" type="presOf" srcId="{086E3567-DE60-4491-808F-73AA0B3A8812}" destId="{6BF2181E-0403-4516-B778-4D350E3F351F}" srcOrd="0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9A3778F9-6A03-4603-BB6F-A0248DAA9283}" srcId="{B17C5DA0-14AC-4A23-9ECC-92B6CE5E1E6B}" destId="{931B364F-C358-44A7-B792-B49D2924D4FB}" srcOrd="1" destOrd="0" parTransId="{EFECE2E0-F0C0-4FCE-B73A-07378CB0DA78}" sibTransId="{8C2E98F4-B0D4-408E-AA4E-5A229C4CF4D5}"/>
    <dgm:cxn modelId="{20F2A55E-C2C5-4969-9F49-1EEB03446115}" type="presParOf" srcId="{C1CE8B95-EFCE-4ADB-8C48-B8730735664B}" destId="{678C371D-1B9B-4AD5-9082-3A88D0869EA9}" srcOrd="0" destOrd="0" presId="urn:microsoft.com/office/officeart/2005/8/layout/orgChart1"/>
    <dgm:cxn modelId="{8D0EA698-3401-4461-B850-BC73A9A416A2}" type="presParOf" srcId="{678C371D-1B9B-4AD5-9082-3A88D0869EA9}" destId="{06398BCB-1D7A-4262-BAFD-CDA27B78BC96}" srcOrd="0" destOrd="0" presId="urn:microsoft.com/office/officeart/2005/8/layout/orgChart1"/>
    <dgm:cxn modelId="{C6343E09-45F2-495D-B18D-26C0BA532737}" type="presParOf" srcId="{06398BCB-1D7A-4262-BAFD-CDA27B78BC96}" destId="{F024AF6A-A65F-4153-9FB1-A889A936A5F8}" srcOrd="0" destOrd="0" presId="urn:microsoft.com/office/officeart/2005/8/layout/orgChart1"/>
    <dgm:cxn modelId="{DE0574FC-914B-4755-9F6A-835C7281CC74}" type="presParOf" srcId="{06398BCB-1D7A-4262-BAFD-CDA27B78BC96}" destId="{98F5AB93-9CA5-49A5-A50E-299EA91D2F41}" srcOrd="1" destOrd="0" presId="urn:microsoft.com/office/officeart/2005/8/layout/orgChart1"/>
    <dgm:cxn modelId="{A5E5886A-3130-467D-B909-170BD9A282F9}" type="presParOf" srcId="{678C371D-1B9B-4AD5-9082-3A88D0869EA9}" destId="{1B2B3EA0-1D91-4B71-AE8F-E8B59602472E}" srcOrd="1" destOrd="0" presId="urn:microsoft.com/office/officeart/2005/8/layout/orgChart1"/>
    <dgm:cxn modelId="{F4C8D7F5-C175-4965-9E71-9EB2492933B2}" type="presParOf" srcId="{1B2B3EA0-1D91-4B71-AE8F-E8B59602472E}" destId="{840E1FFD-3ED8-42AF-991A-F8EEAB9E3F66}" srcOrd="0" destOrd="0" presId="urn:microsoft.com/office/officeart/2005/8/layout/orgChart1"/>
    <dgm:cxn modelId="{641D786D-189E-4052-B351-B13D8BA9637D}" type="presParOf" srcId="{1B2B3EA0-1D91-4B71-AE8F-E8B59602472E}" destId="{45DB03D8-3AD3-4933-B9A7-B0F468D16709}" srcOrd="1" destOrd="0" presId="urn:microsoft.com/office/officeart/2005/8/layout/orgChart1"/>
    <dgm:cxn modelId="{33990C14-19B1-40C4-8E2F-A46C90C5FC64}" type="presParOf" srcId="{45DB03D8-3AD3-4933-B9A7-B0F468D16709}" destId="{F0C6C38E-414B-4A7E-87AC-04CE63C7DB99}" srcOrd="0" destOrd="0" presId="urn:microsoft.com/office/officeart/2005/8/layout/orgChart1"/>
    <dgm:cxn modelId="{18B9E31C-9EEB-40D7-B8AA-ECDA96D31A93}" type="presParOf" srcId="{F0C6C38E-414B-4A7E-87AC-04CE63C7DB99}" destId="{8B1E5CD5-C784-4D35-956D-3192F77F70BF}" srcOrd="0" destOrd="0" presId="urn:microsoft.com/office/officeart/2005/8/layout/orgChart1"/>
    <dgm:cxn modelId="{43B32811-BF2F-4066-81D9-D9E3EE0C94A3}" type="presParOf" srcId="{F0C6C38E-414B-4A7E-87AC-04CE63C7DB99}" destId="{55E1EB5E-B8B1-4FB4-B15F-B9052CBE7C96}" srcOrd="1" destOrd="0" presId="urn:microsoft.com/office/officeart/2005/8/layout/orgChart1"/>
    <dgm:cxn modelId="{F5D6619E-DB7D-4B42-A66C-777DAB87CD46}" type="presParOf" srcId="{45DB03D8-3AD3-4933-B9A7-B0F468D16709}" destId="{97FCF108-FEA5-48D4-85A1-CBBCD8C03B1A}" srcOrd="1" destOrd="0" presId="urn:microsoft.com/office/officeart/2005/8/layout/orgChart1"/>
    <dgm:cxn modelId="{1E818C9C-1CDE-47BE-AA38-25841A4DE9BA}" type="presParOf" srcId="{97FCF108-FEA5-48D4-85A1-CBBCD8C03B1A}" destId="{30C110CA-6F13-4772-A7D0-A2041F43CE7F}" srcOrd="0" destOrd="0" presId="urn:microsoft.com/office/officeart/2005/8/layout/orgChart1"/>
    <dgm:cxn modelId="{384EDA44-FDD9-4724-B066-4E42141C0311}" type="presParOf" srcId="{97FCF108-FEA5-48D4-85A1-CBBCD8C03B1A}" destId="{56DE753E-97D8-4B95-BABD-8AB6070666EB}" srcOrd="1" destOrd="0" presId="urn:microsoft.com/office/officeart/2005/8/layout/orgChart1"/>
    <dgm:cxn modelId="{89ADC778-CDB7-4BCC-AB85-FF8BDB8390C3}" type="presParOf" srcId="{56DE753E-97D8-4B95-BABD-8AB6070666EB}" destId="{B91F4C1E-0785-4F4F-B4F0-0AEA44D55A76}" srcOrd="0" destOrd="0" presId="urn:microsoft.com/office/officeart/2005/8/layout/orgChart1"/>
    <dgm:cxn modelId="{98183028-801A-4AC9-910C-7EF3CCABF8F1}" type="presParOf" srcId="{B91F4C1E-0785-4F4F-B4F0-0AEA44D55A76}" destId="{A62E25AD-9959-4A65-8DB7-6D2759F0D82C}" srcOrd="0" destOrd="0" presId="urn:microsoft.com/office/officeart/2005/8/layout/orgChart1"/>
    <dgm:cxn modelId="{AE682BB0-9518-40A2-BA61-344295BE5A31}" type="presParOf" srcId="{B91F4C1E-0785-4F4F-B4F0-0AEA44D55A76}" destId="{A9D7D733-AED1-4EC4-A90B-30337AAD3E72}" srcOrd="1" destOrd="0" presId="urn:microsoft.com/office/officeart/2005/8/layout/orgChart1"/>
    <dgm:cxn modelId="{77B2CAF3-AB8A-4A44-A8C3-7E0F8430F1E4}" type="presParOf" srcId="{56DE753E-97D8-4B95-BABD-8AB6070666EB}" destId="{504AA4C8-4CE1-4CC7-9989-60BAB2795AE5}" srcOrd="1" destOrd="0" presId="urn:microsoft.com/office/officeart/2005/8/layout/orgChart1"/>
    <dgm:cxn modelId="{0678DE88-8506-4936-82C6-EED76A3161B7}" type="presParOf" srcId="{56DE753E-97D8-4B95-BABD-8AB6070666EB}" destId="{3229B749-17AD-4FD5-846A-CD044B7085C9}" srcOrd="2" destOrd="0" presId="urn:microsoft.com/office/officeart/2005/8/layout/orgChart1"/>
    <dgm:cxn modelId="{23B4896C-5CFB-4EC0-ABBD-918880AB450C}" type="presParOf" srcId="{97FCF108-FEA5-48D4-85A1-CBBCD8C03B1A}" destId="{84229F51-CF46-429B-8C8C-F30782C7C6E4}" srcOrd="2" destOrd="0" presId="urn:microsoft.com/office/officeart/2005/8/layout/orgChart1"/>
    <dgm:cxn modelId="{348D7239-7114-4D45-B7D5-2B2EB85D0CBC}" type="presParOf" srcId="{97FCF108-FEA5-48D4-85A1-CBBCD8C03B1A}" destId="{B767064E-D63D-4437-8C68-95CFCF233690}" srcOrd="3" destOrd="0" presId="urn:microsoft.com/office/officeart/2005/8/layout/orgChart1"/>
    <dgm:cxn modelId="{7D43C29C-BC99-4165-85A6-F622F158AFAA}" type="presParOf" srcId="{B767064E-D63D-4437-8C68-95CFCF233690}" destId="{72F6F3F5-DAFB-44EC-B5AE-943B71C70406}" srcOrd="0" destOrd="0" presId="urn:microsoft.com/office/officeart/2005/8/layout/orgChart1"/>
    <dgm:cxn modelId="{BEF069FA-4CF1-4565-B237-21EB57009A49}" type="presParOf" srcId="{72F6F3F5-DAFB-44EC-B5AE-943B71C70406}" destId="{EA655ABB-360E-4C48-8678-0B9D3BF56F13}" srcOrd="0" destOrd="0" presId="urn:microsoft.com/office/officeart/2005/8/layout/orgChart1"/>
    <dgm:cxn modelId="{3DAEA3BF-ABBA-4C0D-B96F-F8F005DB7B41}" type="presParOf" srcId="{72F6F3F5-DAFB-44EC-B5AE-943B71C70406}" destId="{EBEA2C10-A21A-465F-992D-1486225BA8ED}" srcOrd="1" destOrd="0" presId="urn:microsoft.com/office/officeart/2005/8/layout/orgChart1"/>
    <dgm:cxn modelId="{08BDFFE0-E117-4A2E-96ED-3E7EE80946A9}" type="presParOf" srcId="{B767064E-D63D-4437-8C68-95CFCF233690}" destId="{C8250513-E86E-42B8-B4DE-8BC2E027CDBF}" srcOrd="1" destOrd="0" presId="urn:microsoft.com/office/officeart/2005/8/layout/orgChart1"/>
    <dgm:cxn modelId="{30061D88-5C17-4FF4-A3E0-49BF1A9F95D7}" type="presParOf" srcId="{C8250513-E86E-42B8-B4DE-8BC2E027CDBF}" destId="{1EDF2560-5DA8-49F8-83AC-A93D2ACACF47}" srcOrd="0" destOrd="0" presId="urn:microsoft.com/office/officeart/2005/8/layout/orgChart1"/>
    <dgm:cxn modelId="{70738E42-EA95-4877-8819-306CFB6D69A6}" type="presParOf" srcId="{C8250513-E86E-42B8-B4DE-8BC2E027CDBF}" destId="{A1722131-F1FB-42D8-9492-E0BB739FAE58}" srcOrd="1" destOrd="0" presId="urn:microsoft.com/office/officeart/2005/8/layout/orgChart1"/>
    <dgm:cxn modelId="{7C8FC2A2-6F0D-4BB7-95C6-B28A31B47F0B}" type="presParOf" srcId="{A1722131-F1FB-42D8-9492-E0BB739FAE58}" destId="{B326AA81-DA79-47C7-B03C-B8C606CE9C79}" srcOrd="0" destOrd="0" presId="urn:microsoft.com/office/officeart/2005/8/layout/orgChart1"/>
    <dgm:cxn modelId="{CB588618-189A-45E2-A061-806806EA3312}" type="presParOf" srcId="{B326AA81-DA79-47C7-B03C-B8C606CE9C79}" destId="{B85998B8-2989-4DAD-B2FA-1E6E33A6B5DB}" srcOrd="0" destOrd="0" presId="urn:microsoft.com/office/officeart/2005/8/layout/orgChart1"/>
    <dgm:cxn modelId="{5987F169-B889-4A4B-967D-D09C328CC27B}" type="presParOf" srcId="{B326AA81-DA79-47C7-B03C-B8C606CE9C79}" destId="{9B7E6DE1-16AC-4A6A-A398-A0641AF6DF7F}" srcOrd="1" destOrd="0" presId="urn:microsoft.com/office/officeart/2005/8/layout/orgChart1"/>
    <dgm:cxn modelId="{8BFB33FC-C13D-4265-87F6-AC112AD98DAB}" type="presParOf" srcId="{A1722131-F1FB-42D8-9492-E0BB739FAE58}" destId="{7CFA4E4C-6754-4130-B117-AA6FED96D1BF}" srcOrd="1" destOrd="0" presId="urn:microsoft.com/office/officeart/2005/8/layout/orgChart1"/>
    <dgm:cxn modelId="{8E2FDFC3-5BA2-43BA-B999-E1D6E25A52DC}" type="presParOf" srcId="{A1722131-F1FB-42D8-9492-E0BB739FAE58}" destId="{2C77ADB3-BE9E-473B-AF69-30F4D6D1A01B}" srcOrd="2" destOrd="0" presId="urn:microsoft.com/office/officeart/2005/8/layout/orgChart1"/>
    <dgm:cxn modelId="{09946D2D-4F24-4C89-8C7C-CB4A6DCD916F}" type="presParOf" srcId="{C8250513-E86E-42B8-B4DE-8BC2E027CDBF}" destId="{8BA5BF44-0EA9-4DD9-A5E2-CC88495AD352}" srcOrd="2" destOrd="0" presId="urn:microsoft.com/office/officeart/2005/8/layout/orgChart1"/>
    <dgm:cxn modelId="{33363D5B-5CDC-4475-89A2-AA34465158C9}" type="presParOf" srcId="{C8250513-E86E-42B8-B4DE-8BC2E027CDBF}" destId="{3BDE508E-D3C0-4482-9D9B-5D180574CD17}" srcOrd="3" destOrd="0" presId="urn:microsoft.com/office/officeart/2005/8/layout/orgChart1"/>
    <dgm:cxn modelId="{85B7A5F1-972A-4DFB-A35B-A148A7454560}" type="presParOf" srcId="{3BDE508E-D3C0-4482-9D9B-5D180574CD17}" destId="{D438B759-CD8E-41AE-8199-9703C05AB7CC}" srcOrd="0" destOrd="0" presId="urn:microsoft.com/office/officeart/2005/8/layout/orgChart1"/>
    <dgm:cxn modelId="{AE310963-0165-43E4-A3A3-40DD7887B002}" type="presParOf" srcId="{D438B759-CD8E-41AE-8199-9703C05AB7CC}" destId="{70DADA4D-9871-4205-8973-9605D89877D2}" srcOrd="0" destOrd="0" presId="urn:microsoft.com/office/officeart/2005/8/layout/orgChart1"/>
    <dgm:cxn modelId="{3FBF8FAE-D805-46DB-BE3E-B2F287BFF781}" type="presParOf" srcId="{D438B759-CD8E-41AE-8199-9703C05AB7CC}" destId="{30F68131-612E-4A77-B65A-F6C9D03679B1}" srcOrd="1" destOrd="0" presId="urn:microsoft.com/office/officeart/2005/8/layout/orgChart1"/>
    <dgm:cxn modelId="{4B107B0A-CA18-4CF2-9B09-9190ED3B1461}" type="presParOf" srcId="{3BDE508E-D3C0-4482-9D9B-5D180574CD17}" destId="{2F2FECD9-A0B0-433D-BDF0-7CBA16517A8E}" srcOrd="1" destOrd="0" presId="urn:microsoft.com/office/officeart/2005/8/layout/orgChart1"/>
    <dgm:cxn modelId="{51834B0A-D069-47E8-A754-82B0FF0BF71E}" type="presParOf" srcId="{3BDE508E-D3C0-4482-9D9B-5D180574CD17}" destId="{6AF8101B-474B-4F91-82AD-5DBEB639D58F}" srcOrd="2" destOrd="0" presId="urn:microsoft.com/office/officeart/2005/8/layout/orgChart1"/>
    <dgm:cxn modelId="{758CF4BC-20F1-4A20-8297-01F2D419A9D6}" type="presParOf" srcId="{C8250513-E86E-42B8-B4DE-8BC2E027CDBF}" destId="{EFE1CE04-5C71-4309-86C3-B013F3BB5E43}" srcOrd="4" destOrd="0" presId="urn:microsoft.com/office/officeart/2005/8/layout/orgChart1"/>
    <dgm:cxn modelId="{FC1AC453-9968-493F-80C7-160DBC24FF79}" type="presParOf" srcId="{C8250513-E86E-42B8-B4DE-8BC2E027CDBF}" destId="{4D5F7DCE-4FBA-4104-A3CC-1B136FF26716}" srcOrd="5" destOrd="0" presId="urn:microsoft.com/office/officeart/2005/8/layout/orgChart1"/>
    <dgm:cxn modelId="{6D9BCBB3-70EA-45F9-AD52-E78E5ABBFC05}" type="presParOf" srcId="{4D5F7DCE-4FBA-4104-A3CC-1B136FF26716}" destId="{3FDAFF7B-8871-4606-8376-8E935DD19A9A}" srcOrd="0" destOrd="0" presId="urn:microsoft.com/office/officeart/2005/8/layout/orgChart1"/>
    <dgm:cxn modelId="{AB0525E8-1A87-4B1F-910A-42CE2764675C}" type="presParOf" srcId="{3FDAFF7B-8871-4606-8376-8E935DD19A9A}" destId="{6F862CD6-96F9-4739-B3A7-344B36489F1F}" srcOrd="0" destOrd="0" presId="urn:microsoft.com/office/officeart/2005/8/layout/orgChart1"/>
    <dgm:cxn modelId="{29C98FDA-72E1-45E0-AC30-BDA0DBB39D89}" type="presParOf" srcId="{3FDAFF7B-8871-4606-8376-8E935DD19A9A}" destId="{6DBA764F-B8BA-4F3B-B608-872068C6F122}" srcOrd="1" destOrd="0" presId="urn:microsoft.com/office/officeart/2005/8/layout/orgChart1"/>
    <dgm:cxn modelId="{00DC285F-4953-41B7-A3D1-3E7AAB55058B}" type="presParOf" srcId="{4D5F7DCE-4FBA-4104-A3CC-1B136FF26716}" destId="{901436E9-307F-463B-890F-E92355E0A0A7}" srcOrd="1" destOrd="0" presId="urn:microsoft.com/office/officeart/2005/8/layout/orgChart1"/>
    <dgm:cxn modelId="{13EF6DA0-941B-46EE-A747-EA41359D298D}" type="presParOf" srcId="{4D5F7DCE-4FBA-4104-A3CC-1B136FF26716}" destId="{1177BF1C-6254-4733-B90D-E1A283DE2A8E}" srcOrd="2" destOrd="0" presId="urn:microsoft.com/office/officeart/2005/8/layout/orgChart1"/>
    <dgm:cxn modelId="{5E560C42-D3A5-41B6-AAEB-5EB3659B6F9E}" type="presParOf" srcId="{B767064E-D63D-4437-8C68-95CFCF233690}" destId="{08518095-1770-4408-8A96-05D16C26DA41}" srcOrd="2" destOrd="0" presId="urn:microsoft.com/office/officeart/2005/8/layout/orgChart1"/>
    <dgm:cxn modelId="{F21B1C0E-C911-4DD3-9778-3CD7D80256B1}" type="presParOf" srcId="{97FCF108-FEA5-48D4-85A1-CBBCD8C03B1A}" destId="{0296A0E1-F1C4-4982-A69E-1DB9FDA3D451}" srcOrd="4" destOrd="0" presId="urn:microsoft.com/office/officeart/2005/8/layout/orgChart1"/>
    <dgm:cxn modelId="{0D4BF281-D01F-4F7E-875E-B30FCC2238DE}" type="presParOf" srcId="{97FCF108-FEA5-48D4-85A1-CBBCD8C03B1A}" destId="{A3F7818C-1157-480C-83E6-D7FE7E45D8C4}" srcOrd="5" destOrd="0" presId="urn:microsoft.com/office/officeart/2005/8/layout/orgChart1"/>
    <dgm:cxn modelId="{6EF96028-F61A-4620-8433-473387F2C870}" type="presParOf" srcId="{A3F7818C-1157-480C-83E6-D7FE7E45D8C4}" destId="{34C87433-CD90-4419-B57E-70D14ABE97D9}" srcOrd="0" destOrd="0" presId="urn:microsoft.com/office/officeart/2005/8/layout/orgChart1"/>
    <dgm:cxn modelId="{84CC116C-4EA4-45B0-8B9B-5821F9365166}" type="presParOf" srcId="{34C87433-CD90-4419-B57E-70D14ABE97D9}" destId="{E281682E-AFF4-4F13-8BEF-D059F85DE536}" srcOrd="0" destOrd="0" presId="urn:microsoft.com/office/officeart/2005/8/layout/orgChart1"/>
    <dgm:cxn modelId="{A7EEF4F0-11F0-4019-8B4A-3C08BD5F9405}" type="presParOf" srcId="{34C87433-CD90-4419-B57E-70D14ABE97D9}" destId="{B9414B7A-3613-44DC-9418-08624297797D}" srcOrd="1" destOrd="0" presId="urn:microsoft.com/office/officeart/2005/8/layout/orgChart1"/>
    <dgm:cxn modelId="{0B685255-73B6-4AFE-A13D-DD703ACE9727}" type="presParOf" srcId="{A3F7818C-1157-480C-83E6-D7FE7E45D8C4}" destId="{9E8708C6-85C7-4E1F-827B-D4F5430BEFCF}" srcOrd="1" destOrd="0" presId="urn:microsoft.com/office/officeart/2005/8/layout/orgChart1"/>
    <dgm:cxn modelId="{7867C9F4-FA65-4C08-8B34-1676886FC479}" type="presParOf" srcId="{9E8708C6-85C7-4E1F-827B-D4F5430BEFCF}" destId="{10D66443-CB66-4637-B57D-B7C4F4DFF17D}" srcOrd="0" destOrd="0" presId="urn:microsoft.com/office/officeart/2005/8/layout/orgChart1"/>
    <dgm:cxn modelId="{CC3212B5-A0FF-4485-A174-F3731175330B}" type="presParOf" srcId="{9E8708C6-85C7-4E1F-827B-D4F5430BEFCF}" destId="{C5960008-C2D3-408C-9241-24ABE73003B6}" srcOrd="1" destOrd="0" presId="urn:microsoft.com/office/officeart/2005/8/layout/orgChart1"/>
    <dgm:cxn modelId="{6B39BA24-CE60-4549-913A-3F2F9FE10324}" type="presParOf" srcId="{C5960008-C2D3-408C-9241-24ABE73003B6}" destId="{8ECA4BFB-8EF4-4633-94BA-3733AAA2EEDE}" srcOrd="0" destOrd="0" presId="urn:microsoft.com/office/officeart/2005/8/layout/orgChart1"/>
    <dgm:cxn modelId="{5596527E-583F-41B3-81BD-F500C944BB06}" type="presParOf" srcId="{8ECA4BFB-8EF4-4633-94BA-3733AAA2EEDE}" destId="{C18B6377-364B-4699-8B45-2168FB668808}" srcOrd="0" destOrd="0" presId="urn:microsoft.com/office/officeart/2005/8/layout/orgChart1"/>
    <dgm:cxn modelId="{4009B004-C870-47FC-B1A2-27DB2291C5BA}" type="presParOf" srcId="{8ECA4BFB-8EF4-4633-94BA-3733AAA2EEDE}" destId="{00615C85-3B4B-4BA2-B610-F2499CC1BFB0}" srcOrd="1" destOrd="0" presId="urn:microsoft.com/office/officeart/2005/8/layout/orgChart1"/>
    <dgm:cxn modelId="{0E1642F0-369F-436D-818F-A32CED1BD2D9}" type="presParOf" srcId="{C5960008-C2D3-408C-9241-24ABE73003B6}" destId="{6A647C62-22F9-4EFC-92EC-17EA184C7EF4}" srcOrd="1" destOrd="0" presId="urn:microsoft.com/office/officeart/2005/8/layout/orgChart1"/>
    <dgm:cxn modelId="{D7210CB1-DC9E-46B4-848B-0E292A128ACA}" type="presParOf" srcId="{C5960008-C2D3-408C-9241-24ABE73003B6}" destId="{BB2B6610-93E1-4819-94C5-C5A1754BBAFE}" srcOrd="2" destOrd="0" presId="urn:microsoft.com/office/officeart/2005/8/layout/orgChart1"/>
    <dgm:cxn modelId="{57FF8D79-1994-412E-B85D-0104909D3D1B}" type="presParOf" srcId="{9E8708C6-85C7-4E1F-827B-D4F5430BEFCF}" destId="{A91E76AE-3DD1-45A9-804E-C2433CD1C71F}" srcOrd="2" destOrd="0" presId="urn:microsoft.com/office/officeart/2005/8/layout/orgChart1"/>
    <dgm:cxn modelId="{E24CF71A-A524-48DD-92E5-900556EFD7B6}" type="presParOf" srcId="{9E8708C6-85C7-4E1F-827B-D4F5430BEFCF}" destId="{E08D8322-D079-4FCC-B874-8273F85E66C3}" srcOrd="3" destOrd="0" presId="urn:microsoft.com/office/officeart/2005/8/layout/orgChart1"/>
    <dgm:cxn modelId="{073ED0D2-C3F5-4A38-BAD9-3270A1449215}" type="presParOf" srcId="{E08D8322-D079-4FCC-B874-8273F85E66C3}" destId="{7B115E20-26B9-4D87-8AFF-2EA10EB01A9E}" srcOrd="0" destOrd="0" presId="urn:microsoft.com/office/officeart/2005/8/layout/orgChart1"/>
    <dgm:cxn modelId="{13BEB845-64EA-4DD8-A94C-FE86B7EB821F}" type="presParOf" srcId="{7B115E20-26B9-4D87-8AFF-2EA10EB01A9E}" destId="{A258531D-56A4-4F98-8428-7E81FAC90071}" srcOrd="0" destOrd="0" presId="urn:microsoft.com/office/officeart/2005/8/layout/orgChart1"/>
    <dgm:cxn modelId="{4707E8A3-0CAA-402F-8F9D-27520BAA37DF}" type="presParOf" srcId="{7B115E20-26B9-4D87-8AFF-2EA10EB01A9E}" destId="{3E6E6837-CD13-423F-8161-F2EF3FF762CB}" srcOrd="1" destOrd="0" presId="urn:microsoft.com/office/officeart/2005/8/layout/orgChart1"/>
    <dgm:cxn modelId="{13741D81-1977-41D8-A512-4DB5478ED034}" type="presParOf" srcId="{E08D8322-D079-4FCC-B874-8273F85E66C3}" destId="{D686B2E3-97D6-4917-8C3B-C2D92D00257B}" srcOrd="1" destOrd="0" presId="urn:microsoft.com/office/officeart/2005/8/layout/orgChart1"/>
    <dgm:cxn modelId="{48AF494E-2C1A-4EC1-88F8-788AA793DAE3}" type="presParOf" srcId="{E08D8322-D079-4FCC-B874-8273F85E66C3}" destId="{88055DFC-4414-46D0-A80D-12BB7D80A100}" srcOrd="2" destOrd="0" presId="urn:microsoft.com/office/officeart/2005/8/layout/orgChart1"/>
    <dgm:cxn modelId="{CA8E02A7-A227-4B06-9CD4-1AC99B475308}" type="presParOf" srcId="{9E8708C6-85C7-4E1F-827B-D4F5430BEFCF}" destId="{469BAD15-8AA3-4A41-B139-10954E605E51}" srcOrd="4" destOrd="0" presId="urn:microsoft.com/office/officeart/2005/8/layout/orgChart1"/>
    <dgm:cxn modelId="{80BAD1A1-81E7-4C77-934A-A7A2EBEFA1BD}" type="presParOf" srcId="{9E8708C6-85C7-4E1F-827B-D4F5430BEFCF}" destId="{F0F17E7D-2F17-4BC7-BCAD-253189CB6F3C}" srcOrd="5" destOrd="0" presId="urn:microsoft.com/office/officeart/2005/8/layout/orgChart1"/>
    <dgm:cxn modelId="{AE83B439-DECA-4D40-8AA3-09D577C341C9}" type="presParOf" srcId="{F0F17E7D-2F17-4BC7-BCAD-253189CB6F3C}" destId="{A87E4B00-049C-4698-90AD-E1CB98510AB9}" srcOrd="0" destOrd="0" presId="urn:microsoft.com/office/officeart/2005/8/layout/orgChart1"/>
    <dgm:cxn modelId="{B11E3F0F-2645-4688-A830-D1320EC503D5}" type="presParOf" srcId="{A87E4B00-049C-4698-90AD-E1CB98510AB9}" destId="{6BF2181E-0403-4516-B778-4D350E3F351F}" srcOrd="0" destOrd="0" presId="urn:microsoft.com/office/officeart/2005/8/layout/orgChart1"/>
    <dgm:cxn modelId="{105B60EF-3B34-4FBC-ABA3-9C5E39471028}" type="presParOf" srcId="{A87E4B00-049C-4698-90AD-E1CB98510AB9}" destId="{5164DA3D-594B-4157-9934-2EB7D6A5334A}" srcOrd="1" destOrd="0" presId="urn:microsoft.com/office/officeart/2005/8/layout/orgChart1"/>
    <dgm:cxn modelId="{CFD81685-B4EC-4382-8902-E0116BC50851}" type="presParOf" srcId="{F0F17E7D-2F17-4BC7-BCAD-253189CB6F3C}" destId="{7C52DA0D-3BB6-42C1-B286-A44775D02772}" srcOrd="1" destOrd="0" presId="urn:microsoft.com/office/officeart/2005/8/layout/orgChart1"/>
    <dgm:cxn modelId="{69B08545-07B3-4FD8-A69F-2812E79D62FE}" type="presParOf" srcId="{F0F17E7D-2F17-4BC7-BCAD-253189CB6F3C}" destId="{3FD4BFE5-7B12-4C8B-A5B9-BE5BAE324E78}" srcOrd="2" destOrd="0" presId="urn:microsoft.com/office/officeart/2005/8/layout/orgChart1"/>
    <dgm:cxn modelId="{747A84CB-0DE8-4F82-859B-D25121B98CF6}" type="presParOf" srcId="{A3F7818C-1157-480C-83E6-D7FE7E45D8C4}" destId="{CEF2FD53-F346-4746-8E5A-62FD295B6FE5}" srcOrd="2" destOrd="0" presId="urn:microsoft.com/office/officeart/2005/8/layout/orgChart1"/>
    <dgm:cxn modelId="{83C737BF-3C6D-4D59-97BD-CC057E3CD4D0}" type="presParOf" srcId="{97FCF108-FEA5-48D4-85A1-CBBCD8C03B1A}" destId="{1B6A6304-18B0-403B-810B-A89737F26547}" srcOrd="6" destOrd="0" presId="urn:microsoft.com/office/officeart/2005/8/layout/orgChart1"/>
    <dgm:cxn modelId="{FED828D8-0B06-458F-8F3A-DB6E73581723}" type="presParOf" srcId="{97FCF108-FEA5-48D4-85A1-CBBCD8C03B1A}" destId="{0DF3DB6F-CB83-456E-9ECD-DEDD2C7608A1}" srcOrd="7" destOrd="0" presId="urn:microsoft.com/office/officeart/2005/8/layout/orgChart1"/>
    <dgm:cxn modelId="{F7B9A8E9-BE82-4FD6-8C36-A527D1E5D99A}" type="presParOf" srcId="{0DF3DB6F-CB83-456E-9ECD-DEDD2C7608A1}" destId="{4F2823A3-4ECF-4BD4-9430-3E92E7FA3804}" srcOrd="0" destOrd="0" presId="urn:microsoft.com/office/officeart/2005/8/layout/orgChart1"/>
    <dgm:cxn modelId="{4A55DD56-3663-41EB-A4E9-BC0FFD79ADB6}" type="presParOf" srcId="{4F2823A3-4ECF-4BD4-9430-3E92E7FA3804}" destId="{FF60778B-DBD6-4B42-AEAB-6D8869FB922F}" srcOrd="0" destOrd="0" presId="urn:microsoft.com/office/officeart/2005/8/layout/orgChart1"/>
    <dgm:cxn modelId="{CCA5FCE8-6733-450C-B135-95F5DA6DEB8C}" type="presParOf" srcId="{4F2823A3-4ECF-4BD4-9430-3E92E7FA3804}" destId="{939F4CD9-0FFE-4164-9BCE-8CE359628844}" srcOrd="1" destOrd="0" presId="urn:microsoft.com/office/officeart/2005/8/layout/orgChart1"/>
    <dgm:cxn modelId="{968F8CAD-285A-424B-AA23-69571A7BB705}" type="presParOf" srcId="{0DF3DB6F-CB83-456E-9ECD-DEDD2C7608A1}" destId="{8CF91BC7-8DE6-4785-A7E1-8CA733627753}" srcOrd="1" destOrd="0" presId="urn:microsoft.com/office/officeart/2005/8/layout/orgChart1"/>
    <dgm:cxn modelId="{F61B701F-AADA-4805-8A87-87570EE035A8}" type="presParOf" srcId="{0DF3DB6F-CB83-456E-9ECD-DEDD2C7608A1}" destId="{62C2FCF0-93A0-450B-B076-26EF011F5C5C}" srcOrd="2" destOrd="0" presId="urn:microsoft.com/office/officeart/2005/8/layout/orgChart1"/>
    <dgm:cxn modelId="{B24A3C19-84A5-4793-8328-AD3E36DB81DE}" type="presParOf" srcId="{45DB03D8-3AD3-4933-B9A7-B0F468D16709}" destId="{0E299739-DEB1-4891-99C3-6D2A59B44CDE}" srcOrd="2" destOrd="0" presId="urn:microsoft.com/office/officeart/2005/8/layout/orgChart1"/>
    <dgm:cxn modelId="{95B9EE4D-B380-4874-B203-D33D62AA7E44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8533AF7-F409-43CD-92CE-28A622BA7238}">
      <dgm:prSet phldrT="[Text]"/>
      <dgm:spPr/>
      <dgm:t>
        <a:bodyPr/>
        <a:lstStyle/>
        <a:p>
          <a:r>
            <a:rPr lang="en-US" dirty="0" smtClean="0"/>
            <a:t>Apr 2010</a:t>
          </a:r>
          <a:endParaRPr lang="en-US" dirty="0"/>
        </a:p>
      </dgm:t>
    </dgm:pt>
    <dgm:pt modelId="{EB8C6FA6-C25B-4BC8-ABFA-3895E4F1AD27}" type="parTrans" cxnId="{D35EA5D2-7027-4C63-A0A3-ED5159D01BD8}">
      <dgm:prSet/>
      <dgm:spPr/>
      <dgm:t>
        <a:bodyPr/>
        <a:lstStyle/>
        <a:p>
          <a:endParaRPr lang="en-US"/>
        </a:p>
      </dgm:t>
    </dgm:pt>
    <dgm:pt modelId="{0F9D79FD-19D3-4573-87C8-C4DF39FC4CF5}" type="sibTrans" cxnId="{D35EA5D2-7027-4C63-A0A3-ED5159D01BD8}">
      <dgm:prSet/>
      <dgm:spPr/>
      <dgm:t>
        <a:bodyPr/>
        <a:lstStyle/>
        <a:p>
          <a:endParaRPr lang="en-US"/>
        </a:p>
      </dgm:t>
    </dgm:pt>
    <dgm:pt modelId="{931B364F-C358-44A7-B792-B49D2924D4FB}">
      <dgm:prSet phldrT="[Text]"/>
      <dgm:spPr/>
      <dgm:t>
        <a:bodyPr/>
        <a:lstStyle/>
        <a:p>
          <a:r>
            <a:rPr lang="en-US" dirty="0" smtClean="0"/>
            <a:t>May 2010</a:t>
          </a:r>
          <a:endParaRPr lang="en-US" dirty="0"/>
        </a:p>
      </dgm:t>
    </dgm:pt>
    <dgm:pt modelId="{EFECE2E0-F0C0-4FCE-B73A-07378CB0DA78}" type="parTrans" cxnId="{9A3778F9-6A03-4603-BB6F-A0248DAA9283}">
      <dgm:prSet/>
      <dgm:spPr/>
      <dgm:t>
        <a:bodyPr/>
        <a:lstStyle/>
        <a:p>
          <a:endParaRPr lang="en-US"/>
        </a:p>
      </dgm:t>
    </dgm:pt>
    <dgm:pt modelId="{8C2E98F4-B0D4-408E-AA4E-5A229C4CF4D5}" type="sibTrans" cxnId="{9A3778F9-6A03-4603-BB6F-A0248DAA9283}">
      <dgm:prSet/>
      <dgm:spPr/>
      <dgm:t>
        <a:bodyPr/>
        <a:lstStyle/>
        <a:p>
          <a:endParaRPr lang="en-US"/>
        </a:p>
      </dgm:t>
    </dgm:pt>
    <dgm:pt modelId="{E42B4952-EF48-4D42-A90A-1A6F063B9281}">
      <dgm:prSet phldrT="[Text]"/>
      <dgm:spPr/>
      <dgm:t>
        <a:bodyPr/>
        <a:lstStyle/>
        <a:p>
          <a:r>
            <a:rPr lang="en-US" dirty="0" smtClean="0"/>
            <a:t>Jun 2010</a:t>
          </a:r>
          <a:endParaRPr lang="en-US" dirty="0"/>
        </a:p>
      </dgm:t>
    </dgm:pt>
    <dgm:pt modelId="{56C82091-5726-4D49-91FF-4D1C1A971434}" type="parTrans" cxnId="{FBF6E617-45F2-4B8A-91FF-3CC0694D457B}">
      <dgm:prSet/>
      <dgm:spPr/>
      <dgm:t>
        <a:bodyPr/>
        <a:lstStyle/>
        <a:p>
          <a:endParaRPr lang="en-US"/>
        </a:p>
      </dgm:t>
    </dgm:pt>
    <dgm:pt modelId="{2F72EAB2-AE64-4AFA-8CBC-669AB2C2A398}" type="sibTrans" cxnId="{FBF6E617-45F2-4B8A-91FF-3CC0694D457B}">
      <dgm:prSet/>
      <dgm:spPr/>
      <dgm:t>
        <a:bodyPr/>
        <a:lstStyle/>
        <a:p>
          <a:endParaRPr lang="en-US"/>
        </a:p>
      </dgm:t>
    </dgm:pt>
    <dgm:pt modelId="{FA5AD6AD-3EDC-48D9-B133-C0AB1C03BBDD}">
      <dgm:prSet phldrT="[Text]"/>
      <dgm:spPr/>
      <dgm:t>
        <a:bodyPr/>
        <a:lstStyle/>
        <a:p>
          <a:r>
            <a:rPr lang="en-US" dirty="0" smtClean="0"/>
            <a:t>July 2010</a:t>
          </a:r>
          <a:endParaRPr lang="en-US" dirty="0"/>
        </a:p>
      </dgm:t>
    </dgm:pt>
    <dgm:pt modelId="{103574B9-2D37-45B3-922B-24581B3AAB40}" type="parTrans" cxnId="{926D3834-0199-43FD-A5E5-5C646D8981C7}">
      <dgm:prSet/>
      <dgm:spPr/>
      <dgm:t>
        <a:bodyPr/>
        <a:lstStyle/>
        <a:p>
          <a:endParaRPr lang="en-US"/>
        </a:p>
      </dgm:t>
    </dgm:pt>
    <dgm:pt modelId="{F3637F71-51DB-4D03-AAB4-99B5339BAD9F}" type="sibTrans" cxnId="{926D3834-0199-43FD-A5E5-5C646D8981C7}">
      <dgm:prSet/>
      <dgm:spPr/>
      <dgm:t>
        <a:bodyPr/>
        <a:lstStyle/>
        <a:p>
          <a:endParaRPr lang="en-US"/>
        </a:p>
      </dgm:t>
    </dgm:pt>
    <dgm:pt modelId="{C6A54DCC-75DF-45B5-B0F9-5B6BF320F209}">
      <dgm:prSet phldrT="[Text]"/>
      <dgm:spPr/>
      <dgm:t>
        <a:bodyPr/>
        <a:lstStyle/>
        <a:p>
          <a:r>
            <a:rPr lang="en-US" dirty="0" smtClean="0"/>
            <a:t>Aug 2010</a:t>
          </a:r>
          <a:endParaRPr lang="en-US" dirty="0"/>
        </a:p>
      </dgm:t>
    </dgm:pt>
    <dgm:pt modelId="{1A2FF5F3-B3FF-460F-B0DF-A5BC7B173102}" type="parTrans" cxnId="{77292945-014A-4C2B-BB11-D5BE69C812DA}">
      <dgm:prSet/>
      <dgm:spPr/>
      <dgm:t>
        <a:bodyPr/>
        <a:lstStyle/>
        <a:p>
          <a:endParaRPr lang="en-US"/>
        </a:p>
      </dgm:t>
    </dgm:pt>
    <dgm:pt modelId="{0F2DA64E-B53F-4163-B748-9A719D221250}" type="sibTrans" cxnId="{77292945-014A-4C2B-BB11-D5BE69C812DA}">
      <dgm:prSet/>
      <dgm:spPr/>
      <dgm:t>
        <a:bodyPr/>
        <a:lstStyle/>
        <a:p>
          <a:endParaRPr lang="en-US"/>
        </a:p>
      </dgm:t>
    </dgm:pt>
    <dgm:pt modelId="{086E3567-DE60-4491-808F-73AA0B3A8812}">
      <dgm:prSet phldrT="[Text]"/>
      <dgm:spPr/>
      <dgm:t>
        <a:bodyPr/>
        <a:lstStyle/>
        <a:p>
          <a:r>
            <a:rPr lang="en-US" dirty="0" smtClean="0"/>
            <a:t>Sep 2010</a:t>
          </a:r>
          <a:endParaRPr lang="en-US" dirty="0"/>
        </a:p>
      </dgm:t>
    </dgm:pt>
    <dgm:pt modelId="{81DF7C89-1ABB-47B6-B8DE-4B6C004D93F2}" type="parTrans" cxnId="{41CB40EB-A23F-4421-923E-CDAA9B6B00C3}">
      <dgm:prSet/>
      <dgm:spPr/>
      <dgm:t>
        <a:bodyPr/>
        <a:lstStyle/>
        <a:p>
          <a:endParaRPr lang="en-US"/>
        </a:p>
      </dgm:t>
    </dgm:pt>
    <dgm:pt modelId="{3DB36AC4-E2C8-48B0-99BA-A4E9CBBC2C4B}" type="sibTrans" cxnId="{41CB40EB-A23F-4421-923E-CDAA9B6B00C3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1EDF2560-5DA8-49F8-83AC-A93D2ACACF47}" type="pres">
      <dgm:prSet presAssocID="{EB8C6FA6-C25B-4BC8-ABFA-3895E4F1AD27}" presName="Name37" presStyleLbl="parChTrans1D4" presStyleIdx="0" presStyleCnt="6"/>
      <dgm:spPr/>
      <dgm:t>
        <a:bodyPr/>
        <a:lstStyle/>
        <a:p>
          <a:endParaRPr lang="en-US"/>
        </a:p>
      </dgm:t>
    </dgm:pt>
    <dgm:pt modelId="{A1722131-F1FB-42D8-9492-E0BB739FAE58}" type="pres">
      <dgm:prSet presAssocID="{C8533AF7-F409-43CD-92CE-28A622BA723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326AA81-DA79-47C7-B03C-B8C606CE9C79}" type="pres">
      <dgm:prSet presAssocID="{C8533AF7-F409-43CD-92CE-28A622BA7238}" presName="rootComposite" presStyleCnt="0"/>
      <dgm:spPr/>
      <dgm:t>
        <a:bodyPr/>
        <a:lstStyle/>
        <a:p>
          <a:endParaRPr lang="en-US"/>
        </a:p>
      </dgm:t>
    </dgm:pt>
    <dgm:pt modelId="{B85998B8-2989-4DAD-B2FA-1E6E33A6B5DB}" type="pres">
      <dgm:prSet presAssocID="{C8533AF7-F409-43CD-92CE-28A622BA7238}" presName="rootText" presStyleLbl="node4" presStyleIdx="0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B7E6DE1-16AC-4A6A-A398-A0641AF6DF7F}" type="pres">
      <dgm:prSet presAssocID="{C8533AF7-F409-43CD-92CE-28A622BA7238}" presName="rootConnector" presStyleLbl="node4" presStyleIdx="0" presStyleCnt="6"/>
      <dgm:spPr/>
      <dgm:t>
        <a:bodyPr/>
        <a:lstStyle/>
        <a:p>
          <a:endParaRPr lang="en-US"/>
        </a:p>
      </dgm:t>
    </dgm:pt>
    <dgm:pt modelId="{7CFA4E4C-6754-4130-B117-AA6FED96D1BF}" type="pres">
      <dgm:prSet presAssocID="{C8533AF7-F409-43CD-92CE-28A622BA7238}" presName="hierChild4" presStyleCnt="0"/>
      <dgm:spPr/>
      <dgm:t>
        <a:bodyPr/>
        <a:lstStyle/>
        <a:p>
          <a:endParaRPr lang="en-US"/>
        </a:p>
      </dgm:t>
    </dgm:pt>
    <dgm:pt modelId="{2C77ADB3-BE9E-473B-AF69-30F4D6D1A01B}" type="pres">
      <dgm:prSet presAssocID="{C8533AF7-F409-43CD-92CE-28A622BA7238}" presName="hierChild5" presStyleCnt="0"/>
      <dgm:spPr/>
      <dgm:t>
        <a:bodyPr/>
        <a:lstStyle/>
        <a:p>
          <a:endParaRPr lang="en-US"/>
        </a:p>
      </dgm:t>
    </dgm:pt>
    <dgm:pt modelId="{8BA5BF44-0EA9-4DD9-A5E2-CC88495AD352}" type="pres">
      <dgm:prSet presAssocID="{EFECE2E0-F0C0-4FCE-B73A-07378CB0DA78}" presName="Name37" presStyleLbl="parChTrans1D4" presStyleIdx="1" presStyleCnt="6"/>
      <dgm:spPr/>
      <dgm:t>
        <a:bodyPr/>
        <a:lstStyle/>
        <a:p>
          <a:endParaRPr lang="en-US"/>
        </a:p>
      </dgm:t>
    </dgm:pt>
    <dgm:pt modelId="{3BDE508E-D3C0-4482-9D9B-5D180574CD17}" type="pres">
      <dgm:prSet presAssocID="{931B364F-C358-44A7-B792-B49D2924D4F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D438B759-CD8E-41AE-8199-9703C05AB7CC}" type="pres">
      <dgm:prSet presAssocID="{931B364F-C358-44A7-B792-B49D2924D4FB}" presName="rootComposite" presStyleCnt="0"/>
      <dgm:spPr/>
      <dgm:t>
        <a:bodyPr/>
        <a:lstStyle/>
        <a:p>
          <a:endParaRPr lang="en-US"/>
        </a:p>
      </dgm:t>
    </dgm:pt>
    <dgm:pt modelId="{70DADA4D-9871-4205-8973-9605D89877D2}" type="pres">
      <dgm:prSet presAssocID="{931B364F-C358-44A7-B792-B49D2924D4FB}" presName="rootText" presStyleLbl="node4" presStyleIdx="1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0F68131-612E-4A77-B65A-F6C9D03679B1}" type="pres">
      <dgm:prSet presAssocID="{931B364F-C358-44A7-B792-B49D2924D4FB}" presName="rootConnector" presStyleLbl="node4" presStyleIdx="1" presStyleCnt="6"/>
      <dgm:spPr/>
      <dgm:t>
        <a:bodyPr/>
        <a:lstStyle/>
        <a:p>
          <a:endParaRPr lang="en-US"/>
        </a:p>
      </dgm:t>
    </dgm:pt>
    <dgm:pt modelId="{2F2FECD9-A0B0-433D-BDF0-7CBA16517A8E}" type="pres">
      <dgm:prSet presAssocID="{931B364F-C358-44A7-B792-B49D2924D4FB}" presName="hierChild4" presStyleCnt="0"/>
      <dgm:spPr/>
      <dgm:t>
        <a:bodyPr/>
        <a:lstStyle/>
        <a:p>
          <a:endParaRPr lang="en-US"/>
        </a:p>
      </dgm:t>
    </dgm:pt>
    <dgm:pt modelId="{6AF8101B-474B-4F91-82AD-5DBEB639D58F}" type="pres">
      <dgm:prSet presAssocID="{931B364F-C358-44A7-B792-B49D2924D4FB}" presName="hierChild5" presStyleCnt="0"/>
      <dgm:spPr/>
      <dgm:t>
        <a:bodyPr/>
        <a:lstStyle/>
        <a:p>
          <a:endParaRPr lang="en-US"/>
        </a:p>
      </dgm:t>
    </dgm:pt>
    <dgm:pt modelId="{EFE1CE04-5C71-4309-86C3-B013F3BB5E43}" type="pres">
      <dgm:prSet presAssocID="{56C82091-5726-4D49-91FF-4D1C1A971434}" presName="Name37" presStyleLbl="parChTrans1D4" presStyleIdx="2" presStyleCnt="6"/>
      <dgm:spPr/>
      <dgm:t>
        <a:bodyPr/>
        <a:lstStyle/>
        <a:p>
          <a:endParaRPr lang="en-US"/>
        </a:p>
      </dgm:t>
    </dgm:pt>
    <dgm:pt modelId="{4D5F7DCE-4FBA-4104-A3CC-1B136FF26716}" type="pres">
      <dgm:prSet presAssocID="{E42B4952-EF48-4D42-A90A-1A6F063B9281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FDAFF7B-8871-4606-8376-8E935DD19A9A}" type="pres">
      <dgm:prSet presAssocID="{E42B4952-EF48-4D42-A90A-1A6F063B9281}" presName="rootComposite" presStyleCnt="0"/>
      <dgm:spPr/>
      <dgm:t>
        <a:bodyPr/>
        <a:lstStyle/>
        <a:p>
          <a:endParaRPr lang="en-US"/>
        </a:p>
      </dgm:t>
    </dgm:pt>
    <dgm:pt modelId="{6F862CD6-96F9-4739-B3A7-344B36489F1F}" type="pres">
      <dgm:prSet presAssocID="{E42B4952-EF48-4D42-A90A-1A6F063B9281}" presName="rootText" presStyleLbl="node4" presStyleIdx="2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BA764F-B8BA-4F3B-B608-872068C6F122}" type="pres">
      <dgm:prSet presAssocID="{E42B4952-EF48-4D42-A90A-1A6F063B9281}" presName="rootConnector" presStyleLbl="node4" presStyleIdx="2" presStyleCnt="6"/>
      <dgm:spPr/>
      <dgm:t>
        <a:bodyPr/>
        <a:lstStyle/>
        <a:p>
          <a:endParaRPr lang="en-US"/>
        </a:p>
      </dgm:t>
    </dgm:pt>
    <dgm:pt modelId="{901436E9-307F-463B-890F-E92355E0A0A7}" type="pres">
      <dgm:prSet presAssocID="{E42B4952-EF48-4D42-A90A-1A6F063B9281}" presName="hierChild4" presStyleCnt="0"/>
      <dgm:spPr/>
      <dgm:t>
        <a:bodyPr/>
        <a:lstStyle/>
        <a:p>
          <a:endParaRPr lang="en-US"/>
        </a:p>
      </dgm:t>
    </dgm:pt>
    <dgm:pt modelId="{1177BF1C-6254-4733-B90D-E1A283DE2A8E}" type="pres">
      <dgm:prSet presAssocID="{E42B4952-EF48-4D42-A90A-1A6F063B9281}" presName="hierChild5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10D66443-CB66-4637-B57D-B7C4F4DFF17D}" type="pres">
      <dgm:prSet presAssocID="{103574B9-2D37-45B3-922B-24581B3AAB40}" presName="Name37" presStyleLbl="parChTrans1D4" presStyleIdx="3" presStyleCnt="6"/>
      <dgm:spPr/>
      <dgm:t>
        <a:bodyPr/>
        <a:lstStyle/>
        <a:p>
          <a:endParaRPr lang="en-US"/>
        </a:p>
      </dgm:t>
    </dgm:pt>
    <dgm:pt modelId="{C5960008-C2D3-408C-9241-24ABE73003B6}" type="pres">
      <dgm:prSet presAssocID="{FA5AD6AD-3EDC-48D9-B133-C0AB1C03BBDD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8ECA4BFB-8EF4-4633-94BA-3733AAA2EEDE}" type="pres">
      <dgm:prSet presAssocID="{FA5AD6AD-3EDC-48D9-B133-C0AB1C03BBDD}" presName="rootComposite" presStyleCnt="0"/>
      <dgm:spPr/>
      <dgm:t>
        <a:bodyPr/>
        <a:lstStyle/>
        <a:p>
          <a:endParaRPr lang="en-US"/>
        </a:p>
      </dgm:t>
    </dgm:pt>
    <dgm:pt modelId="{C18B6377-364B-4699-8B45-2168FB668808}" type="pres">
      <dgm:prSet presAssocID="{FA5AD6AD-3EDC-48D9-B133-C0AB1C03BBDD}" presName="rootText" presStyleLbl="node4" presStyleIdx="3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615C85-3B4B-4BA2-B610-F2499CC1BFB0}" type="pres">
      <dgm:prSet presAssocID="{FA5AD6AD-3EDC-48D9-B133-C0AB1C03BBDD}" presName="rootConnector" presStyleLbl="node4" presStyleIdx="3" presStyleCnt="6"/>
      <dgm:spPr/>
      <dgm:t>
        <a:bodyPr/>
        <a:lstStyle/>
        <a:p>
          <a:endParaRPr lang="en-US"/>
        </a:p>
      </dgm:t>
    </dgm:pt>
    <dgm:pt modelId="{6A647C62-22F9-4EFC-92EC-17EA184C7EF4}" type="pres">
      <dgm:prSet presAssocID="{FA5AD6AD-3EDC-48D9-B133-C0AB1C03BBDD}" presName="hierChild4" presStyleCnt="0"/>
      <dgm:spPr/>
      <dgm:t>
        <a:bodyPr/>
        <a:lstStyle/>
        <a:p>
          <a:endParaRPr lang="en-US"/>
        </a:p>
      </dgm:t>
    </dgm:pt>
    <dgm:pt modelId="{BB2B6610-93E1-4819-94C5-C5A1754BBAFE}" type="pres">
      <dgm:prSet presAssocID="{FA5AD6AD-3EDC-48D9-B133-C0AB1C03BBDD}" presName="hierChild5" presStyleCnt="0"/>
      <dgm:spPr/>
      <dgm:t>
        <a:bodyPr/>
        <a:lstStyle/>
        <a:p>
          <a:endParaRPr lang="en-US"/>
        </a:p>
      </dgm:t>
    </dgm:pt>
    <dgm:pt modelId="{A91E76AE-3DD1-45A9-804E-C2433CD1C71F}" type="pres">
      <dgm:prSet presAssocID="{1A2FF5F3-B3FF-460F-B0DF-A5BC7B173102}" presName="Name37" presStyleLbl="parChTrans1D4" presStyleIdx="4" presStyleCnt="6"/>
      <dgm:spPr/>
      <dgm:t>
        <a:bodyPr/>
        <a:lstStyle/>
        <a:p>
          <a:endParaRPr lang="en-US"/>
        </a:p>
      </dgm:t>
    </dgm:pt>
    <dgm:pt modelId="{E08D8322-D079-4FCC-B874-8273F85E66C3}" type="pres">
      <dgm:prSet presAssocID="{C6A54DCC-75DF-45B5-B0F9-5B6BF320F209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B115E20-26B9-4D87-8AFF-2EA10EB01A9E}" type="pres">
      <dgm:prSet presAssocID="{C6A54DCC-75DF-45B5-B0F9-5B6BF320F209}" presName="rootComposite" presStyleCnt="0"/>
      <dgm:spPr/>
      <dgm:t>
        <a:bodyPr/>
        <a:lstStyle/>
        <a:p>
          <a:endParaRPr lang="en-US"/>
        </a:p>
      </dgm:t>
    </dgm:pt>
    <dgm:pt modelId="{A258531D-56A4-4F98-8428-7E81FAC90071}" type="pres">
      <dgm:prSet presAssocID="{C6A54DCC-75DF-45B5-B0F9-5B6BF320F209}" presName="rootText" presStyleLbl="node4" presStyleIdx="4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E6E6837-CD13-423F-8161-F2EF3FF762CB}" type="pres">
      <dgm:prSet presAssocID="{C6A54DCC-75DF-45B5-B0F9-5B6BF320F209}" presName="rootConnector" presStyleLbl="node4" presStyleIdx="4" presStyleCnt="6"/>
      <dgm:spPr/>
      <dgm:t>
        <a:bodyPr/>
        <a:lstStyle/>
        <a:p>
          <a:endParaRPr lang="en-US"/>
        </a:p>
      </dgm:t>
    </dgm:pt>
    <dgm:pt modelId="{D686B2E3-97D6-4917-8C3B-C2D92D00257B}" type="pres">
      <dgm:prSet presAssocID="{C6A54DCC-75DF-45B5-B0F9-5B6BF320F209}" presName="hierChild4" presStyleCnt="0"/>
      <dgm:spPr/>
      <dgm:t>
        <a:bodyPr/>
        <a:lstStyle/>
        <a:p>
          <a:endParaRPr lang="en-US"/>
        </a:p>
      </dgm:t>
    </dgm:pt>
    <dgm:pt modelId="{88055DFC-4414-46D0-A80D-12BB7D80A100}" type="pres">
      <dgm:prSet presAssocID="{C6A54DCC-75DF-45B5-B0F9-5B6BF320F209}" presName="hierChild5" presStyleCnt="0"/>
      <dgm:spPr/>
      <dgm:t>
        <a:bodyPr/>
        <a:lstStyle/>
        <a:p>
          <a:endParaRPr lang="en-US"/>
        </a:p>
      </dgm:t>
    </dgm:pt>
    <dgm:pt modelId="{469BAD15-8AA3-4A41-B139-10954E605E51}" type="pres">
      <dgm:prSet presAssocID="{81DF7C89-1ABB-47B6-B8DE-4B6C004D93F2}" presName="Name37" presStyleLbl="parChTrans1D4" presStyleIdx="5" presStyleCnt="6"/>
      <dgm:spPr/>
      <dgm:t>
        <a:bodyPr/>
        <a:lstStyle/>
        <a:p>
          <a:endParaRPr lang="en-US"/>
        </a:p>
      </dgm:t>
    </dgm:pt>
    <dgm:pt modelId="{F0F17E7D-2F17-4BC7-BCAD-253189CB6F3C}" type="pres">
      <dgm:prSet presAssocID="{086E3567-DE60-4491-808F-73AA0B3A8812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A87E4B00-049C-4698-90AD-E1CB98510AB9}" type="pres">
      <dgm:prSet presAssocID="{086E3567-DE60-4491-808F-73AA0B3A8812}" presName="rootComposite" presStyleCnt="0"/>
      <dgm:spPr/>
      <dgm:t>
        <a:bodyPr/>
        <a:lstStyle/>
        <a:p>
          <a:endParaRPr lang="en-US"/>
        </a:p>
      </dgm:t>
    </dgm:pt>
    <dgm:pt modelId="{6BF2181E-0403-4516-B778-4D350E3F351F}" type="pres">
      <dgm:prSet presAssocID="{086E3567-DE60-4491-808F-73AA0B3A8812}" presName="rootText" presStyleLbl="node4" presStyleIdx="5" presStyleCnt="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164DA3D-594B-4157-9934-2EB7D6A5334A}" type="pres">
      <dgm:prSet presAssocID="{086E3567-DE60-4491-808F-73AA0B3A8812}" presName="rootConnector" presStyleLbl="node4" presStyleIdx="5" presStyleCnt="6"/>
      <dgm:spPr/>
      <dgm:t>
        <a:bodyPr/>
        <a:lstStyle/>
        <a:p>
          <a:endParaRPr lang="en-US"/>
        </a:p>
      </dgm:t>
    </dgm:pt>
    <dgm:pt modelId="{7C52DA0D-3BB6-42C1-B286-A44775D02772}" type="pres">
      <dgm:prSet presAssocID="{086E3567-DE60-4491-808F-73AA0B3A8812}" presName="hierChild4" presStyleCnt="0"/>
      <dgm:spPr/>
      <dgm:t>
        <a:bodyPr/>
        <a:lstStyle/>
        <a:p>
          <a:endParaRPr lang="en-US"/>
        </a:p>
      </dgm:t>
    </dgm:pt>
    <dgm:pt modelId="{3FD4BFE5-7B12-4C8B-A5B9-BE5BAE324E78}" type="pres">
      <dgm:prSet presAssocID="{086E3567-DE60-4491-808F-73AA0B3A8812}" presName="hierChild5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77292945-014A-4C2B-BB11-D5BE69C812DA}" srcId="{E2444938-6F6D-4325-85C1-5493A7239928}" destId="{C6A54DCC-75DF-45B5-B0F9-5B6BF320F209}" srcOrd="1" destOrd="0" parTransId="{1A2FF5F3-B3FF-460F-B0DF-A5BC7B173102}" sibTransId="{0F2DA64E-B53F-4163-B748-9A719D221250}"/>
    <dgm:cxn modelId="{3528E973-0340-4F68-BB04-B86823ED2F18}" type="presOf" srcId="{103574B9-2D37-45B3-922B-24581B3AAB40}" destId="{10D66443-CB66-4637-B57D-B7C4F4DFF17D}" srcOrd="0" destOrd="0" presId="urn:microsoft.com/office/officeart/2005/8/layout/orgChart1"/>
    <dgm:cxn modelId="{DC2AF9D3-452A-4464-96AC-3525ABFFA541}" type="presOf" srcId="{2FF8D15A-5E15-44A1-81DB-64FE30B615AA}" destId="{8B1E5CD5-C784-4D35-956D-3192F77F70BF}" srcOrd="0" destOrd="0" presId="urn:microsoft.com/office/officeart/2005/8/layout/orgChart1"/>
    <dgm:cxn modelId="{7A5F71ED-8BDC-445D-97B1-3E80E943A6F3}" type="presOf" srcId="{2FF8D15A-5E15-44A1-81DB-64FE30B615AA}" destId="{55E1EB5E-B8B1-4FB4-B15F-B9052CBE7C96}" srcOrd="1" destOrd="0" presId="urn:microsoft.com/office/officeart/2005/8/layout/orgChart1"/>
    <dgm:cxn modelId="{E8B80389-9D62-4742-BCC5-FD734C4C2373}" type="presOf" srcId="{C5FAA074-72E1-432A-B1F6-A06C724E6A12}" destId="{0296A0E1-F1C4-4982-A69E-1DB9FDA3D451}" srcOrd="0" destOrd="0" presId="urn:microsoft.com/office/officeart/2005/8/layout/orgChart1"/>
    <dgm:cxn modelId="{68BF2B02-A88A-4140-9F72-3273C9C7E59D}" type="presOf" srcId="{086E3567-DE60-4491-808F-73AA0B3A8812}" destId="{5164DA3D-594B-4157-9934-2EB7D6A5334A}" srcOrd="1" destOrd="0" presId="urn:microsoft.com/office/officeart/2005/8/layout/orgChart1"/>
    <dgm:cxn modelId="{8707D34E-6207-430D-A0F9-187F19A9790D}" type="presOf" srcId="{81DF7C89-1ABB-47B6-B8DE-4B6C004D93F2}" destId="{469BAD15-8AA3-4A41-B139-10954E605E51}" srcOrd="0" destOrd="0" presId="urn:microsoft.com/office/officeart/2005/8/layout/orgChart1"/>
    <dgm:cxn modelId="{49FE62A4-6F10-43D3-A19A-57D19EC770F1}" type="presOf" srcId="{B915659F-D07B-4C9A-BEF1-2BA70660589A}" destId="{FF60778B-DBD6-4B42-AEAB-6D8869FB922F}" srcOrd="0" destOrd="0" presId="urn:microsoft.com/office/officeart/2005/8/layout/orgChart1"/>
    <dgm:cxn modelId="{A462D982-8DD8-497F-A861-CE5525784968}" type="presOf" srcId="{C9360931-EF1C-4470-83FC-73017C8FEC82}" destId="{840E1FFD-3ED8-42AF-991A-F8EEAB9E3F66}" srcOrd="0" destOrd="0" presId="urn:microsoft.com/office/officeart/2005/8/layout/orgChart1"/>
    <dgm:cxn modelId="{41CB40EB-A23F-4421-923E-CDAA9B6B00C3}" srcId="{E2444938-6F6D-4325-85C1-5493A7239928}" destId="{086E3567-DE60-4491-808F-73AA0B3A8812}" srcOrd="2" destOrd="0" parTransId="{81DF7C89-1ABB-47B6-B8DE-4B6C004D93F2}" sibTransId="{3DB36AC4-E2C8-48B0-99BA-A4E9CBBC2C4B}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5A90FD1E-685C-4C8A-9195-7E5DE64B147A}" type="presOf" srcId="{56C82091-5726-4D49-91FF-4D1C1A971434}" destId="{EFE1CE04-5C71-4309-86C3-B013F3BB5E43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C229FD01-23B8-4B04-A3D2-D9E991DEF540}" type="presOf" srcId="{EFECE2E0-F0C0-4FCE-B73A-07378CB0DA78}" destId="{8BA5BF44-0EA9-4DD9-A5E2-CC88495AD352}" srcOrd="0" destOrd="0" presId="urn:microsoft.com/office/officeart/2005/8/layout/orgChart1"/>
    <dgm:cxn modelId="{116FA542-A645-458F-913E-E10FAC7EC096}" type="presOf" srcId="{086E3567-DE60-4491-808F-73AA0B3A8812}" destId="{6BF2181E-0403-4516-B778-4D350E3F351F}" srcOrd="0" destOrd="0" presId="urn:microsoft.com/office/officeart/2005/8/layout/orgChart1"/>
    <dgm:cxn modelId="{E6BE8C54-27FE-4019-8A77-1C035FC616B5}" type="presOf" srcId="{095A4DC5-F93F-453A-995F-A49746D174B0}" destId="{A62E25AD-9959-4A65-8DB7-6D2759F0D82C}" srcOrd="0" destOrd="0" presId="urn:microsoft.com/office/officeart/2005/8/layout/orgChart1"/>
    <dgm:cxn modelId="{6A1927E2-87C1-4EE2-847A-39A20379A5CB}" type="presOf" srcId="{B915659F-D07B-4C9A-BEF1-2BA70660589A}" destId="{939F4CD9-0FFE-4164-9BCE-8CE359628844}" srcOrd="1" destOrd="0" presId="urn:microsoft.com/office/officeart/2005/8/layout/orgChart1"/>
    <dgm:cxn modelId="{51352BA9-C5C1-488C-8574-C92403D92D74}" type="presOf" srcId="{8196C8CB-59EC-4DCB-8FEA-2B34797726ED}" destId="{30C110CA-6F13-4772-A7D0-A2041F43CE7F}" srcOrd="0" destOrd="0" presId="urn:microsoft.com/office/officeart/2005/8/layout/orgChart1"/>
    <dgm:cxn modelId="{9760D3D1-1987-4EA7-A461-1F59DCE8A25F}" type="presOf" srcId="{931B364F-C358-44A7-B792-B49D2924D4FB}" destId="{70DADA4D-9871-4205-8973-9605D89877D2}" srcOrd="0" destOrd="0" presId="urn:microsoft.com/office/officeart/2005/8/layout/orgChart1"/>
    <dgm:cxn modelId="{FBF6E617-45F2-4B8A-91FF-3CC0694D457B}" srcId="{B17C5DA0-14AC-4A23-9ECC-92B6CE5E1E6B}" destId="{E42B4952-EF48-4D42-A90A-1A6F063B9281}" srcOrd="2" destOrd="0" parTransId="{56C82091-5726-4D49-91FF-4D1C1A971434}" sibTransId="{2F72EAB2-AE64-4AFA-8CBC-669AB2C2A398}"/>
    <dgm:cxn modelId="{8A23BE00-8E85-4BB2-8D09-7F60620FBE9C}" type="presOf" srcId="{C8533AF7-F409-43CD-92CE-28A622BA7238}" destId="{B85998B8-2989-4DAD-B2FA-1E6E33A6B5DB}" srcOrd="0" destOrd="0" presId="urn:microsoft.com/office/officeart/2005/8/layout/orgChart1"/>
    <dgm:cxn modelId="{917AD936-5F33-4FB9-9B9C-2BC78AEF9E00}" type="presOf" srcId="{E2444938-6F6D-4325-85C1-5493A7239928}" destId="{E281682E-AFF4-4F13-8BEF-D059F85DE536}" srcOrd="0" destOrd="0" presId="urn:microsoft.com/office/officeart/2005/8/layout/orgChart1"/>
    <dgm:cxn modelId="{F7754258-16F4-47CC-A3CB-3C66D13DBACF}" type="presOf" srcId="{2B08C9E4-B7BB-4089-87FD-B59E1A016B13}" destId="{C1CE8B95-EFCE-4ADB-8C48-B8730735664B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ED1A6E15-5271-4120-A38D-4F96DDA812DB}" type="presOf" srcId="{F69A18CE-99C5-455D-8E78-E6B0558EF182}" destId="{84229F51-CF46-429B-8C8C-F30782C7C6E4}" srcOrd="0" destOrd="0" presId="urn:microsoft.com/office/officeart/2005/8/layout/orgChart1"/>
    <dgm:cxn modelId="{3675771E-5C5A-4B0F-86BB-D66707BC9A43}" type="presOf" srcId="{931B364F-C358-44A7-B792-B49D2924D4FB}" destId="{30F68131-612E-4A77-B65A-F6C9D03679B1}" srcOrd="1" destOrd="0" presId="urn:microsoft.com/office/officeart/2005/8/layout/orgChart1"/>
    <dgm:cxn modelId="{BEE1AA1A-27B8-49B6-B1EB-F246E2746EED}" type="presOf" srcId="{FA5AD6AD-3EDC-48D9-B133-C0AB1C03BBDD}" destId="{00615C85-3B4B-4BA2-B610-F2499CC1BFB0}" srcOrd="1" destOrd="0" presId="urn:microsoft.com/office/officeart/2005/8/layout/orgChart1"/>
    <dgm:cxn modelId="{82D349C1-FD15-4800-8864-D6B66A5B4202}" type="presOf" srcId="{07EEC4C7-898B-45A7-BEB2-979B18CEFA21}" destId="{98F5AB93-9CA5-49A5-A50E-299EA91D2F41}" srcOrd="1" destOrd="0" presId="urn:microsoft.com/office/officeart/2005/8/layout/orgChart1"/>
    <dgm:cxn modelId="{29E330BB-8F8A-474B-BA63-33E9BE008A7E}" type="presOf" srcId="{095A4DC5-F93F-453A-995F-A49746D174B0}" destId="{A9D7D733-AED1-4EC4-A90B-30337AAD3E72}" srcOrd="1" destOrd="0" presId="urn:microsoft.com/office/officeart/2005/8/layout/orgChart1"/>
    <dgm:cxn modelId="{E75F46DC-3ADB-4C62-B851-344F47600CDF}" type="presOf" srcId="{C8533AF7-F409-43CD-92CE-28A622BA7238}" destId="{9B7E6DE1-16AC-4A6A-A398-A0641AF6DF7F}" srcOrd="1" destOrd="0" presId="urn:microsoft.com/office/officeart/2005/8/layout/orgChart1"/>
    <dgm:cxn modelId="{0DEF1904-7609-46B5-AF84-F8CC93270609}" type="presOf" srcId="{07EEC4C7-898B-45A7-BEB2-979B18CEFA21}" destId="{F024AF6A-A65F-4153-9FB1-A889A936A5F8}" srcOrd="0" destOrd="0" presId="urn:microsoft.com/office/officeart/2005/8/layout/orgChart1"/>
    <dgm:cxn modelId="{116A5E29-DCFB-475E-81CF-FBC09D6E2E15}" type="presOf" srcId="{1E826F2A-5059-49A6-97A1-7A6465A5C17A}" destId="{1B6A6304-18B0-403B-810B-A89737F26547}" srcOrd="0" destOrd="0" presId="urn:microsoft.com/office/officeart/2005/8/layout/orgChart1"/>
    <dgm:cxn modelId="{02B3E23F-9A82-43C1-9B25-99296D1388CD}" type="presOf" srcId="{FA5AD6AD-3EDC-48D9-B133-C0AB1C03BBDD}" destId="{C18B6377-364B-4699-8B45-2168FB668808}" srcOrd="0" destOrd="0" presId="urn:microsoft.com/office/officeart/2005/8/layout/orgChart1"/>
    <dgm:cxn modelId="{02AE2589-A808-475A-8C43-4074F77173FC}" type="presOf" srcId="{C6A54DCC-75DF-45B5-B0F9-5B6BF320F209}" destId="{A258531D-56A4-4F98-8428-7E81FAC90071}" srcOrd="0" destOrd="0" presId="urn:microsoft.com/office/officeart/2005/8/layout/orgChart1"/>
    <dgm:cxn modelId="{9E18D427-E31A-4B57-AB4C-3A6682C94F04}" type="presOf" srcId="{B17C5DA0-14AC-4A23-9ECC-92B6CE5E1E6B}" destId="{EA655ABB-360E-4C48-8678-0B9D3BF56F13}" srcOrd="0" destOrd="0" presId="urn:microsoft.com/office/officeart/2005/8/layout/orgChart1"/>
    <dgm:cxn modelId="{85BBCA81-CEC6-4D45-BE0A-726237434983}" type="presOf" srcId="{1A2FF5F3-B3FF-460F-B0DF-A5BC7B173102}" destId="{A91E76AE-3DD1-45A9-804E-C2433CD1C71F}" srcOrd="0" destOrd="0" presId="urn:microsoft.com/office/officeart/2005/8/layout/orgChart1"/>
    <dgm:cxn modelId="{74D8398E-21AB-4982-9739-00C5DAC94384}" type="presOf" srcId="{E2444938-6F6D-4325-85C1-5493A7239928}" destId="{B9414B7A-3613-44DC-9418-08624297797D}" srcOrd="1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926D3834-0199-43FD-A5E5-5C646D8981C7}" srcId="{E2444938-6F6D-4325-85C1-5493A7239928}" destId="{FA5AD6AD-3EDC-48D9-B133-C0AB1C03BBDD}" srcOrd="0" destOrd="0" parTransId="{103574B9-2D37-45B3-922B-24581B3AAB40}" sibTransId="{F3637F71-51DB-4D03-AAB4-99B5339BAD9F}"/>
    <dgm:cxn modelId="{443C89AE-0585-40BC-8A97-73BDDD2BAAB8}" type="presOf" srcId="{E42B4952-EF48-4D42-A90A-1A6F063B9281}" destId="{6DBA764F-B8BA-4F3B-B608-872068C6F122}" srcOrd="1" destOrd="0" presId="urn:microsoft.com/office/officeart/2005/8/layout/orgChart1"/>
    <dgm:cxn modelId="{09D26949-6B7C-464C-A012-9FB2C930B22B}" type="presOf" srcId="{EB8C6FA6-C25B-4BC8-ABFA-3895E4F1AD27}" destId="{1EDF2560-5DA8-49F8-83AC-A93D2ACACF47}" srcOrd="0" destOrd="0" presId="urn:microsoft.com/office/officeart/2005/8/layout/orgChart1"/>
    <dgm:cxn modelId="{D35EA5D2-7027-4C63-A0A3-ED5159D01BD8}" srcId="{B17C5DA0-14AC-4A23-9ECC-92B6CE5E1E6B}" destId="{C8533AF7-F409-43CD-92CE-28A622BA7238}" srcOrd="0" destOrd="0" parTransId="{EB8C6FA6-C25B-4BC8-ABFA-3895E4F1AD27}" sibTransId="{0F9D79FD-19D3-4573-87C8-C4DF39FC4CF5}"/>
    <dgm:cxn modelId="{0844CD29-19B1-46B4-83A0-90FDD789DF39}" type="presOf" srcId="{B17C5DA0-14AC-4A23-9ECC-92B6CE5E1E6B}" destId="{EBEA2C10-A21A-465F-992D-1486225BA8ED}" srcOrd="1" destOrd="0" presId="urn:microsoft.com/office/officeart/2005/8/layout/orgChart1"/>
    <dgm:cxn modelId="{94465920-C4B1-412C-81E1-E02DC1A674B3}" type="presOf" srcId="{C6A54DCC-75DF-45B5-B0F9-5B6BF320F209}" destId="{3E6E6837-CD13-423F-8161-F2EF3FF762CB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936F2C47-5C08-407C-BEBD-630A976B0532}" type="presOf" srcId="{E42B4952-EF48-4D42-A90A-1A6F063B9281}" destId="{6F862CD6-96F9-4739-B3A7-344B36489F1F}" srcOrd="0" destOrd="0" presId="urn:microsoft.com/office/officeart/2005/8/layout/orgChart1"/>
    <dgm:cxn modelId="{9A3778F9-6A03-4603-BB6F-A0248DAA9283}" srcId="{B17C5DA0-14AC-4A23-9ECC-92B6CE5E1E6B}" destId="{931B364F-C358-44A7-B792-B49D2924D4FB}" srcOrd="1" destOrd="0" parTransId="{EFECE2E0-F0C0-4FCE-B73A-07378CB0DA78}" sibTransId="{8C2E98F4-B0D4-408E-AA4E-5A229C4CF4D5}"/>
    <dgm:cxn modelId="{E7ED93F9-1AEA-4F14-AF77-CBA3D1912CD2}" type="presParOf" srcId="{C1CE8B95-EFCE-4ADB-8C48-B8730735664B}" destId="{678C371D-1B9B-4AD5-9082-3A88D0869EA9}" srcOrd="0" destOrd="0" presId="urn:microsoft.com/office/officeart/2005/8/layout/orgChart1"/>
    <dgm:cxn modelId="{C2EBC5DF-A06F-4AF8-A472-1F778231CCDA}" type="presParOf" srcId="{678C371D-1B9B-4AD5-9082-3A88D0869EA9}" destId="{06398BCB-1D7A-4262-BAFD-CDA27B78BC96}" srcOrd="0" destOrd="0" presId="urn:microsoft.com/office/officeart/2005/8/layout/orgChart1"/>
    <dgm:cxn modelId="{9E8AB3A9-934D-4EA7-934F-F0989C356C91}" type="presParOf" srcId="{06398BCB-1D7A-4262-BAFD-CDA27B78BC96}" destId="{F024AF6A-A65F-4153-9FB1-A889A936A5F8}" srcOrd="0" destOrd="0" presId="urn:microsoft.com/office/officeart/2005/8/layout/orgChart1"/>
    <dgm:cxn modelId="{0EBD4CA5-D919-41AF-9E0F-08D76D11C595}" type="presParOf" srcId="{06398BCB-1D7A-4262-BAFD-CDA27B78BC96}" destId="{98F5AB93-9CA5-49A5-A50E-299EA91D2F41}" srcOrd="1" destOrd="0" presId="urn:microsoft.com/office/officeart/2005/8/layout/orgChart1"/>
    <dgm:cxn modelId="{4EAC0A92-E10C-4DA9-AE10-355CAD3E660A}" type="presParOf" srcId="{678C371D-1B9B-4AD5-9082-3A88D0869EA9}" destId="{1B2B3EA0-1D91-4B71-AE8F-E8B59602472E}" srcOrd="1" destOrd="0" presId="urn:microsoft.com/office/officeart/2005/8/layout/orgChart1"/>
    <dgm:cxn modelId="{68B3A79D-B660-4B0B-B24A-657818EF76EF}" type="presParOf" srcId="{1B2B3EA0-1D91-4B71-AE8F-E8B59602472E}" destId="{840E1FFD-3ED8-42AF-991A-F8EEAB9E3F66}" srcOrd="0" destOrd="0" presId="urn:microsoft.com/office/officeart/2005/8/layout/orgChart1"/>
    <dgm:cxn modelId="{1C117235-4579-4D97-99F6-B91C0D05FBA9}" type="presParOf" srcId="{1B2B3EA0-1D91-4B71-AE8F-E8B59602472E}" destId="{45DB03D8-3AD3-4933-B9A7-B0F468D16709}" srcOrd="1" destOrd="0" presId="urn:microsoft.com/office/officeart/2005/8/layout/orgChart1"/>
    <dgm:cxn modelId="{F1A5B0B5-848C-4C11-B1FA-69AD6BAB123F}" type="presParOf" srcId="{45DB03D8-3AD3-4933-B9A7-B0F468D16709}" destId="{F0C6C38E-414B-4A7E-87AC-04CE63C7DB99}" srcOrd="0" destOrd="0" presId="urn:microsoft.com/office/officeart/2005/8/layout/orgChart1"/>
    <dgm:cxn modelId="{93305029-47A8-41C2-9B06-33BF705F97B9}" type="presParOf" srcId="{F0C6C38E-414B-4A7E-87AC-04CE63C7DB99}" destId="{8B1E5CD5-C784-4D35-956D-3192F77F70BF}" srcOrd="0" destOrd="0" presId="urn:microsoft.com/office/officeart/2005/8/layout/orgChart1"/>
    <dgm:cxn modelId="{8FE39946-AA44-4F86-BC0D-054030404074}" type="presParOf" srcId="{F0C6C38E-414B-4A7E-87AC-04CE63C7DB99}" destId="{55E1EB5E-B8B1-4FB4-B15F-B9052CBE7C96}" srcOrd="1" destOrd="0" presId="urn:microsoft.com/office/officeart/2005/8/layout/orgChart1"/>
    <dgm:cxn modelId="{B0A23450-8CCC-497E-B905-D414F20756E0}" type="presParOf" srcId="{45DB03D8-3AD3-4933-B9A7-B0F468D16709}" destId="{97FCF108-FEA5-48D4-85A1-CBBCD8C03B1A}" srcOrd="1" destOrd="0" presId="urn:microsoft.com/office/officeart/2005/8/layout/orgChart1"/>
    <dgm:cxn modelId="{8090581E-A91A-48E5-9DA1-C5D77BB48F35}" type="presParOf" srcId="{97FCF108-FEA5-48D4-85A1-CBBCD8C03B1A}" destId="{30C110CA-6F13-4772-A7D0-A2041F43CE7F}" srcOrd="0" destOrd="0" presId="urn:microsoft.com/office/officeart/2005/8/layout/orgChart1"/>
    <dgm:cxn modelId="{B2A56086-74F9-406D-A480-B067FE37665F}" type="presParOf" srcId="{97FCF108-FEA5-48D4-85A1-CBBCD8C03B1A}" destId="{56DE753E-97D8-4B95-BABD-8AB6070666EB}" srcOrd="1" destOrd="0" presId="urn:microsoft.com/office/officeart/2005/8/layout/orgChart1"/>
    <dgm:cxn modelId="{6FB2B854-BD24-482A-A561-57391A99A5D8}" type="presParOf" srcId="{56DE753E-97D8-4B95-BABD-8AB6070666EB}" destId="{B91F4C1E-0785-4F4F-B4F0-0AEA44D55A76}" srcOrd="0" destOrd="0" presId="urn:microsoft.com/office/officeart/2005/8/layout/orgChart1"/>
    <dgm:cxn modelId="{484B7A9F-6787-4905-ABDA-F38876F85268}" type="presParOf" srcId="{B91F4C1E-0785-4F4F-B4F0-0AEA44D55A76}" destId="{A62E25AD-9959-4A65-8DB7-6D2759F0D82C}" srcOrd="0" destOrd="0" presId="urn:microsoft.com/office/officeart/2005/8/layout/orgChart1"/>
    <dgm:cxn modelId="{801E4CC4-0313-4BB1-8F47-8F6765B04947}" type="presParOf" srcId="{B91F4C1E-0785-4F4F-B4F0-0AEA44D55A76}" destId="{A9D7D733-AED1-4EC4-A90B-30337AAD3E72}" srcOrd="1" destOrd="0" presId="urn:microsoft.com/office/officeart/2005/8/layout/orgChart1"/>
    <dgm:cxn modelId="{8D2F0C3A-9042-4D32-9867-630A62EC1533}" type="presParOf" srcId="{56DE753E-97D8-4B95-BABD-8AB6070666EB}" destId="{504AA4C8-4CE1-4CC7-9989-60BAB2795AE5}" srcOrd="1" destOrd="0" presId="urn:microsoft.com/office/officeart/2005/8/layout/orgChart1"/>
    <dgm:cxn modelId="{51434719-A70A-4AEA-8311-102AC8C906D2}" type="presParOf" srcId="{56DE753E-97D8-4B95-BABD-8AB6070666EB}" destId="{3229B749-17AD-4FD5-846A-CD044B7085C9}" srcOrd="2" destOrd="0" presId="urn:microsoft.com/office/officeart/2005/8/layout/orgChart1"/>
    <dgm:cxn modelId="{9B57B056-1FF1-49B4-ABEE-527282BA38BE}" type="presParOf" srcId="{97FCF108-FEA5-48D4-85A1-CBBCD8C03B1A}" destId="{84229F51-CF46-429B-8C8C-F30782C7C6E4}" srcOrd="2" destOrd="0" presId="urn:microsoft.com/office/officeart/2005/8/layout/orgChart1"/>
    <dgm:cxn modelId="{093F43F9-6518-46C1-8ADC-BE2A846DB9E3}" type="presParOf" srcId="{97FCF108-FEA5-48D4-85A1-CBBCD8C03B1A}" destId="{B767064E-D63D-4437-8C68-95CFCF233690}" srcOrd="3" destOrd="0" presId="urn:microsoft.com/office/officeart/2005/8/layout/orgChart1"/>
    <dgm:cxn modelId="{A3DE64C2-F5E6-4F3A-86E6-8E56960BC853}" type="presParOf" srcId="{B767064E-D63D-4437-8C68-95CFCF233690}" destId="{72F6F3F5-DAFB-44EC-B5AE-943B71C70406}" srcOrd="0" destOrd="0" presId="urn:microsoft.com/office/officeart/2005/8/layout/orgChart1"/>
    <dgm:cxn modelId="{ABC68AA6-F0D1-4FB0-ABAE-CCBE2D27636A}" type="presParOf" srcId="{72F6F3F5-DAFB-44EC-B5AE-943B71C70406}" destId="{EA655ABB-360E-4C48-8678-0B9D3BF56F13}" srcOrd="0" destOrd="0" presId="urn:microsoft.com/office/officeart/2005/8/layout/orgChart1"/>
    <dgm:cxn modelId="{8EC4E29E-6A60-4469-BA09-E494B3208868}" type="presParOf" srcId="{72F6F3F5-DAFB-44EC-B5AE-943B71C70406}" destId="{EBEA2C10-A21A-465F-992D-1486225BA8ED}" srcOrd="1" destOrd="0" presId="urn:microsoft.com/office/officeart/2005/8/layout/orgChart1"/>
    <dgm:cxn modelId="{C5507069-2C2A-49C4-88F1-4B59734FF68D}" type="presParOf" srcId="{B767064E-D63D-4437-8C68-95CFCF233690}" destId="{C8250513-E86E-42B8-B4DE-8BC2E027CDBF}" srcOrd="1" destOrd="0" presId="urn:microsoft.com/office/officeart/2005/8/layout/orgChart1"/>
    <dgm:cxn modelId="{50A81195-45EC-4969-9D84-A5DDC76DD18D}" type="presParOf" srcId="{C8250513-E86E-42B8-B4DE-8BC2E027CDBF}" destId="{1EDF2560-5DA8-49F8-83AC-A93D2ACACF47}" srcOrd="0" destOrd="0" presId="urn:microsoft.com/office/officeart/2005/8/layout/orgChart1"/>
    <dgm:cxn modelId="{6D3DC068-EF21-4543-8632-C1773649D43C}" type="presParOf" srcId="{C8250513-E86E-42B8-B4DE-8BC2E027CDBF}" destId="{A1722131-F1FB-42D8-9492-E0BB739FAE58}" srcOrd="1" destOrd="0" presId="urn:microsoft.com/office/officeart/2005/8/layout/orgChart1"/>
    <dgm:cxn modelId="{54235E37-AE73-4649-86C4-4868CA35F461}" type="presParOf" srcId="{A1722131-F1FB-42D8-9492-E0BB739FAE58}" destId="{B326AA81-DA79-47C7-B03C-B8C606CE9C79}" srcOrd="0" destOrd="0" presId="urn:microsoft.com/office/officeart/2005/8/layout/orgChart1"/>
    <dgm:cxn modelId="{05C09F0F-EC41-4106-A31D-2676DE5CB22B}" type="presParOf" srcId="{B326AA81-DA79-47C7-B03C-B8C606CE9C79}" destId="{B85998B8-2989-4DAD-B2FA-1E6E33A6B5DB}" srcOrd="0" destOrd="0" presId="urn:microsoft.com/office/officeart/2005/8/layout/orgChart1"/>
    <dgm:cxn modelId="{D1627D31-CAA5-494F-926D-D1B2C4E46E16}" type="presParOf" srcId="{B326AA81-DA79-47C7-B03C-B8C606CE9C79}" destId="{9B7E6DE1-16AC-4A6A-A398-A0641AF6DF7F}" srcOrd="1" destOrd="0" presId="urn:microsoft.com/office/officeart/2005/8/layout/orgChart1"/>
    <dgm:cxn modelId="{BCB79493-B66C-4C40-A586-784F0EB2E0BA}" type="presParOf" srcId="{A1722131-F1FB-42D8-9492-E0BB739FAE58}" destId="{7CFA4E4C-6754-4130-B117-AA6FED96D1BF}" srcOrd="1" destOrd="0" presId="urn:microsoft.com/office/officeart/2005/8/layout/orgChart1"/>
    <dgm:cxn modelId="{16D99C93-4E03-4671-A604-10C45B528770}" type="presParOf" srcId="{A1722131-F1FB-42D8-9492-E0BB739FAE58}" destId="{2C77ADB3-BE9E-473B-AF69-30F4D6D1A01B}" srcOrd="2" destOrd="0" presId="urn:microsoft.com/office/officeart/2005/8/layout/orgChart1"/>
    <dgm:cxn modelId="{E9EF8676-A5DD-447F-A121-11508205A4B5}" type="presParOf" srcId="{C8250513-E86E-42B8-B4DE-8BC2E027CDBF}" destId="{8BA5BF44-0EA9-4DD9-A5E2-CC88495AD352}" srcOrd="2" destOrd="0" presId="urn:microsoft.com/office/officeart/2005/8/layout/orgChart1"/>
    <dgm:cxn modelId="{6B5DE89E-6FFA-499B-9329-01E14E60D214}" type="presParOf" srcId="{C8250513-E86E-42B8-B4DE-8BC2E027CDBF}" destId="{3BDE508E-D3C0-4482-9D9B-5D180574CD17}" srcOrd="3" destOrd="0" presId="urn:microsoft.com/office/officeart/2005/8/layout/orgChart1"/>
    <dgm:cxn modelId="{98873832-7A60-4066-B458-CEB52C0886CC}" type="presParOf" srcId="{3BDE508E-D3C0-4482-9D9B-5D180574CD17}" destId="{D438B759-CD8E-41AE-8199-9703C05AB7CC}" srcOrd="0" destOrd="0" presId="urn:microsoft.com/office/officeart/2005/8/layout/orgChart1"/>
    <dgm:cxn modelId="{A2253FFA-48CA-4517-AD90-14225189B23D}" type="presParOf" srcId="{D438B759-CD8E-41AE-8199-9703C05AB7CC}" destId="{70DADA4D-9871-4205-8973-9605D89877D2}" srcOrd="0" destOrd="0" presId="urn:microsoft.com/office/officeart/2005/8/layout/orgChart1"/>
    <dgm:cxn modelId="{572DF4FE-E74D-463A-AB2C-8255A1941D53}" type="presParOf" srcId="{D438B759-CD8E-41AE-8199-9703C05AB7CC}" destId="{30F68131-612E-4A77-B65A-F6C9D03679B1}" srcOrd="1" destOrd="0" presId="urn:microsoft.com/office/officeart/2005/8/layout/orgChart1"/>
    <dgm:cxn modelId="{55184875-FC72-4445-9BA9-FED0C2E02C35}" type="presParOf" srcId="{3BDE508E-D3C0-4482-9D9B-5D180574CD17}" destId="{2F2FECD9-A0B0-433D-BDF0-7CBA16517A8E}" srcOrd="1" destOrd="0" presId="urn:microsoft.com/office/officeart/2005/8/layout/orgChart1"/>
    <dgm:cxn modelId="{9773DEF4-18D0-4DF1-B2EA-5FD0EFB0D1A0}" type="presParOf" srcId="{3BDE508E-D3C0-4482-9D9B-5D180574CD17}" destId="{6AF8101B-474B-4F91-82AD-5DBEB639D58F}" srcOrd="2" destOrd="0" presId="urn:microsoft.com/office/officeart/2005/8/layout/orgChart1"/>
    <dgm:cxn modelId="{5EBE4DA8-C7D1-46A4-95A8-37B6D8445138}" type="presParOf" srcId="{C8250513-E86E-42B8-B4DE-8BC2E027CDBF}" destId="{EFE1CE04-5C71-4309-86C3-B013F3BB5E43}" srcOrd="4" destOrd="0" presId="urn:microsoft.com/office/officeart/2005/8/layout/orgChart1"/>
    <dgm:cxn modelId="{646D44B6-CEA3-4CE2-9F27-34105804691A}" type="presParOf" srcId="{C8250513-E86E-42B8-B4DE-8BC2E027CDBF}" destId="{4D5F7DCE-4FBA-4104-A3CC-1B136FF26716}" srcOrd="5" destOrd="0" presId="urn:microsoft.com/office/officeart/2005/8/layout/orgChart1"/>
    <dgm:cxn modelId="{430AEF2F-5E9E-46EA-940F-192ED02F1471}" type="presParOf" srcId="{4D5F7DCE-4FBA-4104-A3CC-1B136FF26716}" destId="{3FDAFF7B-8871-4606-8376-8E935DD19A9A}" srcOrd="0" destOrd="0" presId="urn:microsoft.com/office/officeart/2005/8/layout/orgChart1"/>
    <dgm:cxn modelId="{E5687D29-967C-441A-86AC-04AC6D5D181B}" type="presParOf" srcId="{3FDAFF7B-8871-4606-8376-8E935DD19A9A}" destId="{6F862CD6-96F9-4739-B3A7-344B36489F1F}" srcOrd="0" destOrd="0" presId="urn:microsoft.com/office/officeart/2005/8/layout/orgChart1"/>
    <dgm:cxn modelId="{A474FB23-618A-42B0-B07C-730E18503C03}" type="presParOf" srcId="{3FDAFF7B-8871-4606-8376-8E935DD19A9A}" destId="{6DBA764F-B8BA-4F3B-B608-872068C6F122}" srcOrd="1" destOrd="0" presId="urn:microsoft.com/office/officeart/2005/8/layout/orgChart1"/>
    <dgm:cxn modelId="{7ADA808C-A9FF-43FB-B6BF-A6C5B3DA9CA4}" type="presParOf" srcId="{4D5F7DCE-4FBA-4104-A3CC-1B136FF26716}" destId="{901436E9-307F-463B-890F-E92355E0A0A7}" srcOrd="1" destOrd="0" presId="urn:microsoft.com/office/officeart/2005/8/layout/orgChart1"/>
    <dgm:cxn modelId="{AF70E65D-6823-459E-AD1E-CB8A8E1095C9}" type="presParOf" srcId="{4D5F7DCE-4FBA-4104-A3CC-1B136FF26716}" destId="{1177BF1C-6254-4733-B90D-E1A283DE2A8E}" srcOrd="2" destOrd="0" presId="urn:microsoft.com/office/officeart/2005/8/layout/orgChart1"/>
    <dgm:cxn modelId="{B982382B-5EBE-4FBF-A2CC-FAC886C8A76F}" type="presParOf" srcId="{B767064E-D63D-4437-8C68-95CFCF233690}" destId="{08518095-1770-4408-8A96-05D16C26DA41}" srcOrd="2" destOrd="0" presId="urn:microsoft.com/office/officeart/2005/8/layout/orgChart1"/>
    <dgm:cxn modelId="{53468174-E29E-4D96-AD96-9E1EF9F00602}" type="presParOf" srcId="{97FCF108-FEA5-48D4-85A1-CBBCD8C03B1A}" destId="{0296A0E1-F1C4-4982-A69E-1DB9FDA3D451}" srcOrd="4" destOrd="0" presId="urn:microsoft.com/office/officeart/2005/8/layout/orgChart1"/>
    <dgm:cxn modelId="{94C48BAD-5B73-4D97-9340-106DC1433976}" type="presParOf" srcId="{97FCF108-FEA5-48D4-85A1-CBBCD8C03B1A}" destId="{A3F7818C-1157-480C-83E6-D7FE7E45D8C4}" srcOrd="5" destOrd="0" presId="urn:microsoft.com/office/officeart/2005/8/layout/orgChart1"/>
    <dgm:cxn modelId="{75E47456-B169-4110-8535-8C8F42BA0610}" type="presParOf" srcId="{A3F7818C-1157-480C-83E6-D7FE7E45D8C4}" destId="{34C87433-CD90-4419-B57E-70D14ABE97D9}" srcOrd="0" destOrd="0" presId="urn:microsoft.com/office/officeart/2005/8/layout/orgChart1"/>
    <dgm:cxn modelId="{337405E4-3987-4E60-9C49-C9EBE3243C86}" type="presParOf" srcId="{34C87433-CD90-4419-B57E-70D14ABE97D9}" destId="{E281682E-AFF4-4F13-8BEF-D059F85DE536}" srcOrd="0" destOrd="0" presId="urn:microsoft.com/office/officeart/2005/8/layout/orgChart1"/>
    <dgm:cxn modelId="{33F635F4-2343-440E-9960-09AD8FD793EA}" type="presParOf" srcId="{34C87433-CD90-4419-B57E-70D14ABE97D9}" destId="{B9414B7A-3613-44DC-9418-08624297797D}" srcOrd="1" destOrd="0" presId="urn:microsoft.com/office/officeart/2005/8/layout/orgChart1"/>
    <dgm:cxn modelId="{2C24F6EC-86DB-4FA2-81AD-7B8E46632CF9}" type="presParOf" srcId="{A3F7818C-1157-480C-83E6-D7FE7E45D8C4}" destId="{9E8708C6-85C7-4E1F-827B-D4F5430BEFCF}" srcOrd="1" destOrd="0" presId="urn:microsoft.com/office/officeart/2005/8/layout/orgChart1"/>
    <dgm:cxn modelId="{344337F1-63E4-443D-8E91-F10471C7B139}" type="presParOf" srcId="{9E8708C6-85C7-4E1F-827B-D4F5430BEFCF}" destId="{10D66443-CB66-4637-B57D-B7C4F4DFF17D}" srcOrd="0" destOrd="0" presId="urn:microsoft.com/office/officeart/2005/8/layout/orgChart1"/>
    <dgm:cxn modelId="{D68CAB36-D704-4107-8B0A-BB7B5A45FC04}" type="presParOf" srcId="{9E8708C6-85C7-4E1F-827B-D4F5430BEFCF}" destId="{C5960008-C2D3-408C-9241-24ABE73003B6}" srcOrd="1" destOrd="0" presId="urn:microsoft.com/office/officeart/2005/8/layout/orgChart1"/>
    <dgm:cxn modelId="{1E583CB7-73A8-45C2-8A56-799B0A0C54B2}" type="presParOf" srcId="{C5960008-C2D3-408C-9241-24ABE73003B6}" destId="{8ECA4BFB-8EF4-4633-94BA-3733AAA2EEDE}" srcOrd="0" destOrd="0" presId="urn:microsoft.com/office/officeart/2005/8/layout/orgChart1"/>
    <dgm:cxn modelId="{8BDFA441-616C-4A46-8312-68F17F2A948D}" type="presParOf" srcId="{8ECA4BFB-8EF4-4633-94BA-3733AAA2EEDE}" destId="{C18B6377-364B-4699-8B45-2168FB668808}" srcOrd="0" destOrd="0" presId="urn:microsoft.com/office/officeart/2005/8/layout/orgChart1"/>
    <dgm:cxn modelId="{92CF0095-5DE8-4D08-BC2C-205D7FF4A792}" type="presParOf" srcId="{8ECA4BFB-8EF4-4633-94BA-3733AAA2EEDE}" destId="{00615C85-3B4B-4BA2-B610-F2499CC1BFB0}" srcOrd="1" destOrd="0" presId="urn:microsoft.com/office/officeart/2005/8/layout/orgChart1"/>
    <dgm:cxn modelId="{B45ACCA7-8D75-47B3-AA1F-EA8178D771D7}" type="presParOf" srcId="{C5960008-C2D3-408C-9241-24ABE73003B6}" destId="{6A647C62-22F9-4EFC-92EC-17EA184C7EF4}" srcOrd="1" destOrd="0" presId="urn:microsoft.com/office/officeart/2005/8/layout/orgChart1"/>
    <dgm:cxn modelId="{B9F7616C-038C-4842-9CFD-7D71DDB148E5}" type="presParOf" srcId="{C5960008-C2D3-408C-9241-24ABE73003B6}" destId="{BB2B6610-93E1-4819-94C5-C5A1754BBAFE}" srcOrd="2" destOrd="0" presId="urn:microsoft.com/office/officeart/2005/8/layout/orgChart1"/>
    <dgm:cxn modelId="{F5227FEF-B253-46CA-A72C-FCFB0594864F}" type="presParOf" srcId="{9E8708C6-85C7-4E1F-827B-D4F5430BEFCF}" destId="{A91E76AE-3DD1-45A9-804E-C2433CD1C71F}" srcOrd="2" destOrd="0" presId="urn:microsoft.com/office/officeart/2005/8/layout/orgChart1"/>
    <dgm:cxn modelId="{5F74DAE6-C7A9-43EA-B269-497139462D6B}" type="presParOf" srcId="{9E8708C6-85C7-4E1F-827B-D4F5430BEFCF}" destId="{E08D8322-D079-4FCC-B874-8273F85E66C3}" srcOrd="3" destOrd="0" presId="urn:microsoft.com/office/officeart/2005/8/layout/orgChart1"/>
    <dgm:cxn modelId="{5A7006A2-3DCE-4B19-BA76-90DC0EDBE60E}" type="presParOf" srcId="{E08D8322-D079-4FCC-B874-8273F85E66C3}" destId="{7B115E20-26B9-4D87-8AFF-2EA10EB01A9E}" srcOrd="0" destOrd="0" presId="urn:microsoft.com/office/officeart/2005/8/layout/orgChart1"/>
    <dgm:cxn modelId="{D42F416B-537B-4978-BF6D-4D479CD9E95A}" type="presParOf" srcId="{7B115E20-26B9-4D87-8AFF-2EA10EB01A9E}" destId="{A258531D-56A4-4F98-8428-7E81FAC90071}" srcOrd="0" destOrd="0" presId="urn:microsoft.com/office/officeart/2005/8/layout/orgChart1"/>
    <dgm:cxn modelId="{FC93CA45-50CF-44AD-954C-69BFE3C0EC34}" type="presParOf" srcId="{7B115E20-26B9-4D87-8AFF-2EA10EB01A9E}" destId="{3E6E6837-CD13-423F-8161-F2EF3FF762CB}" srcOrd="1" destOrd="0" presId="urn:microsoft.com/office/officeart/2005/8/layout/orgChart1"/>
    <dgm:cxn modelId="{F62951D5-A935-42CC-844F-C132A34DCD8F}" type="presParOf" srcId="{E08D8322-D079-4FCC-B874-8273F85E66C3}" destId="{D686B2E3-97D6-4917-8C3B-C2D92D00257B}" srcOrd="1" destOrd="0" presId="urn:microsoft.com/office/officeart/2005/8/layout/orgChart1"/>
    <dgm:cxn modelId="{188FEDCB-F5E1-4758-B512-1784BDA19BFB}" type="presParOf" srcId="{E08D8322-D079-4FCC-B874-8273F85E66C3}" destId="{88055DFC-4414-46D0-A80D-12BB7D80A100}" srcOrd="2" destOrd="0" presId="urn:microsoft.com/office/officeart/2005/8/layout/orgChart1"/>
    <dgm:cxn modelId="{800E121D-14FA-451B-A702-DACF64FE96D3}" type="presParOf" srcId="{9E8708C6-85C7-4E1F-827B-D4F5430BEFCF}" destId="{469BAD15-8AA3-4A41-B139-10954E605E51}" srcOrd="4" destOrd="0" presId="urn:microsoft.com/office/officeart/2005/8/layout/orgChart1"/>
    <dgm:cxn modelId="{A9659246-990C-4335-8085-E9FA473F0C81}" type="presParOf" srcId="{9E8708C6-85C7-4E1F-827B-D4F5430BEFCF}" destId="{F0F17E7D-2F17-4BC7-BCAD-253189CB6F3C}" srcOrd="5" destOrd="0" presId="urn:microsoft.com/office/officeart/2005/8/layout/orgChart1"/>
    <dgm:cxn modelId="{2A914759-2824-4CB8-81A6-7AF08AE5FE07}" type="presParOf" srcId="{F0F17E7D-2F17-4BC7-BCAD-253189CB6F3C}" destId="{A87E4B00-049C-4698-90AD-E1CB98510AB9}" srcOrd="0" destOrd="0" presId="urn:microsoft.com/office/officeart/2005/8/layout/orgChart1"/>
    <dgm:cxn modelId="{0F54A3C1-8811-4D3C-924F-54DD4AA9CEBE}" type="presParOf" srcId="{A87E4B00-049C-4698-90AD-E1CB98510AB9}" destId="{6BF2181E-0403-4516-B778-4D350E3F351F}" srcOrd="0" destOrd="0" presId="urn:microsoft.com/office/officeart/2005/8/layout/orgChart1"/>
    <dgm:cxn modelId="{9FA5D3E8-9B5E-4544-9488-94D078308748}" type="presParOf" srcId="{A87E4B00-049C-4698-90AD-E1CB98510AB9}" destId="{5164DA3D-594B-4157-9934-2EB7D6A5334A}" srcOrd="1" destOrd="0" presId="urn:microsoft.com/office/officeart/2005/8/layout/orgChart1"/>
    <dgm:cxn modelId="{BF7D5C4F-7018-433E-B45A-8BFBE73F537F}" type="presParOf" srcId="{F0F17E7D-2F17-4BC7-BCAD-253189CB6F3C}" destId="{7C52DA0D-3BB6-42C1-B286-A44775D02772}" srcOrd="1" destOrd="0" presId="urn:microsoft.com/office/officeart/2005/8/layout/orgChart1"/>
    <dgm:cxn modelId="{88ACC12F-B3D7-4CFF-805E-153669502ABA}" type="presParOf" srcId="{F0F17E7D-2F17-4BC7-BCAD-253189CB6F3C}" destId="{3FD4BFE5-7B12-4C8B-A5B9-BE5BAE324E78}" srcOrd="2" destOrd="0" presId="urn:microsoft.com/office/officeart/2005/8/layout/orgChart1"/>
    <dgm:cxn modelId="{E2C90EA1-F92F-429F-9E54-0DFAA7347FC5}" type="presParOf" srcId="{A3F7818C-1157-480C-83E6-D7FE7E45D8C4}" destId="{CEF2FD53-F346-4746-8E5A-62FD295B6FE5}" srcOrd="2" destOrd="0" presId="urn:microsoft.com/office/officeart/2005/8/layout/orgChart1"/>
    <dgm:cxn modelId="{94B9ED33-C16B-4D8B-B057-9A2631855A6F}" type="presParOf" srcId="{97FCF108-FEA5-48D4-85A1-CBBCD8C03B1A}" destId="{1B6A6304-18B0-403B-810B-A89737F26547}" srcOrd="6" destOrd="0" presId="urn:microsoft.com/office/officeart/2005/8/layout/orgChart1"/>
    <dgm:cxn modelId="{52ED6BF2-4FAF-4C09-BC1E-95D12B7ACA68}" type="presParOf" srcId="{97FCF108-FEA5-48D4-85A1-CBBCD8C03B1A}" destId="{0DF3DB6F-CB83-456E-9ECD-DEDD2C7608A1}" srcOrd="7" destOrd="0" presId="urn:microsoft.com/office/officeart/2005/8/layout/orgChart1"/>
    <dgm:cxn modelId="{8959E3A9-9F12-4BE2-A418-59B5C14AB3D1}" type="presParOf" srcId="{0DF3DB6F-CB83-456E-9ECD-DEDD2C7608A1}" destId="{4F2823A3-4ECF-4BD4-9430-3E92E7FA3804}" srcOrd="0" destOrd="0" presId="urn:microsoft.com/office/officeart/2005/8/layout/orgChart1"/>
    <dgm:cxn modelId="{070ECF67-C282-48E1-AB21-EE4373F08B43}" type="presParOf" srcId="{4F2823A3-4ECF-4BD4-9430-3E92E7FA3804}" destId="{FF60778B-DBD6-4B42-AEAB-6D8869FB922F}" srcOrd="0" destOrd="0" presId="urn:microsoft.com/office/officeart/2005/8/layout/orgChart1"/>
    <dgm:cxn modelId="{14280018-EB9E-4EA0-B45F-062D62831AA2}" type="presParOf" srcId="{4F2823A3-4ECF-4BD4-9430-3E92E7FA3804}" destId="{939F4CD9-0FFE-4164-9BCE-8CE359628844}" srcOrd="1" destOrd="0" presId="urn:microsoft.com/office/officeart/2005/8/layout/orgChart1"/>
    <dgm:cxn modelId="{AAAD78DF-2378-4442-B35A-A61281C04E6C}" type="presParOf" srcId="{0DF3DB6F-CB83-456E-9ECD-DEDD2C7608A1}" destId="{8CF91BC7-8DE6-4785-A7E1-8CA733627753}" srcOrd="1" destOrd="0" presId="urn:microsoft.com/office/officeart/2005/8/layout/orgChart1"/>
    <dgm:cxn modelId="{86EE7C13-94BC-499F-B0E7-E284799F3B53}" type="presParOf" srcId="{0DF3DB6F-CB83-456E-9ECD-DEDD2C7608A1}" destId="{62C2FCF0-93A0-450B-B076-26EF011F5C5C}" srcOrd="2" destOrd="0" presId="urn:microsoft.com/office/officeart/2005/8/layout/orgChart1"/>
    <dgm:cxn modelId="{18AED96C-151F-4208-B734-2259EA2DBCB7}" type="presParOf" srcId="{45DB03D8-3AD3-4933-B9A7-B0F468D16709}" destId="{0E299739-DEB1-4891-99C3-6D2A59B44CDE}" srcOrd="2" destOrd="0" presId="urn:microsoft.com/office/officeart/2005/8/layout/orgChart1"/>
    <dgm:cxn modelId="{A40F03D4-6A64-4AF4-B078-B8E1C7F9848D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B08C9E4-B7BB-4089-87FD-B59E1A016B13}" type="doc">
      <dgm:prSet loTypeId="urn:microsoft.com/office/officeart/2005/8/layout/orgChart1" loCatId="hierarchy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07EEC4C7-898B-45A7-BEB2-979B18CEFA21}">
      <dgm:prSet phldrT="[Text]"/>
      <dgm:spPr/>
      <dgm:t>
        <a:bodyPr/>
        <a:lstStyle/>
        <a:p>
          <a:r>
            <a:rPr lang="en-US" dirty="0" smtClean="0"/>
            <a:t>All Dates</a:t>
          </a:r>
          <a:endParaRPr lang="en-US" dirty="0"/>
        </a:p>
      </dgm:t>
    </dgm:pt>
    <dgm:pt modelId="{329F72BB-1D39-42B4-ABEF-7A535B64AAB3}" type="parTrans" cxnId="{4D611FBF-EADB-4FBE-A954-65F50DDDDAD9}">
      <dgm:prSet/>
      <dgm:spPr/>
      <dgm:t>
        <a:bodyPr/>
        <a:lstStyle/>
        <a:p>
          <a:endParaRPr lang="en-US"/>
        </a:p>
      </dgm:t>
    </dgm:pt>
    <dgm:pt modelId="{DBB7DE31-5490-4821-9D96-4940DFC016FB}" type="sibTrans" cxnId="{4D611FBF-EADB-4FBE-A954-65F50DDDDAD9}">
      <dgm:prSet/>
      <dgm:spPr/>
      <dgm:t>
        <a:bodyPr/>
        <a:lstStyle/>
        <a:p>
          <a:endParaRPr lang="en-US"/>
        </a:p>
      </dgm:t>
    </dgm:pt>
    <dgm:pt modelId="{2FF8D15A-5E15-44A1-81DB-64FE30B615AA}">
      <dgm:prSet phldrT="[Text]"/>
      <dgm:spPr/>
      <dgm:t>
        <a:bodyPr/>
        <a:lstStyle/>
        <a:p>
          <a:r>
            <a:rPr lang="en-US" dirty="0" smtClean="0"/>
            <a:t>2010</a:t>
          </a:r>
          <a:endParaRPr lang="en-US" dirty="0"/>
        </a:p>
      </dgm:t>
    </dgm:pt>
    <dgm:pt modelId="{C9360931-EF1C-4470-83FC-73017C8FEC82}" type="parTrans" cxnId="{AA95F8D0-2E60-400C-B01E-5F386DD969B8}">
      <dgm:prSet/>
      <dgm:spPr/>
      <dgm:t>
        <a:bodyPr/>
        <a:lstStyle/>
        <a:p>
          <a:endParaRPr lang="en-US"/>
        </a:p>
      </dgm:t>
    </dgm:pt>
    <dgm:pt modelId="{A8144B88-E0FB-46BC-B651-0DCB6325175B}" type="sibTrans" cxnId="{AA95F8D0-2E60-400C-B01E-5F386DD969B8}">
      <dgm:prSet/>
      <dgm:spPr/>
      <dgm:t>
        <a:bodyPr/>
        <a:lstStyle/>
        <a:p>
          <a:endParaRPr lang="en-US"/>
        </a:p>
      </dgm:t>
    </dgm:pt>
    <dgm:pt modelId="{095A4DC5-F93F-453A-995F-A49746D174B0}">
      <dgm:prSet phldrT="[Text]"/>
      <dgm:spPr/>
      <dgm:t>
        <a:bodyPr/>
        <a:lstStyle/>
        <a:p>
          <a:r>
            <a:rPr lang="en-US" dirty="0" smtClean="0"/>
            <a:t>Q1 2010</a:t>
          </a:r>
          <a:endParaRPr lang="en-US" dirty="0"/>
        </a:p>
      </dgm:t>
    </dgm:pt>
    <dgm:pt modelId="{8196C8CB-59EC-4DCB-8FEA-2B34797726ED}" type="parTrans" cxnId="{8B5D9F7A-C370-4B5B-A0D3-7443C94FA01B}">
      <dgm:prSet/>
      <dgm:spPr/>
      <dgm:t>
        <a:bodyPr/>
        <a:lstStyle/>
        <a:p>
          <a:endParaRPr lang="en-US"/>
        </a:p>
      </dgm:t>
    </dgm:pt>
    <dgm:pt modelId="{B4EB102A-B89C-4904-B8CF-12BEDD8A4F2E}" type="sibTrans" cxnId="{8B5D9F7A-C370-4B5B-A0D3-7443C94FA01B}">
      <dgm:prSet/>
      <dgm:spPr/>
      <dgm:t>
        <a:bodyPr/>
        <a:lstStyle/>
        <a:p>
          <a:endParaRPr lang="en-US"/>
        </a:p>
      </dgm:t>
    </dgm:pt>
    <dgm:pt modelId="{B17C5DA0-14AC-4A23-9ECC-92B6CE5E1E6B}">
      <dgm:prSet phldrT="[Text]"/>
      <dgm:spPr/>
      <dgm:t>
        <a:bodyPr/>
        <a:lstStyle/>
        <a:p>
          <a:r>
            <a:rPr lang="en-US" dirty="0" smtClean="0"/>
            <a:t>Q2 2010</a:t>
          </a:r>
          <a:endParaRPr lang="en-US" dirty="0"/>
        </a:p>
      </dgm:t>
    </dgm:pt>
    <dgm:pt modelId="{F69A18CE-99C5-455D-8E78-E6B0558EF182}" type="parTrans" cxnId="{EACFF2A7-F6EF-476A-A02F-5AA05737BEFA}">
      <dgm:prSet/>
      <dgm:spPr/>
      <dgm:t>
        <a:bodyPr/>
        <a:lstStyle/>
        <a:p>
          <a:endParaRPr lang="en-US"/>
        </a:p>
      </dgm:t>
    </dgm:pt>
    <dgm:pt modelId="{E5A6E541-38B8-4CEE-A3F7-3E96F19AF583}" type="sibTrans" cxnId="{EACFF2A7-F6EF-476A-A02F-5AA05737BEFA}">
      <dgm:prSet/>
      <dgm:spPr/>
      <dgm:t>
        <a:bodyPr/>
        <a:lstStyle/>
        <a:p>
          <a:endParaRPr lang="en-US"/>
        </a:p>
      </dgm:t>
    </dgm:pt>
    <dgm:pt modelId="{E2444938-6F6D-4325-85C1-5493A7239928}">
      <dgm:prSet phldrT="[Text]"/>
      <dgm:spPr/>
      <dgm:t>
        <a:bodyPr/>
        <a:lstStyle/>
        <a:p>
          <a:r>
            <a:rPr lang="en-US" smtClean="0"/>
            <a:t>Q3 2010</a:t>
          </a:r>
          <a:endParaRPr lang="en-US" dirty="0"/>
        </a:p>
      </dgm:t>
    </dgm:pt>
    <dgm:pt modelId="{C5FAA074-72E1-432A-B1F6-A06C724E6A12}" type="parTrans" cxnId="{1713D029-9187-4012-A5E7-98E4ADF91929}">
      <dgm:prSet/>
      <dgm:spPr/>
      <dgm:t>
        <a:bodyPr/>
        <a:lstStyle/>
        <a:p>
          <a:endParaRPr lang="en-US"/>
        </a:p>
      </dgm:t>
    </dgm:pt>
    <dgm:pt modelId="{AC052AF1-DFF8-448E-8AA8-CCDDA1E89B6C}" type="sibTrans" cxnId="{1713D029-9187-4012-A5E7-98E4ADF91929}">
      <dgm:prSet/>
      <dgm:spPr/>
      <dgm:t>
        <a:bodyPr/>
        <a:lstStyle/>
        <a:p>
          <a:endParaRPr lang="en-US"/>
        </a:p>
      </dgm:t>
    </dgm:pt>
    <dgm:pt modelId="{B915659F-D07B-4C9A-BEF1-2BA70660589A}">
      <dgm:prSet phldrT="[Text]"/>
      <dgm:spPr/>
      <dgm:t>
        <a:bodyPr/>
        <a:lstStyle/>
        <a:p>
          <a:r>
            <a:rPr lang="en-US" dirty="0" smtClean="0"/>
            <a:t>Q4 2010</a:t>
          </a:r>
          <a:endParaRPr lang="en-US" dirty="0"/>
        </a:p>
      </dgm:t>
    </dgm:pt>
    <dgm:pt modelId="{1E826F2A-5059-49A6-97A1-7A6465A5C17A}" type="parTrans" cxnId="{6AC996D2-E168-417D-A9A3-82C87A9F55B0}">
      <dgm:prSet/>
      <dgm:spPr/>
      <dgm:t>
        <a:bodyPr/>
        <a:lstStyle/>
        <a:p>
          <a:endParaRPr lang="en-US"/>
        </a:p>
      </dgm:t>
    </dgm:pt>
    <dgm:pt modelId="{B0A1F098-AD92-405E-8C3A-C929DFACD097}" type="sibTrans" cxnId="{6AC996D2-E168-417D-A9A3-82C87A9F55B0}">
      <dgm:prSet/>
      <dgm:spPr/>
      <dgm:t>
        <a:bodyPr/>
        <a:lstStyle/>
        <a:p>
          <a:endParaRPr lang="en-US"/>
        </a:p>
      </dgm:t>
    </dgm:pt>
    <dgm:pt modelId="{C1CE8B95-EFCE-4ADB-8C48-B8730735664B}" type="pres">
      <dgm:prSet presAssocID="{2B08C9E4-B7BB-4089-87FD-B59E1A016B1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678C371D-1B9B-4AD5-9082-3A88D0869EA9}" type="pres">
      <dgm:prSet presAssocID="{07EEC4C7-898B-45A7-BEB2-979B18CEFA21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06398BCB-1D7A-4262-BAFD-CDA27B78BC96}" type="pres">
      <dgm:prSet presAssocID="{07EEC4C7-898B-45A7-BEB2-979B18CEFA21}" presName="rootComposite1" presStyleCnt="0"/>
      <dgm:spPr/>
      <dgm:t>
        <a:bodyPr/>
        <a:lstStyle/>
        <a:p>
          <a:endParaRPr lang="en-US"/>
        </a:p>
      </dgm:t>
    </dgm:pt>
    <dgm:pt modelId="{F024AF6A-A65F-4153-9FB1-A889A936A5F8}" type="pres">
      <dgm:prSet presAssocID="{07EEC4C7-898B-45A7-BEB2-979B18CEFA21}" presName="rootText1" presStyleLbl="node0" presStyleIdx="0" presStyleCnt="1" custLinFactNeighborX="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F5AB93-9CA5-49A5-A50E-299EA91D2F41}" type="pres">
      <dgm:prSet presAssocID="{07EEC4C7-898B-45A7-BEB2-979B18CEFA21}" presName="rootConnector1" presStyleLbl="node1" presStyleIdx="0" presStyleCnt="0"/>
      <dgm:spPr/>
      <dgm:t>
        <a:bodyPr/>
        <a:lstStyle/>
        <a:p>
          <a:endParaRPr lang="en-US"/>
        </a:p>
      </dgm:t>
    </dgm:pt>
    <dgm:pt modelId="{1B2B3EA0-1D91-4B71-AE8F-E8B59602472E}" type="pres">
      <dgm:prSet presAssocID="{07EEC4C7-898B-45A7-BEB2-979B18CEFA21}" presName="hierChild2" presStyleCnt="0"/>
      <dgm:spPr/>
      <dgm:t>
        <a:bodyPr/>
        <a:lstStyle/>
        <a:p>
          <a:endParaRPr lang="en-US"/>
        </a:p>
      </dgm:t>
    </dgm:pt>
    <dgm:pt modelId="{840E1FFD-3ED8-42AF-991A-F8EEAB9E3F66}" type="pres">
      <dgm:prSet presAssocID="{C9360931-EF1C-4470-83FC-73017C8FEC8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45DB03D8-3AD3-4933-B9A7-B0F468D16709}" type="pres">
      <dgm:prSet presAssocID="{2FF8D15A-5E15-44A1-81DB-64FE30B615A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F0C6C38E-414B-4A7E-87AC-04CE63C7DB99}" type="pres">
      <dgm:prSet presAssocID="{2FF8D15A-5E15-44A1-81DB-64FE30B615AA}" presName="rootComposite" presStyleCnt="0"/>
      <dgm:spPr/>
      <dgm:t>
        <a:bodyPr/>
        <a:lstStyle/>
        <a:p>
          <a:endParaRPr lang="en-US"/>
        </a:p>
      </dgm:t>
    </dgm:pt>
    <dgm:pt modelId="{8B1E5CD5-C784-4D35-956D-3192F77F70BF}" type="pres">
      <dgm:prSet presAssocID="{2FF8D15A-5E15-44A1-81DB-64FE30B615AA}" presName="rootText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5E1EB5E-B8B1-4FB4-B15F-B9052CBE7C96}" type="pres">
      <dgm:prSet presAssocID="{2FF8D15A-5E15-44A1-81DB-64FE30B615AA}" presName="rootConnector" presStyleLbl="node2" presStyleIdx="0" presStyleCnt="1"/>
      <dgm:spPr/>
      <dgm:t>
        <a:bodyPr/>
        <a:lstStyle/>
        <a:p>
          <a:endParaRPr lang="en-US"/>
        </a:p>
      </dgm:t>
    </dgm:pt>
    <dgm:pt modelId="{97FCF108-FEA5-48D4-85A1-CBBCD8C03B1A}" type="pres">
      <dgm:prSet presAssocID="{2FF8D15A-5E15-44A1-81DB-64FE30B615AA}" presName="hierChild4" presStyleCnt="0"/>
      <dgm:spPr/>
      <dgm:t>
        <a:bodyPr/>
        <a:lstStyle/>
        <a:p>
          <a:endParaRPr lang="en-US"/>
        </a:p>
      </dgm:t>
    </dgm:pt>
    <dgm:pt modelId="{30C110CA-6F13-4772-A7D0-A2041F43CE7F}" type="pres">
      <dgm:prSet presAssocID="{8196C8CB-59EC-4DCB-8FEA-2B34797726ED}" presName="Name37" presStyleLbl="parChTrans1D3" presStyleIdx="0" presStyleCnt="4"/>
      <dgm:spPr/>
      <dgm:t>
        <a:bodyPr/>
        <a:lstStyle/>
        <a:p>
          <a:endParaRPr lang="en-US"/>
        </a:p>
      </dgm:t>
    </dgm:pt>
    <dgm:pt modelId="{56DE753E-97D8-4B95-BABD-8AB6070666EB}" type="pres">
      <dgm:prSet presAssocID="{095A4DC5-F93F-453A-995F-A49746D174B0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B91F4C1E-0785-4F4F-B4F0-0AEA44D55A76}" type="pres">
      <dgm:prSet presAssocID="{095A4DC5-F93F-453A-995F-A49746D174B0}" presName="rootComposite" presStyleCnt="0"/>
      <dgm:spPr/>
      <dgm:t>
        <a:bodyPr/>
        <a:lstStyle/>
        <a:p>
          <a:endParaRPr lang="en-US"/>
        </a:p>
      </dgm:t>
    </dgm:pt>
    <dgm:pt modelId="{A62E25AD-9959-4A65-8DB7-6D2759F0D82C}" type="pres">
      <dgm:prSet presAssocID="{095A4DC5-F93F-453A-995F-A49746D174B0}" presName="rootText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9D7D733-AED1-4EC4-A90B-30337AAD3E72}" type="pres">
      <dgm:prSet presAssocID="{095A4DC5-F93F-453A-995F-A49746D174B0}" presName="rootConnector" presStyleLbl="node3" presStyleIdx="0" presStyleCnt="4"/>
      <dgm:spPr/>
      <dgm:t>
        <a:bodyPr/>
        <a:lstStyle/>
        <a:p>
          <a:endParaRPr lang="en-US"/>
        </a:p>
      </dgm:t>
    </dgm:pt>
    <dgm:pt modelId="{504AA4C8-4CE1-4CC7-9989-60BAB2795AE5}" type="pres">
      <dgm:prSet presAssocID="{095A4DC5-F93F-453A-995F-A49746D174B0}" presName="hierChild4" presStyleCnt="0"/>
      <dgm:spPr/>
      <dgm:t>
        <a:bodyPr/>
        <a:lstStyle/>
        <a:p>
          <a:endParaRPr lang="en-US"/>
        </a:p>
      </dgm:t>
    </dgm:pt>
    <dgm:pt modelId="{3229B749-17AD-4FD5-846A-CD044B7085C9}" type="pres">
      <dgm:prSet presAssocID="{095A4DC5-F93F-453A-995F-A49746D174B0}" presName="hierChild5" presStyleCnt="0"/>
      <dgm:spPr/>
      <dgm:t>
        <a:bodyPr/>
        <a:lstStyle/>
        <a:p>
          <a:endParaRPr lang="en-US"/>
        </a:p>
      </dgm:t>
    </dgm:pt>
    <dgm:pt modelId="{84229F51-CF46-429B-8C8C-F30782C7C6E4}" type="pres">
      <dgm:prSet presAssocID="{F69A18CE-99C5-455D-8E78-E6B0558EF182}" presName="Name37" presStyleLbl="parChTrans1D3" presStyleIdx="1" presStyleCnt="4"/>
      <dgm:spPr/>
      <dgm:t>
        <a:bodyPr/>
        <a:lstStyle/>
        <a:p>
          <a:endParaRPr lang="en-US"/>
        </a:p>
      </dgm:t>
    </dgm:pt>
    <dgm:pt modelId="{B767064E-D63D-4437-8C68-95CFCF233690}" type="pres">
      <dgm:prSet presAssocID="{B17C5DA0-14AC-4A23-9ECC-92B6CE5E1E6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72F6F3F5-DAFB-44EC-B5AE-943B71C70406}" type="pres">
      <dgm:prSet presAssocID="{B17C5DA0-14AC-4A23-9ECC-92B6CE5E1E6B}" presName="rootComposite" presStyleCnt="0"/>
      <dgm:spPr/>
      <dgm:t>
        <a:bodyPr/>
        <a:lstStyle/>
        <a:p>
          <a:endParaRPr lang="en-US"/>
        </a:p>
      </dgm:t>
    </dgm:pt>
    <dgm:pt modelId="{EA655ABB-360E-4C48-8678-0B9D3BF56F13}" type="pres">
      <dgm:prSet presAssocID="{B17C5DA0-14AC-4A23-9ECC-92B6CE5E1E6B}" presName="rootText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EA2C10-A21A-465F-992D-1486225BA8ED}" type="pres">
      <dgm:prSet presAssocID="{B17C5DA0-14AC-4A23-9ECC-92B6CE5E1E6B}" presName="rootConnector" presStyleLbl="node3" presStyleIdx="1" presStyleCnt="4"/>
      <dgm:spPr/>
      <dgm:t>
        <a:bodyPr/>
        <a:lstStyle/>
        <a:p>
          <a:endParaRPr lang="en-US"/>
        </a:p>
      </dgm:t>
    </dgm:pt>
    <dgm:pt modelId="{C8250513-E86E-42B8-B4DE-8BC2E027CDBF}" type="pres">
      <dgm:prSet presAssocID="{B17C5DA0-14AC-4A23-9ECC-92B6CE5E1E6B}" presName="hierChild4" presStyleCnt="0"/>
      <dgm:spPr/>
      <dgm:t>
        <a:bodyPr/>
        <a:lstStyle/>
        <a:p>
          <a:endParaRPr lang="en-US"/>
        </a:p>
      </dgm:t>
    </dgm:pt>
    <dgm:pt modelId="{08518095-1770-4408-8A96-05D16C26DA41}" type="pres">
      <dgm:prSet presAssocID="{B17C5DA0-14AC-4A23-9ECC-92B6CE5E1E6B}" presName="hierChild5" presStyleCnt="0"/>
      <dgm:spPr/>
      <dgm:t>
        <a:bodyPr/>
        <a:lstStyle/>
        <a:p>
          <a:endParaRPr lang="en-US"/>
        </a:p>
      </dgm:t>
    </dgm:pt>
    <dgm:pt modelId="{0296A0E1-F1C4-4982-A69E-1DB9FDA3D451}" type="pres">
      <dgm:prSet presAssocID="{C5FAA074-72E1-432A-B1F6-A06C724E6A12}" presName="Name37" presStyleLbl="parChTrans1D3" presStyleIdx="2" presStyleCnt="4"/>
      <dgm:spPr/>
      <dgm:t>
        <a:bodyPr/>
        <a:lstStyle/>
        <a:p>
          <a:endParaRPr lang="en-US"/>
        </a:p>
      </dgm:t>
    </dgm:pt>
    <dgm:pt modelId="{A3F7818C-1157-480C-83E6-D7FE7E45D8C4}" type="pres">
      <dgm:prSet presAssocID="{E2444938-6F6D-4325-85C1-5493A7239928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4C87433-CD90-4419-B57E-70D14ABE97D9}" type="pres">
      <dgm:prSet presAssocID="{E2444938-6F6D-4325-85C1-5493A7239928}" presName="rootComposite" presStyleCnt="0"/>
      <dgm:spPr/>
      <dgm:t>
        <a:bodyPr/>
        <a:lstStyle/>
        <a:p>
          <a:endParaRPr lang="en-US"/>
        </a:p>
      </dgm:t>
    </dgm:pt>
    <dgm:pt modelId="{E281682E-AFF4-4F13-8BEF-D059F85DE536}" type="pres">
      <dgm:prSet presAssocID="{E2444938-6F6D-4325-85C1-5493A7239928}" presName="rootText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9414B7A-3613-44DC-9418-08624297797D}" type="pres">
      <dgm:prSet presAssocID="{E2444938-6F6D-4325-85C1-5493A7239928}" presName="rootConnector" presStyleLbl="node3" presStyleIdx="2" presStyleCnt="4"/>
      <dgm:spPr/>
      <dgm:t>
        <a:bodyPr/>
        <a:lstStyle/>
        <a:p>
          <a:endParaRPr lang="en-US"/>
        </a:p>
      </dgm:t>
    </dgm:pt>
    <dgm:pt modelId="{9E8708C6-85C7-4E1F-827B-D4F5430BEFCF}" type="pres">
      <dgm:prSet presAssocID="{E2444938-6F6D-4325-85C1-5493A7239928}" presName="hierChild4" presStyleCnt="0"/>
      <dgm:spPr/>
      <dgm:t>
        <a:bodyPr/>
        <a:lstStyle/>
        <a:p>
          <a:endParaRPr lang="en-US"/>
        </a:p>
      </dgm:t>
    </dgm:pt>
    <dgm:pt modelId="{CEF2FD53-F346-4746-8E5A-62FD295B6FE5}" type="pres">
      <dgm:prSet presAssocID="{E2444938-6F6D-4325-85C1-5493A7239928}" presName="hierChild5" presStyleCnt="0"/>
      <dgm:spPr/>
      <dgm:t>
        <a:bodyPr/>
        <a:lstStyle/>
        <a:p>
          <a:endParaRPr lang="en-US"/>
        </a:p>
      </dgm:t>
    </dgm:pt>
    <dgm:pt modelId="{1B6A6304-18B0-403B-810B-A89737F26547}" type="pres">
      <dgm:prSet presAssocID="{1E826F2A-5059-49A6-97A1-7A6465A5C17A}" presName="Name37" presStyleLbl="parChTrans1D3" presStyleIdx="3" presStyleCnt="4"/>
      <dgm:spPr/>
      <dgm:t>
        <a:bodyPr/>
        <a:lstStyle/>
        <a:p>
          <a:endParaRPr lang="en-US"/>
        </a:p>
      </dgm:t>
    </dgm:pt>
    <dgm:pt modelId="{0DF3DB6F-CB83-456E-9ECD-DEDD2C7608A1}" type="pres">
      <dgm:prSet presAssocID="{B915659F-D07B-4C9A-BEF1-2BA70660589A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4F2823A3-4ECF-4BD4-9430-3E92E7FA3804}" type="pres">
      <dgm:prSet presAssocID="{B915659F-D07B-4C9A-BEF1-2BA70660589A}" presName="rootComposite" presStyleCnt="0"/>
      <dgm:spPr/>
      <dgm:t>
        <a:bodyPr/>
        <a:lstStyle/>
        <a:p>
          <a:endParaRPr lang="en-US"/>
        </a:p>
      </dgm:t>
    </dgm:pt>
    <dgm:pt modelId="{FF60778B-DBD6-4B42-AEAB-6D8869FB922F}" type="pres">
      <dgm:prSet presAssocID="{B915659F-D07B-4C9A-BEF1-2BA70660589A}" presName="rootText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39F4CD9-0FFE-4164-9BCE-8CE359628844}" type="pres">
      <dgm:prSet presAssocID="{B915659F-D07B-4C9A-BEF1-2BA70660589A}" presName="rootConnector" presStyleLbl="node3" presStyleIdx="3" presStyleCnt="4"/>
      <dgm:spPr/>
      <dgm:t>
        <a:bodyPr/>
        <a:lstStyle/>
        <a:p>
          <a:endParaRPr lang="en-US"/>
        </a:p>
      </dgm:t>
    </dgm:pt>
    <dgm:pt modelId="{8CF91BC7-8DE6-4785-A7E1-8CA733627753}" type="pres">
      <dgm:prSet presAssocID="{B915659F-D07B-4C9A-BEF1-2BA70660589A}" presName="hierChild4" presStyleCnt="0"/>
      <dgm:spPr/>
      <dgm:t>
        <a:bodyPr/>
        <a:lstStyle/>
        <a:p>
          <a:endParaRPr lang="en-US"/>
        </a:p>
      </dgm:t>
    </dgm:pt>
    <dgm:pt modelId="{62C2FCF0-93A0-450B-B076-26EF011F5C5C}" type="pres">
      <dgm:prSet presAssocID="{B915659F-D07B-4C9A-BEF1-2BA70660589A}" presName="hierChild5" presStyleCnt="0"/>
      <dgm:spPr/>
      <dgm:t>
        <a:bodyPr/>
        <a:lstStyle/>
        <a:p>
          <a:endParaRPr lang="en-US"/>
        </a:p>
      </dgm:t>
    </dgm:pt>
    <dgm:pt modelId="{0E299739-DEB1-4891-99C3-6D2A59B44CDE}" type="pres">
      <dgm:prSet presAssocID="{2FF8D15A-5E15-44A1-81DB-64FE30B615AA}" presName="hierChild5" presStyleCnt="0"/>
      <dgm:spPr/>
      <dgm:t>
        <a:bodyPr/>
        <a:lstStyle/>
        <a:p>
          <a:endParaRPr lang="en-US"/>
        </a:p>
      </dgm:t>
    </dgm:pt>
    <dgm:pt modelId="{F6793A38-6887-4267-8F3D-9C776738FCD6}" type="pres">
      <dgm:prSet presAssocID="{07EEC4C7-898B-45A7-BEB2-979B18CEFA21}" presName="hierChild3" presStyleCnt="0"/>
      <dgm:spPr/>
      <dgm:t>
        <a:bodyPr/>
        <a:lstStyle/>
        <a:p>
          <a:endParaRPr lang="en-US"/>
        </a:p>
      </dgm:t>
    </dgm:pt>
  </dgm:ptLst>
  <dgm:cxnLst>
    <dgm:cxn modelId="{0EE619BA-5D93-4C85-821C-F0AF7A35D278}" type="presOf" srcId="{2B08C9E4-B7BB-4089-87FD-B59E1A016B13}" destId="{C1CE8B95-EFCE-4ADB-8C48-B8730735664B}" srcOrd="0" destOrd="0" presId="urn:microsoft.com/office/officeart/2005/8/layout/orgChart1"/>
    <dgm:cxn modelId="{6AC996D2-E168-417D-A9A3-82C87A9F55B0}" srcId="{2FF8D15A-5E15-44A1-81DB-64FE30B615AA}" destId="{B915659F-D07B-4C9A-BEF1-2BA70660589A}" srcOrd="3" destOrd="0" parTransId="{1E826F2A-5059-49A6-97A1-7A6465A5C17A}" sibTransId="{B0A1F098-AD92-405E-8C3A-C929DFACD097}"/>
    <dgm:cxn modelId="{F47B7C37-2A0A-4CE7-9AE2-CFBC234F4441}" type="presOf" srcId="{E2444938-6F6D-4325-85C1-5493A7239928}" destId="{B9414B7A-3613-44DC-9418-08624297797D}" srcOrd="1" destOrd="0" presId="urn:microsoft.com/office/officeart/2005/8/layout/orgChart1"/>
    <dgm:cxn modelId="{C3FAFA37-6478-4811-8793-E944ACFEBE9F}" type="presOf" srcId="{F69A18CE-99C5-455D-8E78-E6B0558EF182}" destId="{84229F51-CF46-429B-8C8C-F30782C7C6E4}" srcOrd="0" destOrd="0" presId="urn:microsoft.com/office/officeart/2005/8/layout/orgChart1"/>
    <dgm:cxn modelId="{F821FC98-7C09-4F14-ABEC-54F4FCB9B3D7}" type="presOf" srcId="{8196C8CB-59EC-4DCB-8FEA-2B34797726ED}" destId="{30C110CA-6F13-4772-A7D0-A2041F43CE7F}" srcOrd="0" destOrd="0" presId="urn:microsoft.com/office/officeart/2005/8/layout/orgChart1"/>
    <dgm:cxn modelId="{EABC1D2A-6846-4688-96DE-814FF2B7641F}" type="presOf" srcId="{07EEC4C7-898B-45A7-BEB2-979B18CEFA21}" destId="{F024AF6A-A65F-4153-9FB1-A889A936A5F8}" srcOrd="0" destOrd="0" presId="urn:microsoft.com/office/officeart/2005/8/layout/orgChart1"/>
    <dgm:cxn modelId="{EACFF2A7-F6EF-476A-A02F-5AA05737BEFA}" srcId="{2FF8D15A-5E15-44A1-81DB-64FE30B615AA}" destId="{B17C5DA0-14AC-4A23-9ECC-92B6CE5E1E6B}" srcOrd="1" destOrd="0" parTransId="{F69A18CE-99C5-455D-8E78-E6B0558EF182}" sibTransId="{E5A6E541-38B8-4CEE-A3F7-3E96F19AF583}"/>
    <dgm:cxn modelId="{6D0D4DDE-580C-4E2E-9823-FF3D374DF171}" type="presOf" srcId="{B915659F-D07B-4C9A-BEF1-2BA70660589A}" destId="{939F4CD9-0FFE-4164-9BCE-8CE359628844}" srcOrd="1" destOrd="0" presId="urn:microsoft.com/office/officeart/2005/8/layout/orgChart1"/>
    <dgm:cxn modelId="{B6D9B006-1F15-4991-960E-B7E6A070DD57}" type="presOf" srcId="{1E826F2A-5059-49A6-97A1-7A6465A5C17A}" destId="{1B6A6304-18B0-403B-810B-A89737F26547}" srcOrd="0" destOrd="0" presId="urn:microsoft.com/office/officeart/2005/8/layout/orgChart1"/>
    <dgm:cxn modelId="{894DBE83-1235-4DA5-8348-FD8FC70D1DE9}" type="presOf" srcId="{E2444938-6F6D-4325-85C1-5493A7239928}" destId="{E281682E-AFF4-4F13-8BEF-D059F85DE536}" srcOrd="0" destOrd="0" presId="urn:microsoft.com/office/officeart/2005/8/layout/orgChart1"/>
    <dgm:cxn modelId="{AA95F8D0-2E60-400C-B01E-5F386DD969B8}" srcId="{07EEC4C7-898B-45A7-BEB2-979B18CEFA21}" destId="{2FF8D15A-5E15-44A1-81DB-64FE30B615AA}" srcOrd="0" destOrd="0" parTransId="{C9360931-EF1C-4470-83FC-73017C8FEC82}" sibTransId="{A8144B88-E0FB-46BC-B651-0DCB6325175B}"/>
    <dgm:cxn modelId="{6321117F-4D15-400A-A58F-E4D10678F936}" type="presOf" srcId="{C5FAA074-72E1-432A-B1F6-A06C724E6A12}" destId="{0296A0E1-F1C4-4982-A69E-1DB9FDA3D451}" srcOrd="0" destOrd="0" presId="urn:microsoft.com/office/officeart/2005/8/layout/orgChart1"/>
    <dgm:cxn modelId="{14B7DD4E-9F8F-4D07-8662-07F1E441B748}" type="presOf" srcId="{B915659F-D07B-4C9A-BEF1-2BA70660589A}" destId="{FF60778B-DBD6-4B42-AEAB-6D8869FB922F}" srcOrd="0" destOrd="0" presId="urn:microsoft.com/office/officeart/2005/8/layout/orgChart1"/>
    <dgm:cxn modelId="{1713D029-9187-4012-A5E7-98E4ADF91929}" srcId="{2FF8D15A-5E15-44A1-81DB-64FE30B615AA}" destId="{E2444938-6F6D-4325-85C1-5493A7239928}" srcOrd="2" destOrd="0" parTransId="{C5FAA074-72E1-432A-B1F6-A06C724E6A12}" sibTransId="{AC052AF1-DFF8-448E-8AA8-CCDDA1E89B6C}"/>
    <dgm:cxn modelId="{4D611FBF-EADB-4FBE-A954-65F50DDDDAD9}" srcId="{2B08C9E4-B7BB-4089-87FD-B59E1A016B13}" destId="{07EEC4C7-898B-45A7-BEB2-979B18CEFA21}" srcOrd="0" destOrd="0" parTransId="{329F72BB-1D39-42B4-ABEF-7A535B64AAB3}" sibTransId="{DBB7DE31-5490-4821-9D96-4940DFC016FB}"/>
    <dgm:cxn modelId="{BA66DE3C-2BF3-4061-988F-717207CEBDCC}" type="presOf" srcId="{B17C5DA0-14AC-4A23-9ECC-92B6CE5E1E6B}" destId="{EBEA2C10-A21A-465F-992D-1486225BA8ED}" srcOrd="1" destOrd="0" presId="urn:microsoft.com/office/officeart/2005/8/layout/orgChart1"/>
    <dgm:cxn modelId="{A27A46FE-528D-481D-A922-CBF961A9FAD3}" type="presOf" srcId="{B17C5DA0-14AC-4A23-9ECC-92B6CE5E1E6B}" destId="{EA655ABB-360E-4C48-8678-0B9D3BF56F13}" srcOrd="0" destOrd="0" presId="urn:microsoft.com/office/officeart/2005/8/layout/orgChart1"/>
    <dgm:cxn modelId="{90F3EB82-F145-4964-BBC8-C6AB73AC86F7}" type="presOf" srcId="{2FF8D15A-5E15-44A1-81DB-64FE30B615AA}" destId="{55E1EB5E-B8B1-4FB4-B15F-B9052CBE7C96}" srcOrd="1" destOrd="0" presId="urn:microsoft.com/office/officeart/2005/8/layout/orgChart1"/>
    <dgm:cxn modelId="{EABCB1B8-6ADC-4927-A5A9-F97D36300514}" type="presOf" srcId="{095A4DC5-F93F-453A-995F-A49746D174B0}" destId="{A62E25AD-9959-4A65-8DB7-6D2759F0D82C}" srcOrd="0" destOrd="0" presId="urn:microsoft.com/office/officeart/2005/8/layout/orgChart1"/>
    <dgm:cxn modelId="{94671183-9A35-409F-8D0B-F77280B5D037}" type="presOf" srcId="{C9360931-EF1C-4470-83FC-73017C8FEC82}" destId="{840E1FFD-3ED8-42AF-991A-F8EEAB9E3F66}" srcOrd="0" destOrd="0" presId="urn:microsoft.com/office/officeart/2005/8/layout/orgChart1"/>
    <dgm:cxn modelId="{4C1F15F4-C51E-4A1E-9FDA-1D230249837B}" type="presOf" srcId="{2FF8D15A-5E15-44A1-81DB-64FE30B615AA}" destId="{8B1E5CD5-C784-4D35-956D-3192F77F70BF}" srcOrd="0" destOrd="0" presId="urn:microsoft.com/office/officeart/2005/8/layout/orgChart1"/>
    <dgm:cxn modelId="{DE3A1C2C-6B0C-4BBF-8C2E-869B9F8A21B6}" type="presOf" srcId="{095A4DC5-F93F-453A-995F-A49746D174B0}" destId="{A9D7D733-AED1-4EC4-A90B-30337AAD3E72}" srcOrd="1" destOrd="0" presId="urn:microsoft.com/office/officeart/2005/8/layout/orgChart1"/>
    <dgm:cxn modelId="{8B5D9F7A-C370-4B5B-A0D3-7443C94FA01B}" srcId="{2FF8D15A-5E15-44A1-81DB-64FE30B615AA}" destId="{095A4DC5-F93F-453A-995F-A49746D174B0}" srcOrd="0" destOrd="0" parTransId="{8196C8CB-59EC-4DCB-8FEA-2B34797726ED}" sibTransId="{B4EB102A-B89C-4904-B8CF-12BEDD8A4F2E}"/>
    <dgm:cxn modelId="{4691D5DD-488E-4C18-B669-8138C46F3807}" type="presOf" srcId="{07EEC4C7-898B-45A7-BEB2-979B18CEFA21}" destId="{98F5AB93-9CA5-49A5-A50E-299EA91D2F41}" srcOrd="1" destOrd="0" presId="urn:microsoft.com/office/officeart/2005/8/layout/orgChart1"/>
    <dgm:cxn modelId="{450A5F45-4A3D-4BE3-AC94-39132E587854}" type="presParOf" srcId="{C1CE8B95-EFCE-4ADB-8C48-B8730735664B}" destId="{678C371D-1B9B-4AD5-9082-3A88D0869EA9}" srcOrd="0" destOrd="0" presId="urn:microsoft.com/office/officeart/2005/8/layout/orgChart1"/>
    <dgm:cxn modelId="{7093E900-420B-4527-B0AC-935B3942856D}" type="presParOf" srcId="{678C371D-1B9B-4AD5-9082-3A88D0869EA9}" destId="{06398BCB-1D7A-4262-BAFD-CDA27B78BC96}" srcOrd="0" destOrd="0" presId="urn:microsoft.com/office/officeart/2005/8/layout/orgChart1"/>
    <dgm:cxn modelId="{8B1DF385-3297-45A4-8678-989806D9E88A}" type="presParOf" srcId="{06398BCB-1D7A-4262-BAFD-CDA27B78BC96}" destId="{F024AF6A-A65F-4153-9FB1-A889A936A5F8}" srcOrd="0" destOrd="0" presId="urn:microsoft.com/office/officeart/2005/8/layout/orgChart1"/>
    <dgm:cxn modelId="{55CF757B-F259-47BD-861D-0B1C8FA3A19B}" type="presParOf" srcId="{06398BCB-1D7A-4262-BAFD-CDA27B78BC96}" destId="{98F5AB93-9CA5-49A5-A50E-299EA91D2F41}" srcOrd="1" destOrd="0" presId="urn:microsoft.com/office/officeart/2005/8/layout/orgChart1"/>
    <dgm:cxn modelId="{C749BC42-DDB0-4019-8B7D-B6172C9A0071}" type="presParOf" srcId="{678C371D-1B9B-4AD5-9082-3A88D0869EA9}" destId="{1B2B3EA0-1D91-4B71-AE8F-E8B59602472E}" srcOrd="1" destOrd="0" presId="urn:microsoft.com/office/officeart/2005/8/layout/orgChart1"/>
    <dgm:cxn modelId="{45B6F595-B0B2-4150-A4A6-DE45C5469826}" type="presParOf" srcId="{1B2B3EA0-1D91-4B71-AE8F-E8B59602472E}" destId="{840E1FFD-3ED8-42AF-991A-F8EEAB9E3F66}" srcOrd="0" destOrd="0" presId="urn:microsoft.com/office/officeart/2005/8/layout/orgChart1"/>
    <dgm:cxn modelId="{A6C582F2-119F-40B8-AF91-5CB12C528BA3}" type="presParOf" srcId="{1B2B3EA0-1D91-4B71-AE8F-E8B59602472E}" destId="{45DB03D8-3AD3-4933-B9A7-B0F468D16709}" srcOrd="1" destOrd="0" presId="urn:microsoft.com/office/officeart/2005/8/layout/orgChart1"/>
    <dgm:cxn modelId="{AE0B56A1-AAFB-486D-A440-9CFE954BBEF9}" type="presParOf" srcId="{45DB03D8-3AD3-4933-B9A7-B0F468D16709}" destId="{F0C6C38E-414B-4A7E-87AC-04CE63C7DB99}" srcOrd="0" destOrd="0" presId="urn:microsoft.com/office/officeart/2005/8/layout/orgChart1"/>
    <dgm:cxn modelId="{524D4ACB-9CC3-411B-A676-45FB4A2A9A83}" type="presParOf" srcId="{F0C6C38E-414B-4A7E-87AC-04CE63C7DB99}" destId="{8B1E5CD5-C784-4D35-956D-3192F77F70BF}" srcOrd="0" destOrd="0" presId="urn:microsoft.com/office/officeart/2005/8/layout/orgChart1"/>
    <dgm:cxn modelId="{81B0D43D-B555-47B7-8E18-3942EE47A136}" type="presParOf" srcId="{F0C6C38E-414B-4A7E-87AC-04CE63C7DB99}" destId="{55E1EB5E-B8B1-4FB4-B15F-B9052CBE7C96}" srcOrd="1" destOrd="0" presId="urn:microsoft.com/office/officeart/2005/8/layout/orgChart1"/>
    <dgm:cxn modelId="{F3C081D2-DB0E-426E-9DD7-741F8CB46DA0}" type="presParOf" srcId="{45DB03D8-3AD3-4933-B9A7-B0F468D16709}" destId="{97FCF108-FEA5-48D4-85A1-CBBCD8C03B1A}" srcOrd="1" destOrd="0" presId="urn:microsoft.com/office/officeart/2005/8/layout/orgChart1"/>
    <dgm:cxn modelId="{19FA2755-B673-4D57-92B3-51AC4FBE9F7B}" type="presParOf" srcId="{97FCF108-FEA5-48D4-85A1-CBBCD8C03B1A}" destId="{30C110CA-6F13-4772-A7D0-A2041F43CE7F}" srcOrd="0" destOrd="0" presId="urn:microsoft.com/office/officeart/2005/8/layout/orgChart1"/>
    <dgm:cxn modelId="{50FEB5CE-E92A-4977-B450-D5D3E1C80FF3}" type="presParOf" srcId="{97FCF108-FEA5-48D4-85A1-CBBCD8C03B1A}" destId="{56DE753E-97D8-4B95-BABD-8AB6070666EB}" srcOrd="1" destOrd="0" presId="urn:microsoft.com/office/officeart/2005/8/layout/orgChart1"/>
    <dgm:cxn modelId="{05390FFD-7B74-4E9E-BED7-FB67CF1FDA95}" type="presParOf" srcId="{56DE753E-97D8-4B95-BABD-8AB6070666EB}" destId="{B91F4C1E-0785-4F4F-B4F0-0AEA44D55A76}" srcOrd="0" destOrd="0" presId="urn:microsoft.com/office/officeart/2005/8/layout/orgChart1"/>
    <dgm:cxn modelId="{493E26A0-1AE5-4F9E-A691-8AE882BAC863}" type="presParOf" srcId="{B91F4C1E-0785-4F4F-B4F0-0AEA44D55A76}" destId="{A62E25AD-9959-4A65-8DB7-6D2759F0D82C}" srcOrd="0" destOrd="0" presId="urn:microsoft.com/office/officeart/2005/8/layout/orgChart1"/>
    <dgm:cxn modelId="{93E1B8E2-3921-49B7-9A12-3DDEDDE56A4B}" type="presParOf" srcId="{B91F4C1E-0785-4F4F-B4F0-0AEA44D55A76}" destId="{A9D7D733-AED1-4EC4-A90B-30337AAD3E72}" srcOrd="1" destOrd="0" presId="urn:microsoft.com/office/officeart/2005/8/layout/orgChart1"/>
    <dgm:cxn modelId="{5DCA767B-6FAF-464A-AB64-10DDBE90B1F3}" type="presParOf" srcId="{56DE753E-97D8-4B95-BABD-8AB6070666EB}" destId="{504AA4C8-4CE1-4CC7-9989-60BAB2795AE5}" srcOrd="1" destOrd="0" presId="urn:microsoft.com/office/officeart/2005/8/layout/orgChart1"/>
    <dgm:cxn modelId="{2A9BCE84-93BB-4279-901B-4E2D99C7E078}" type="presParOf" srcId="{56DE753E-97D8-4B95-BABD-8AB6070666EB}" destId="{3229B749-17AD-4FD5-846A-CD044B7085C9}" srcOrd="2" destOrd="0" presId="urn:microsoft.com/office/officeart/2005/8/layout/orgChart1"/>
    <dgm:cxn modelId="{5FAA75DF-771B-4DB4-8BC7-B80A785AD9A8}" type="presParOf" srcId="{97FCF108-FEA5-48D4-85A1-CBBCD8C03B1A}" destId="{84229F51-CF46-429B-8C8C-F30782C7C6E4}" srcOrd="2" destOrd="0" presId="urn:microsoft.com/office/officeart/2005/8/layout/orgChart1"/>
    <dgm:cxn modelId="{F39E5393-40CB-4FF7-8CEC-F5A761EF39BC}" type="presParOf" srcId="{97FCF108-FEA5-48D4-85A1-CBBCD8C03B1A}" destId="{B767064E-D63D-4437-8C68-95CFCF233690}" srcOrd="3" destOrd="0" presId="urn:microsoft.com/office/officeart/2005/8/layout/orgChart1"/>
    <dgm:cxn modelId="{9CA3F715-CABD-407C-8D7F-673866C8ECEE}" type="presParOf" srcId="{B767064E-D63D-4437-8C68-95CFCF233690}" destId="{72F6F3F5-DAFB-44EC-B5AE-943B71C70406}" srcOrd="0" destOrd="0" presId="urn:microsoft.com/office/officeart/2005/8/layout/orgChart1"/>
    <dgm:cxn modelId="{7C24C84F-9D5E-41E4-B60F-9E2A87BD8369}" type="presParOf" srcId="{72F6F3F5-DAFB-44EC-B5AE-943B71C70406}" destId="{EA655ABB-360E-4C48-8678-0B9D3BF56F13}" srcOrd="0" destOrd="0" presId="urn:microsoft.com/office/officeart/2005/8/layout/orgChart1"/>
    <dgm:cxn modelId="{D7CD42EE-46E5-46EF-AE56-FA4533E64BB2}" type="presParOf" srcId="{72F6F3F5-DAFB-44EC-B5AE-943B71C70406}" destId="{EBEA2C10-A21A-465F-992D-1486225BA8ED}" srcOrd="1" destOrd="0" presId="urn:microsoft.com/office/officeart/2005/8/layout/orgChart1"/>
    <dgm:cxn modelId="{CF6973CF-8F2E-492B-AD19-C2D0B373FBF7}" type="presParOf" srcId="{B767064E-D63D-4437-8C68-95CFCF233690}" destId="{C8250513-E86E-42B8-B4DE-8BC2E027CDBF}" srcOrd="1" destOrd="0" presId="urn:microsoft.com/office/officeart/2005/8/layout/orgChart1"/>
    <dgm:cxn modelId="{E017184E-BEA8-487B-8E7A-4CF9DB9FA722}" type="presParOf" srcId="{B767064E-D63D-4437-8C68-95CFCF233690}" destId="{08518095-1770-4408-8A96-05D16C26DA41}" srcOrd="2" destOrd="0" presId="urn:microsoft.com/office/officeart/2005/8/layout/orgChart1"/>
    <dgm:cxn modelId="{4E4B93B0-92BC-4D29-868B-C43D116DFE30}" type="presParOf" srcId="{97FCF108-FEA5-48D4-85A1-CBBCD8C03B1A}" destId="{0296A0E1-F1C4-4982-A69E-1DB9FDA3D451}" srcOrd="4" destOrd="0" presId="urn:microsoft.com/office/officeart/2005/8/layout/orgChart1"/>
    <dgm:cxn modelId="{D38975B8-B0BB-4F65-BECC-828DCDCA9061}" type="presParOf" srcId="{97FCF108-FEA5-48D4-85A1-CBBCD8C03B1A}" destId="{A3F7818C-1157-480C-83E6-D7FE7E45D8C4}" srcOrd="5" destOrd="0" presId="urn:microsoft.com/office/officeart/2005/8/layout/orgChart1"/>
    <dgm:cxn modelId="{42A36481-AC9B-4F10-B2ED-15CA0C9EDA41}" type="presParOf" srcId="{A3F7818C-1157-480C-83E6-D7FE7E45D8C4}" destId="{34C87433-CD90-4419-B57E-70D14ABE97D9}" srcOrd="0" destOrd="0" presId="urn:microsoft.com/office/officeart/2005/8/layout/orgChart1"/>
    <dgm:cxn modelId="{D574369A-404C-42D6-9C12-480A7F803EF0}" type="presParOf" srcId="{34C87433-CD90-4419-B57E-70D14ABE97D9}" destId="{E281682E-AFF4-4F13-8BEF-D059F85DE536}" srcOrd="0" destOrd="0" presId="urn:microsoft.com/office/officeart/2005/8/layout/orgChart1"/>
    <dgm:cxn modelId="{9634D66E-8F62-4253-9347-9A6299BB9422}" type="presParOf" srcId="{34C87433-CD90-4419-B57E-70D14ABE97D9}" destId="{B9414B7A-3613-44DC-9418-08624297797D}" srcOrd="1" destOrd="0" presId="urn:microsoft.com/office/officeart/2005/8/layout/orgChart1"/>
    <dgm:cxn modelId="{D7A95C3C-8AA0-42F1-822B-005B72194A20}" type="presParOf" srcId="{A3F7818C-1157-480C-83E6-D7FE7E45D8C4}" destId="{9E8708C6-85C7-4E1F-827B-D4F5430BEFCF}" srcOrd="1" destOrd="0" presId="urn:microsoft.com/office/officeart/2005/8/layout/orgChart1"/>
    <dgm:cxn modelId="{3318B347-8F13-4EDF-AEAA-0E9ADF43B0DF}" type="presParOf" srcId="{A3F7818C-1157-480C-83E6-D7FE7E45D8C4}" destId="{CEF2FD53-F346-4746-8E5A-62FD295B6FE5}" srcOrd="2" destOrd="0" presId="urn:microsoft.com/office/officeart/2005/8/layout/orgChart1"/>
    <dgm:cxn modelId="{44B2BEA0-8CF3-4875-861C-30F00E58100E}" type="presParOf" srcId="{97FCF108-FEA5-48D4-85A1-CBBCD8C03B1A}" destId="{1B6A6304-18B0-403B-810B-A89737F26547}" srcOrd="6" destOrd="0" presId="urn:microsoft.com/office/officeart/2005/8/layout/orgChart1"/>
    <dgm:cxn modelId="{1FCC6375-9593-418E-8430-8C2C24F644C9}" type="presParOf" srcId="{97FCF108-FEA5-48D4-85A1-CBBCD8C03B1A}" destId="{0DF3DB6F-CB83-456E-9ECD-DEDD2C7608A1}" srcOrd="7" destOrd="0" presId="urn:microsoft.com/office/officeart/2005/8/layout/orgChart1"/>
    <dgm:cxn modelId="{8CFF553A-CAD1-4345-B3CB-839133B74AE8}" type="presParOf" srcId="{0DF3DB6F-CB83-456E-9ECD-DEDD2C7608A1}" destId="{4F2823A3-4ECF-4BD4-9430-3E92E7FA3804}" srcOrd="0" destOrd="0" presId="urn:microsoft.com/office/officeart/2005/8/layout/orgChart1"/>
    <dgm:cxn modelId="{1C9AE5B6-D797-4E51-8DFC-0832A69BDC7C}" type="presParOf" srcId="{4F2823A3-4ECF-4BD4-9430-3E92E7FA3804}" destId="{FF60778B-DBD6-4B42-AEAB-6D8869FB922F}" srcOrd="0" destOrd="0" presId="urn:microsoft.com/office/officeart/2005/8/layout/orgChart1"/>
    <dgm:cxn modelId="{CA46E2A2-06C9-4AAC-A048-9B021253585E}" type="presParOf" srcId="{4F2823A3-4ECF-4BD4-9430-3E92E7FA3804}" destId="{939F4CD9-0FFE-4164-9BCE-8CE359628844}" srcOrd="1" destOrd="0" presId="urn:microsoft.com/office/officeart/2005/8/layout/orgChart1"/>
    <dgm:cxn modelId="{41454A12-4BC5-470D-92B7-1C183F2F1579}" type="presParOf" srcId="{0DF3DB6F-CB83-456E-9ECD-DEDD2C7608A1}" destId="{8CF91BC7-8DE6-4785-A7E1-8CA733627753}" srcOrd="1" destOrd="0" presId="urn:microsoft.com/office/officeart/2005/8/layout/orgChart1"/>
    <dgm:cxn modelId="{CE052A44-499B-4853-938A-F93749245B50}" type="presParOf" srcId="{0DF3DB6F-CB83-456E-9ECD-DEDD2C7608A1}" destId="{62C2FCF0-93A0-450B-B076-26EF011F5C5C}" srcOrd="2" destOrd="0" presId="urn:microsoft.com/office/officeart/2005/8/layout/orgChart1"/>
    <dgm:cxn modelId="{842B65F1-F238-4469-90DD-7490D5C5944F}" type="presParOf" srcId="{45DB03D8-3AD3-4933-B9A7-B0F468D16709}" destId="{0E299739-DEB1-4891-99C3-6D2A59B44CDE}" srcOrd="2" destOrd="0" presId="urn:microsoft.com/office/officeart/2005/8/layout/orgChart1"/>
    <dgm:cxn modelId="{789F277D-74A3-4CED-B0B0-C4900C28E9FF}" type="presParOf" srcId="{678C371D-1B9B-4AD5-9082-3A88D0869EA9}" destId="{F6793A38-6887-4267-8F3D-9C776738FCD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723600" y="837469"/>
          <a:ext cx="103631" cy="178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9378"/>
              </a:lnTo>
              <a:lnTo>
                <a:pt x="103631" y="1789378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723600" y="837469"/>
          <a:ext cx="103631" cy="1298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8853"/>
              </a:lnTo>
              <a:lnTo>
                <a:pt x="103631" y="1298853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723600" y="837469"/>
          <a:ext cx="103631" cy="808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329"/>
              </a:lnTo>
              <a:lnTo>
                <a:pt x="103631" y="808329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23600" y="837469"/>
          <a:ext cx="103631" cy="317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804"/>
              </a:lnTo>
              <a:lnTo>
                <a:pt x="103631" y="317804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954232" y="346944"/>
          <a:ext cx="91440" cy="1450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5084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654512" y="1504"/>
          <a:ext cx="690879" cy="345439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All Dates</a:t>
          </a:r>
          <a:endParaRPr lang="en-US" sz="1300" kern="1200" dirty="0"/>
        </a:p>
      </dsp:txBody>
      <dsp:txXfrm>
        <a:off x="654512" y="1504"/>
        <a:ext cx="690879" cy="345439"/>
      </dsp:txXfrm>
    </dsp:sp>
    <dsp:sp modelId="{8B1E5CD5-C784-4D35-956D-3192F77F70BF}">
      <dsp:nvSpPr>
        <dsp:cNvPr id="0" name=""/>
        <dsp:cNvSpPr/>
      </dsp:nvSpPr>
      <dsp:spPr>
        <a:xfrm>
          <a:off x="654512" y="492029"/>
          <a:ext cx="690879" cy="345439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2010</a:t>
          </a:r>
          <a:endParaRPr lang="en-US" sz="1300" kern="1200" dirty="0"/>
        </a:p>
      </dsp:txBody>
      <dsp:txXfrm>
        <a:off x="654512" y="492029"/>
        <a:ext cx="690879" cy="345439"/>
      </dsp:txXfrm>
    </dsp:sp>
    <dsp:sp modelId="{A62E25AD-9959-4A65-8DB7-6D2759F0D82C}">
      <dsp:nvSpPr>
        <dsp:cNvPr id="0" name=""/>
        <dsp:cNvSpPr/>
      </dsp:nvSpPr>
      <dsp:spPr>
        <a:xfrm>
          <a:off x="827232" y="982553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Q1 2010</a:t>
          </a:r>
          <a:endParaRPr lang="en-US" sz="1300" kern="1200" dirty="0"/>
        </a:p>
      </dsp:txBody>
      <dsp:txXfrm>
        <a:off x="827232" y="982553"/>
        <a:ext cx="690879" cy="345439"/>
      </dsp:txXfrm>
    </dsp:sp>
    <dsp:sp modelId="{EA655ABB-360E-4C48-8678-0B9D3BF56F13}">
      <dsp:nvSpPr>
        <dsp:cNvPr id="0" name=""/>
        <dsp:cNvSpPr/>
      </dsp:nvSpPr>
      <dsp:spPr>
        <a:xfrm>
          <a:off x="827232" y="1473078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Q2 2010</a:t>
          </a:r>
          <a:endParaRPr lang="en-US" sz="1300" kern="1200" dirty="0"/>
        </a:p>
      </dsp:txBody>
      <dsp:txXfrm>
        <a:off x="827232" y="1473078"/>
        <a:ext cx="690879" cy="345439"/>
      </dsp:txXfrm>
    </dsp:sp>
    <dsp:sp modelId="{E281682E-AFF4-4F13-8BEF-D059F85DE536}">
      <dsp:nvSpPr>
        <dsp:cNvPr id="0" name=""/>
        <dsp:cNvSpPr/>
      </dsp:nvSpPr>
      <dsp:spPr>
        <a:xfrm>
          <a:off x="827232" y="1963602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Q3 2010</a:t>
          </a:r>
          <a:endParaRPr lang="en-US" sz="1300" kern="1200" dirty="0"/>
        </a:p>
      </dsp:txBody>
      <dsp:txXfrm>
        <a:off x="827232" y="1963602"/>
        <a:ext cx="690879" cy="345439"/>
      </dsp:txXfrm>
    </dsp:sp>
    <dsp:sp modelId="{FF60778B-DBD6-4B42-AEAB-6D8869FB922F}">
      <dsp:nvSpPr>
        <dsp:cNvPr id="0" name=""/>
        <dsp:cNvSpPr/>
      </dsp:nvSpPr>
      <dsp:spPr>
        <a:xfrm>
          <a:off x="827232" y="2454127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Q4 2010</a:t>
          </a:r>
          <a:endParaRPr lang="en-US" sz="1300" kern="1200" dirty="0"/>
        </a:p>
      </dsp:txBody>
      <dsp:txXfrm>
        <a:off x="827232" y="2454127"/>
        <a:ext cx="690879" cy="34543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331720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1554997" y="89958"/>
              </a:lnTo>
              <a:lnTo>
                <a:pt x="1554997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507353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507353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507353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331720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518332" y="89958"/>
              </a:lnTo>
              <a:lnTo>
                <a:pt x="518332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1813387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518332" y="0"/>
              </a:moveTo>
              <a:lnTo>
                <a:pt x="518332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76722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1554997" y="0"/>
              </a:moveTo>
              <a:lnTo>
                <a:pt x="1554997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285999" y="430819"/>
          <a:ext cx="91440" cy="1799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991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1903346" y="2445"/>
          <a:ext cx="856747" cy="428373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All Dates</a:t>
          </a:r>
          <a:endParaRPr lang="en-US" sz="1500" kern="1200" dirty="0"/>
        </a:p>
      </dsp:txBody>
      <dsp:txXfrm>
        <a:off x="1903346" y="2445"/>
        <a:ext cx="856747" cy="428373"/>
      </dsp:txXfrm>
    </dsp:sp>
    <dsp:sp modelId="{8B1E5CD5-C784-4D35-956D-3192F77F70BF}">
      <dsp:nvSpPr>
        <dsp:cNvPr id="0" name=""/>
        <dsp:cNvSpPr/>
      </dsp:nvSpPr>
      <dsp:spPr>
        <a:xfrm>
          <a:off x="1903346" y="610736"/>
          <a:ext cx="856747" cy="428373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2010</a:t>
          </a:r>
          <a:endParaRPr lang="en-US" sz="1500" kern="1200" dirty="0"/>
        </a:p>
      </dsp:txBody>
      <dsp:txXfrm>
        <a:off x="1903346" y="610736"/>
        <a:ext cx="856747" cy="428373"/>
      </dsp:txXfrm>
    </dsp:sp>
    <dsp:sp modelId="{A62E25AD-9959-4A65-8DB7-6D2759F0D82C}">
      <dsp:nvSpPr>
        <dsp:cNvPr id="0" name=""/>
        <dsp:cNvSpPr/>
      </dsp:nvSpPr>
      <dsp:spPr>
        <a:xfrm>
          <a:off x="348349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Q1 2010</a:t>
          </a:r>
          <a:endParaRPr lang="en-US" sz="1500" kern="1200" dirty="0"/>
        </a:p>
      </dsp:txBody>
      <dsp:txXfrm>
        <a:off x="348349" y="1219027"/>
        <a:ext cx="856747" cy="428373"/>
      </dsp:txXfrm>
    </dsp:sp>
    <dsp:sp modelId="{EA655ABB-360E-4C48-8678-0B9D3BF56F13}">
      <dsp:nvSpPr>
        <dsp:cNvPr id="0" name=""/>
        <dsp:cNvSpPr/>
      </dsp:nvSpPr>
      <dsp:spPr>
        <a:xfrm>
          <a:off x="138501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Q2 2010</a:t>
          </a:r>
          <a:endParaRPr lang="en-US" sz="1500" kern="1200" dirty="0"/>
        </a:p>
      </dsp:txBody>
      <dsp:txXfrm>
        <a:off x="1385013" y="1219027"/>
        <a:ext cx="856747" cy="428373"/>
      </dsp:txXfrm>
    </dsp:sp>
    <dsp:sp modelId="{E281682E-AFF4-4F13-8BEF-D059F85DE536}">
      <dsp:nvSpPr>
        <dsp:cNvPr id="0" name=""/>
        <dsp:cNvSpPr/>
      </dsp:nvSpPr>
      <dsp:spPr>
        <a:xfrm>
          <a:off x="2421678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Q3 2010</a:t>
          </a:r>
          <a:endParaRPr lang="en-US" sz="1500" kern="1200" dirty="0"/>
        </a:p>
      </dsp:txBody>
      <dsp:txXfrm>
        <a:off x="2421678" y="1219027"/>
        <a:ext cx="856747" cy="428373"/>
      </dsp:txXfrm>
    </dsp:sp>
    <dsp:sp modelId="{C18B6377-364B-4699-8B45-2168FB668808}">
      <dsp:nvSpPr>
        <dsp:cNvPr id="0" name=""/>
        <dsp:cNvSpPr/>
      </dsp:nvSpPr>
      <dsp:spPr>
        <a:xfrm>
          <a:off x="2635865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July 2010</a:t>
          </a:r>
          <a:endParaRPr lang="en-US" sz="1500" kern="1200" dirty="0"/>
        </a:p>
      </dsp:txBody>
      <dsp:txXfrm>
        <a:off x="2635865" y="1827318"/>
        <a:ext cx="856747" cy="428373"/>
      </dsp:txXfrm>
    </dsp:sp>
    <dsp:sp modelId="{A258531D-56A4-4F98-8428-7E81FAC90071}">
      <dsp:nvSpPr>
        <dsp:cNvPr id="0" name=""/>
        <dsp:cNvSpPr/>
      </dsp:nvSpPr>
      <dsp:spPr>
        <a:xfrm>
          <a:off x="2635865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Aug 2010</a:t>
          </a:r>
          <a:endParaRPr lang="en-US" sz="1500" kern="1200" dirty="0"/>
        </a:p>
      </dsp:txBody>
      <dsp:txXfrm>
        <a:off x="2635865" y="2435609"/>
        <a:ext cx="856747" cy="428373"/>
      </dsp:txXfrm>
    </dsp:sp>
    <dsp:sp modelId="{6BF2181E-0403-4516-B778-4D350E3F351F}">
      <dsp:nvSpPr>
        <dsp:cNvPr id="0" name=""/>
        <dsp:cNvSpPr/>
      </dsp:nvSpPr>
      <dsp:spPr>
        <a:xfrm>
          <a:off x="2635865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smtClean="0"/>
            <a:t>Sep 2010</a:t>
          </a:r>
          <a:endParaRPr lang="en-US" sz="1500" kern="1200" dirty="0"/>
        </a:p>
      </dsp:txBody>
      <dsp:txXfrm>
        <a:off x="2635865" y="3043900"/>
        <a:ext cx="856747" cy="428373"/>
      </dsp:txXfrm>
    </dsp:sp>
    <dsp:sp modelId="{FF60778B-DBD6-4B42-AEAB-6D8869FB922F}">
      <dsp:nvSpPr>
        <dsp:cNvPr id="0" name=""/>
        <dsp:cNvSpPr/>
      </dsp:nvSpPr>
      <dsp:spPr>
        <a:xfrm>
          <a:off x="345834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kern="1200" dirty="0" smtClean="0"/>
            <a:t>Q4 2010</a:t>
          </a:r>
          <a:endParaRPr lang="en-US" sz="1500" kern="1200" dirty="0"/>
        </a:p>
      </dsp:txBody>
      <dsp:txXfrm>
        <a:off x="3458343" y="1219027"/>
        <a:ext cx="856747" cy="4283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657354" y="1039025"/>
          <a:ext cx="1557262" cy="1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89"/>
              </a:lnTo>
              <a:lnTo>
                <a:pt x="1557262" y="90089"/>
              </a:lnTo>
              <a:lnTo>
                <a:pt x="1557262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833243" y="1648202"/>
          <a:ext cx="128699" cy="161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3032"/>
              </a:lnTo>
              <a:lnTo>
                <a:pt x="128699" y="16130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833243" y="1648202"/>
          <a:ext cx="128699" cy="1003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3855"/>
              </a:lnTo>
              <a:lnTo>
                <a:pt x="128699" y="10038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833243" y="1648202"/>
          <a:ext cx="128699" cy="394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678"/>
              </a:lnTo>
              <a:lnTo>
                <a:pt x="128699" y="3946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657354" y="1039025"/>
          <a:ext cx="519087" cy="18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0089"/>
              </a:lnTo>
              <a:lnTo>
                <a:pt x="519087" y="90089"/>
              </a:lnTo>
              <a:lnTo>
                <a:pt x="519087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1CE04-5C71-4309-86C3-B013F3BB5E43}">
      <dsp:nvSpPr>
        <dsp:cNvPr id="0" name=""/>
        <dsp:cNvSpPr/>
      </dsp:nvSpPr>
      <dsp:spPr>
        <a:xfrm>
          <a:off x="1795068" y="1648202"/>
          <a:ext cx="128699" cy="16130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3032"/>
              </a:lnTo>
              <a:lnTo>
                <a:pt x="128699" y="161303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BF44-0EA9-4DD9-A5E2-CC88495AD352}">
      <dsp:nvSpPr>
        <dsp:cNvPr id="0" name=""/>
        <dsp:cNvSpPr/>
      </dsp:nvSpPr>
      <dsp:spPr>
        <a:xfrm>
          <a:off x="1795068" y="1648202"/>
          <a:ext cx="128699" cy="10038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3855"/>
              </a:lnTo>
              <a:lnTo>
                <a:pt x="128699" y="100385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F2560-5DA8-49F8-83AC-A93D2ACACF47}">
      <dsp:nvSpPr>
        <dsp:cNvPr id="0" name=""/>
        <dsp:cNvSpPr/>
      </dsp:nvSpPr>
      <dsp:spPr>
        <a:xfrm>
          <a:off x="1795068" y="1648202"/>
          <a:ext cx="128699" cy="3946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678"/>
              </a:lnTo>
              <a:lnTo>
                <a:pt x="128699" y="39467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2138266" y="1039025"/>
          <a:ext cx="519087" cy="180179"/>
        </a:xfrm>
        <a:custGeom>
          <a:avLst/>
          <a:gdLst/>
          <a:ahLst/>
          <a:cxnLst/>
          <a:rect l="0" t="0" r="0" b="0"/>
          <a:pathLst>
            <a:path>
              <a:moveTo>
                <a:pt x="519087" y="0"/>
              </a:moveTo>
              <a:lnTo>
                <a:pt x="519087" y="90089"/>
              </a:lnTo>
              <a:lnTo>
                <a:pt x="0" y="90089"/>
              </a:lnTo>
              <a:lnTo>
                <a:pt x="0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1100091" y="1039025"/>
          <a:ext cx="1557262" cy="180179"/>
        </a:xfrm>
        <a:custGeom>
          <a:avLst/>
          <a:gdLst/>
          <a:ahLst/>
          <a:cxnLst/>
          <a:rect l="0" t="0" r="0" b="0"/>
          <a:pathLst>
            <a:path>
              <a:moveTo>
                <a:pt x="1557262" y="0"/>
              </a:moveTo>
              <a:lnTo>
                <a:pt x="1557262" y="90089"/>
              </a:lnTo>
              <a:lnTo>
                <a:pt x="0" y="90089"/>
              </a:lnTo>
              <a:lnTo>
                <a:pt x="0" y="18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611634" y="429848"/>
          <a:ext cx="91440" cy="18017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01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2228356" y="850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All Dates</a:t>
          </a:r>
          <a:endParaRPr lang="en-US" sz="1400" kern="1200" dirty="0"/>
        </a:p>
      </dsp:txBody>
      <dsp:txXfrm>
        <a:off x="2228356" y="850"/>
        <a:ext cx="857995" cy="428997"/>
      </dsp:txXfrm>
    </dsp:sp>
    <dsp:sp modelId="{8B1E5CD5-C784-4D35-956D-3192F77F70BF}">
      <dsp:nvSpPr>
        <dsp:cNvPr id="0" name=""/>
        <dsp:cNvSpPr/>
      </dsp:nvSpPr>
      <dsp:spPr>
        <a:xfrm>
          <a:off x="2228356" y="610027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2010</a:t>
          </a:r>
          <a:endParaRPr lang="en-US" sz="1400" kern="1200" dirty="0"/>
        </a:p>
      </dsp:txBody>
      <dsp:txXfrm>
        <a:off x="2228356" y="610027"/>
        <a:ext cx="857995" cy="428997"/>
      </dsp:txXfrm>
    </dsp:sp>
    <dsp:sp modelId="{A62E25AD-9959-4A65-8DB7-6D2759F0D82C}">
      <dsp:nvSpPr>
        <dsp:cNvPr id="0" name=""/>
        <dsp:cNvSpPr/>
      </dsp:nvSpPr>
      <dsp:spPr>
        <a:xfrm>
          <a:off x="671093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Q1 2010</a:t>
          </a:r>
          <a:endParaRPr lang="en-US" sz="1400" kern="1200" dirty="0"/>
        </a:p>
      </dsp:txBody>
      <dsp:txXfrm>
        <a:off x="671093" y="1219204"/>
        <a:ext cx="857995" cy="428997"/>
      </dsp:txXfrm>
    </dsp:sp>
    <dsp:sp modelId="{EA655ABB-360E-4C48-8678-0B9D3BF56F13}">
      <dsp:nvSpPr>
        <dsp:cNvPr id="0" name=""/>
        <dsp:cNvSpPr/>
      </dsp:nvSpPr>
      <dsp:spPr>
        <a:xfrm>
          <a:off x="1709268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Q2 2010</a:t>
          </a:r>
          <a:endParaRPr lang="en-US" sz="1400" kern="1200" dirty="0"/>
        </a:p>
      </dsp:txBody>
      <dsp:txXfrm>
        <a:off x="1709268" y="1219204"/>
        <a:ext cx="857995" cy="428997"/>
      </dsp:txXfrm>
    </dsp:sp>
    <dsp:sp modelId="{B85998B8-2989-4DAD-B2FA-1E6E33A6B5DB}">
      <dsp:nvSpPr>
        <dsp:cNvPr id="0" name=""/>
        <dsp:cNvSpPr/>
      </dsp:nvSpPr>
      <dsp:spPr>
        <a:xfrm>
          <a:off x="1923767" y="1828382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Apr 2010</a:t>
          </a:r>
          <a:endParaRPr lang="en-US" sz="1400" kern="1200" dirty="0"/>
        </a:p>
      </dsp:txBody>
      <dsp:txXfrm>
        <a:off x="1923767" y="1828382"/>
        <a:ext cx="857995" cy="428997"/>
      </dsp:txXfrm>
    </dsp:sp>
    <dsp:sp modelId="{70DADA4D-9871-4205-8973-9605D89877D2}">
      <dsp:nvSpPr>
        <dsp:cNvPr id="0" name=""/>
        <dsp:cNvSpPr/>
      </dsp:nvSpPr>
      <dsp:spPr>
        <a:xfrm>
          <a:off x="1923767" y="2437559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May 2010</a:t>
          </a:r>
          <a:endParaRPr lang="en-US" sz="1400" kern="1200" dirty="0"/>
        </a:p>
      </dsp:txBody>
      <dsp:txXfrm>
        <a:off x="1923767" y="2437559"/>
        <a:ext cx="857995" cy="428997"/>
      </dsp:txXfrm>
    </dsp:sp>
    <dsp:sp modelId="{6F862CD6-96F9-4739-B3A7-344B36489F1F}">
      <dsp:nvSpPr>
        <dsp:cNvPr id="0" name=""/>
        <dsp:cNvSpPr/>
      </dsp:nvSpPr>
      <dsp:spPr>
        <a:xfrm>
          <a:off x="1923767" y="3046736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Jun 2010</a:t>
          </a:r>
          <a:endParaRPr lang="en-US" sz="1400" kern="1200" dirty="0"/>
        </a:p>
      </dsp:txBody>
      <dsp:txXfrm>
        <a:off x="1923767" y="3046736"/>
        <a:ext cx="857995" cy="428997"/>
      </dsp:txXfrm>
    </dsp:sp>
    <dsp:sp modelId="{E281682E-AFF4-4F13-8BEF-D059F85DE536}">
      <dsp:nvSpPr>
        <dsp:cNvPr id="0" name=""/>
        <dsp:cNvSpPr/>
      </dsp:nvSpPr>
      <dsp:spPr>
        <a:xfrm>
          <a:off x="2747444" y="1219204"/>
          <a:ext cx="857995" cy="428997"/>
        </a:xfrm>
        <a:prstGeom prst="rect">
          <a:avLst/>
        </a:prstGeom>
        <a:solidFill>
          <a:srgbClr val="969696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bg1">
                  <a:lumMod val="95000"/>
                </a:schemeClr>
              </a:solidFill>
            </a:rPr>
            <a:t>Q3 2010</a:t>
          </a:r>
          <a:endParaRPr lang="en-US" sz="14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2747444" y="1219204"/>
        <a:ext cx="857995" cy="428997"/>
      </dsp:txXfrm>
    </dsp:sp>
    <dsp:sp modelId="{C18B6377-364B-4699-8B45-2168FB668808}">
      <dsp:nvSpPr>
        <dsp:cNvPr id="0" name=""/>
        <dsp:cNvSpPr/>
      </dsp:nvSpPr>
      <dsp:spPr>
        <a:xfrm>
          <a:off x="2961943" y="1828382"/>
          <a:ext cx="857995" cy="428997"/>
        </a:xfrm>
        <a:prstGeom prst="rect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1"/>
              </a:solidFill>
            </a:rPr>
            <a:t>July</a:t>
          </a:r>
          <a:r>
            <a:rPr lang="en-US" sz="1400" kern="1200" dirty="0" smtClean="0"/>
            <a:t> </a:t>
          </a:r>
          <a:r>
            <a:rPr lang="en-US" sz="1400" kern="1200" dirty="0" smtClean="0">
              <a:solidFill>
                <a:schemeClr val="tx1"/>
              </a:solidFill>
            </a:rPr>
            <a:t>2010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961943" y="1828382"/>
        <a:ext cx="857995" cy="428997"/>
      </dsp:txXfrm>
    </dsp:sp>
    <dsp:sp modelId="{A258531D-56A4-4F98-8428-7E81FAC90071}">
      <dsp:nvSpPr>
        <dsp:cNvPr id="0" name=""/>
        <dsp:cNvSpPr/>
      </dsp:nvSpPr>
      <dsp:spPr>
        <a:xfrm>
          <a:off x="2961943" y="2437559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Aug 2010</a:t>
          </a:r>
          <a:endParaRPr lang="en-US" sz="1400" kern="1200" dirty="0"/>
        </a:p>
      </dsp:txBody>
      <dsp:txXfrm>
        <a:off x="2961943" y="2437559"/>
        <a:ext cx="857995" cy="428997"/>
      </dsp:txXfrm>
    </dsp:sp>
    <dsp:sp modelId="{6BF2181E-0403-4516-B778-4D350E3F351F}">
      <dsp:nvSpPr>
        <dsp:cNvPr id="0" name=""/>
        <dsp:cNvSpPr/>
      </dsp:nvSpPr>
      <dsp:spPr>
        <a:xfrm>
          <a:off x="2961943" y="3046736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Sep 2010</a:t>
          </a:r>
          <a:endParaRPr lang="en-US" sz="1400" kern="1200" dirty="0"/>
        </a:p>
      </dsp:txBody>
      <dsp:txXfrm>
        <a:off x="2961943" y="3046736"/>
        <a:ext cx="857995" cy="428997"/>
      </dsp:txXfrm>
    </dsp:sp>
    <dsp:sp modelId="{FF60778B-DBD6-4B42-AEAB-6D8869FB922F}">
      <dsp:nvSpPr>
        <dsp:cNvPr id="0" name=""/>
        <dsp:cNvSpPr/>
      </dsp:nvSpPr>
      <dsp:spPr>
        <a:xfrm>
          <a:off x="3785619" y="1219204"/>
          <a:ext cx="857995" cy="42899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Q4 2010</a:t>
          </a:r>
          <a:endParaRPr lang="en-US" sz="1400" kern="1200" dirty="0"/>
        </a:p>
      </dsp:txBody>
      <dsp:txXfrm>
        <a:off x="3785619" y="1219204"/>
        <a:ext cx="857995" cy="42899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2331720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1554997" y="89958"/>
              </a:lnTo>
              <a:lnTo>
                <a:pt x="1554997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9BAD15-8AA3-4A41-B139-10954E605E51}">
      <dsp:nvSpPr>
        <dsp:cNvPr id="0" name=""/>
        <dsp:cNvSpPr/>
      </dsp:nvSpPr>
      <dsp:spPr>
        <a:xfrm>
          <a:off x="2507353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E76AE-3DD1-45A9-804E-C2433CD1C71F}">
      <dsp:nvSpPr>
        <dsp:cNvPr id="0" name=""/>
        <dsp:cNvSpPr/>
      </dsp:nvSpPr>
      <dsp:spPr>
        <a:xfrm>
          <a:off x="2507353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D66443-CB66-4637-B57D-B7C4F4DFF17D}">
      <dsp:nvSpPr>
        <dsp:cNvPr id="0" name=""/>
        <dsp:cNvSpPr/>
      </dsp:nvSpPr>
      <dsp:spPr>
        <a:xfrm>
          <a:off x="2507353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2331720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9958"/>
              </a:lnTo>
              <a:lnTo>
                <a:pt x="518332" y="89958"/>
              </a:lnTo>
              <a:lnTo>
                <a:pt x="518332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1CE04-5C71-4309-86C3-B013F3BB5E43}">
      <dsp:nvSpPr>
        <dsp:cNvPr id="0" name=""/>
        <dsp:cNvSpPr/>
      </dsp:nvSpPr>
      <dsp:spPr>
        <a:xfrm>
          <a:off x="1470688" y="1647401"/>
          <a:ext cx="128512" cy="16106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10685"/>
              </a:lnTo>
              <a:lnTo>
                <a:pt x="128512" y="1610685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BA5BF44-0EA9-4DD9-A5E2-CC88495AD352}">
      <dsp:nvSpPr>
        <dsp:cNvPr id="0" name=""/>
        <dsp:cNvSpPr/>
      </dsp:nvSpPr>
      <dsp:spPr>
        <a:xfrm>
          <a:off x="1470688" y="1647401"/>
          <a:ext cx="128512" cy="10023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02394"/>
              </a:lnTo>
              <a:lnTo>
                <a:pt x="128512" y="1002394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DF2560-5DA8-49F8-83AC-A93D2ACACF47}">
      <dsp:nvSpPr>
        <dsp:cNvPr id="0" name=""/>
        <dsp:cNvSpPr/>
      </dsp:nvSpPr>
      <dsp:spPr>
        <a:xfrm>
          <a:off x="1470688" y="1647401"/>
          <a:ext cx="128512" cy="3941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4103"/>
              </a:lnTo>
              <a:lnTo>
                <a:pt x="128512" y="394103"/>
              </a:lnTo>
            </a:path>
          </a:pathLst>
        </a:custGeom>
        <a:noFill/>
        <a:ln w="254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1813387" y="1039110"/>
          <a:ext cx="518332" cy="179917"/>
        </a:xfrm>
        <a:custGeom>
          <a:avLst/>
          <a:gdLst/>
          <a:ahLst/>
          <a:cxnLst/>
          <a:rect l="0" t="0" r="0" b="0"/>
          <a:pathLst>
            <a:path>
              <a:moveTo>
                <a:pt x="518332" y="0"/>
              </a:moveTo>
              <a:lnTo>
                <a:pt x="518332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76722" y="1039110"/>
          <a:ext cx="1554997" cy="179917"/>
        </a:xfrm>
        <a:custGeom>
          <a:avLst/>
          <a:gdLst/>
          <a:ahLst/>
          <a:cxnLst/>
          <a:rect l="0" t="0" r="0" b="0"/>
          <a:pathLst>
            <a:path>
              <a:moveTo>
                <a:pt x="1554997" y="0"/>
              </a:moveTo>
              <a:lnTo>
                <a:pt x="1554997" y="89958"/>
              </a:lnTo>
              <a:lnTo>
                <a:pt x="0" y="89958"/>
              </a:lnTo>
              <a:lnTo>
                <a:pt x="0" y="179917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2285999" y="430819"/>
          <a:ext cx="91440" cy="1799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79917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1903346" y="2445"/>
          <a:ext cx="856747" cy="428373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All Dates</a:t>
          </a:r>
          <a:endParaRPr lang="en-US" sz="1400" kern="1200" dirty="0"/>
        </a:p>
      </dsp:txBody>
      <dsp:txXfrm>
        <a:off x="1903346" y="2445"/>
        <a:ext cx="856747" cy="428373"/>
      </dsp:txXfrm>
    </dsp:sp>
    <dsp:sp modelId="{8B1E5CD5-C784-4D35-956D-3192F77F70BF}">
      <dsp:nvSpPr>
        <dsp:cNvPr id="0" name=""/>
        <dsp:cNvSpPr/>
      </dsp:nvSpPr>
      <dsp:spPr>
        <a:xfrm>
          <a:off x="1903346" y="610736"/>
          <a:ext cx="856747" cy="428373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2010</a:t>
          </a:r>
          <a:endParaRPr lang="en-US" sz="1400" kern="1200" dirty="0"/>
        </a:p>
      </dsp:txBody>
      <dsp:txXfrm>
        <a:off x="1903346" y="610736"/>
        <a:ext cx="856747" cy="428373"/>
      </dsp:txXfrm>
    </dsp:sp>
    <dsp:sp modelId="{A62E25AD-9959-4A65-8DB7-6D2759F0D82C}">
      <dsp:nvSpPr>
        <dsp:cNvPr id="0" name=""/>
        <dsp:cNvSpPr/>
      </dsp:nvSpPr>
      <dsp:spPr>
        <a:xfrm>
          <a:off x="348349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Q1 2010</a:t>
          </a:r>
          <a:endParaRPr lang="en-US" sz="1400" kern="1200" dirty="0"/>
        </a:p>
      </dsp:txBody>
      <dsp:txXfrm>
        <a:off x="348349" y="1219027"/>
        <a:ext cx="856747" cy="428373"/>
      </dsp:txXfrm>
    </dsp:sp>
    <dsp:sp modelId="{EA655ABB-360E-4C48-8678-0B9D3BF56F13}">
      <dsp:nvSpPr>
        <dsp:cNvPr id="0" name=""/>
        <dsp:cNvSpPr/>
      </dsp:nvSpPr>
      <dsp:spPr>
        <a:xfrm>
          <a:off x="138501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Q2 2010</a:t>
          </a:r>
          <a:endParaRPr lang="en-US" sz="1400" kern="1200" dirty="0"/>
        </a:p>
      </dsp:txBody>
      <dsp:txXfrm>
        <a:off x="1385013" y="1219027"/>
        <a:ext cx="856747" cy="428373"/>
      </dsp:txXfrm>
    </dsp:sp>
    <dsp:sp modelId="{B85998B8-2989-4DAD-B2FA-1E6E33A6B5DB}">
      <dsp:nvSpPr>
        <dsp:cNvPr id="0" name=""/>
        <dsp:cNvSpPr/>
      </dsp:nvSpPr>
      <dsp:spPr>
        <a:xfrm>
          <a:off x="1599200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Apr 2010</a:t>
          </a:r>
          <a:endParaRPr lang="en-US" sz="1400" kern="1200" dirty="0"/>
        </a:p>
      </dsp:txBody>
      <dsp:txXfrm>
        <a:off x="1599200" y="1827318"/>
        <a:ext cx="856747" cy="428373"/>
      </dsp:txXfrm>
    </dsp:sp>
    <dsp:sp modelId="{70DADA4D-9871-4205-8973-9605D89877D2}">
      <dsp:nvSpPr>
        <dsp:cNvPr id="0" name=""/>
        <dsp:cNvSpPr/>
      </dsp:nvSpPr>
      <dsp:spPr>
        <a:xfrm>
          <a:off x="1599200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May 2010</a:t>
          </a:r>
          <a:endParaRPr lang="en-US" sz="1400" kern="1200" dirty="0"/>
        </a:p>
      </dsp:txBody>
      <dsp:txXfrm>
        <a:off x="1599200" y="2435609"/>
        <a:ext cx="856747" cy="428373"/>
      </dsp:txXfrm>
    </dsp:sp>
    <dsp:sp modelId="{6F862CD6-96F9-4739-B3A7-344B36489F1F}">
      <dsp:nvSpPr>
        <dsp:cNvPr id="0" name=""/>
        <dsp:cNvSpPr/>
      </dsp:nvSpPr>
      <dsp:spPr>
        <a:xfrm>
          <a:off x="1599200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Jun 2010</a:t>
          </a:r>
          <a:endParaRPr lang="en-US" sz="1400" kern="1200" dirty="0"/>
        </a:p>
      </dsp:txBody>
      <dsp:txXfrm>
        <a:off x="1599200" y="3043900"/>
        <a:ext cx="856747" cy="428373"/>
      </dsp:txXfrm>
    </dsp:sp>
    <dsp:sp modelId="{E281682E-AFF4-4F13-8BEF-D059F85DE536}">
      <dsp:nvSpPr>
        <dsp:cNvPr id="0" name=""/>
        <dsp:cNvSpPr/>
      </dsp:nvSpPr>
      <dsp:spPr>
        <a:xfrm>
          <a:off x="2421678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smtClean="0"/>
            <a:t>Q3 2010</a:t>
          </a:r>
          <a:endParaRPr lang="en-US" sz="1400" kern="1200" dirty="0"/>
        </a:p>
      </dsp:txBody>
      <dsp:txXfrm>
        <a:off x="2421678" y="1219027"/>
        <a:ext cx="856747" cy="428373"/>
      </dsp:txXfrm>
    </dsp:sp>
    <dsp:sp modelId="{C18B6377-364B-4699-8B45-2168FB668808}">
      <dsp:nvSpPr>
        <dsp:cNvPr id="0" name=""/>
        <dsp:cNvSpPr/>
      </dsp:nvSpPr>
      <dsp:spPr>
        <a:xfrm>
          <a:off x="2635865" y="1827318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July 2010</a:t>
          </a:r>
          <a:endParaRPr lang="en-US" sz="1400" kern="1200" dirty="0"/>
        </a:p>
      </dsp:txBody>
      <dsp:txXfrm>
        <a:off x="2635865" y="1827318"/>
        <a:ext cx="856747" cy="428373"/>
      </dsp:txXfrm>
    </dsp:sp>
    <dsp:sp modelId="{A258531D-56A4-4F98-8428-7E81FAC90071}">
      <dsp:nvSpPr>
        <dsp:cNvPr id="0" name=""/>
        <dsp:cNvSpPr/>
      </dsp:nvSpPr>
      <dsp:spPr>
        <a:xfrm>
          <a:off x="2635865" y="2435609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Aug 2010</a:t>
          </a:r>
          <a:endParaRPr lang="en-US" sz="1400" kern="1200" dirty="0"/>
        </a:p>
      </dsp:txBody>
      <dsp:txXfrm>
        <a:off x="2635865" y="2435609"/>
        <a:ext cx="856747" cy="428373"/>
      </dsp:txXfrm>
    </dsp:sp>
    <dsp:sp modelId="{6BF2181E-0403-4516-B778-4D350E3F351F}">
      <dsp:nvSpPr>
        <dsp:cNvPr id="0" name=""/>
        <dsp:cNvSpPr/>
      </dsp:nvSpPr>
      <dsp:spPr>
        <a:xfrm>
          <a:off x="2635865" y="3043900"/>
          <a:ext cx="856747" cy="428373"/>
        </a:xfrm>
        <a:prstGeom prst="rect">
          <a:avLst/>
        </a:prstGeom>
        <a:solidFill>
          <a:schemeClr val="accent2">
            <a:alpha val="3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Sep 2010</a:t>
          </a:r>
          <a:endParaRPr lang="en-US" sz="1400" kern="1200" dirty="0"/>
        </a:p>
      </dsp:txBody>
      <dsp:txXfrm>
        <a:off x="2635865" y="3043900"/>
        <a:ext cx="856747" cy="428373"/>
      </dsp:txXfrm>
    </dsp:sp>
    <dsp:sp modelId="{FF60778B-DBD6-4B42-AEAB-6D8869FB922F}">
      <dsp:nvSpPr>
        <dsp:cNvPr id="0" name=""/>
        <dsp:cNvSpPr/>
      </dsp:nvSpPr>
      <dsp:spPr>
        <a:xfrm>
          <a:off x="3458343" y="1219027"/>
          <a:ext cx="856747" cy="428373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Q4 2010</a:t>
          </a:r>
          <a:endParaRPr lang="en-US" sz="1400" kern="1200" dirty="0"/>
        </a:p>
      </dsp:txBody>
      <dsp:txXfrm>
        <a:off x="3458343" y="1219027"/>
        <a:ext cx="856747" cy="428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6A6304-18B0-403B-810B-A89737F26547}">
      <dsp:nvSpPr>
        <dsp:cNvPr id="0" name=""/>
        <dsp:cNvSpPr/>
      </dsp:nvSpPr>
      <dsp:spPr>
        <a:xfrm>
          <a:off x="723600" y="837469"/>
          <a:ext cx="103631" cy="17893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9378"/>
              </a:lnTo>
              <a:lnTo>
                <a:pt x="103631" y="1789378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96A0E1-F1C4-4982-A69E-1DB9FDA3D451}">
      <dsp:nvSpPr>
        <dsp:cNvPr id="0" name=""/>
        <dsp:cNvSpPr/>
      </dsp:nvSpPr>
      <dsp:spPr>
        <a:xfrm>
          <a:off x="723600" y="837469"/>
          <a:ext cx="103631" cy="12988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8853"/>
              </a:lnTo>
              <a:lnTo>
                <a:pt x="103631" y="1298853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229F51-CF46-429B-8C8C-F30782C7C6E4}">
      <dsp:nvSpPr>
        <dsp:cNvPr id="0" name=""/>
        <dsp:cNvSpPr/>
      </dsp:nvSpPr>
      <dsp:spPr>
        <a:xfrm>
          <a:off x="723600" y="837469"/>
          <a:ext cx="103631" cy="8083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08329"/>
              </a:lnTo>
              <a:lnTo>
                <a:pt x="103631" y="808329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C110CA-6F13-4772-A7D0-A2041F43CE7F}">
      <dsp:nvSpPr>
        <dsp:cNvPr id="0" name=""/>
        <dsp:cNvSpPr/>
      </dsp:nvSpPr>
      <dsp:spPr>
        <a:xfrm>
          <a:off x="723600" y="837469"/>
          <a:ext cx="103631" cy="3178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7804"/>
              </a:lnTo>
              <a:lnTo>
                <a:pt x="103631" y="317804"/>
              </a:lnTo>
            </a:path>
          </a:pathLst>
        </a:custGeom>
        <a:noFill/>
        <a:ln w="25400" cap="flat" cmpd="sng" algn="ctr">
          <a:solidFill>
            <a:schemeClr val="accent2">
              <a:tint val="7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0E1FFD-3ED8-42AF-991A-F8EEAB9E3F66}">
      <dsp:nvSpPr>
        <dsp:cNvPr id="0" name=""/>
        <dsp:cNvSpPr/>
      </dsp:nvSpPr>
      <dsp:spPr>
        <a:xfrm>
          <a:off x="954232" y="346944"/>
          <a:ext cx="91440" cy="14508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45084"/>
              </a:lnTo>
            </a:path>
          </a:pathLst>
        </a:custGeom>
        <a:noFill/>
        <a:ln w="254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24AF6A-A65F-4153-9FB1-A889A936A5F8}">
      <dsp:nvSpPr>
        <dsp:cNvPr id="0" name=""/>
        <dsp:cNvSpPr/>
      </dsp:nvSpPr>
      <dsp:spPr>
        <a:xfrm>
          <a:off x="654512" y="1504"/>
          <a:ext cx="690879" cy="345439"/>
        </a:xfrm>
        <a:prstGeom prst="rect">
          <a:avLst/>
        </a:prstGeom>
        <a:solidFill>
          <a:schemeClr val="accent2">
            <a:alpha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All Dates</a:t>
          </a:r>
          <a:endParaRPr lang="en-US" sz="1300" kern="1200" dirty="0"/>
        </a:p>
      </dsp:txBody>
      <dsp:txXfrm>
        <a:off x="654512" y="1504"/>
        <a:ext cx="690879" cy="345439"/>
      </dsp:txXfrm>
    </dsp:sp>
    <dsp:sp modelId="{8B1E5CD5-C784-4D35-956D-3192F77F70BF}">
      <dsp:nvSpPr>
        <dsp:cNvPr id="0" name=""/>
        <dsp:cNvSpPr/>
      </dsp:nvSpPr>
      <dsp:spPr>
        <a:xfrm>
          <a:off x="654512" y="492029"/>
          <a:ext cx="690879" cy="345439"/>
        </a:xfrm>
        <a:prstGeom prst="rect">
          <a:avLst/>
        </a:prstGeom>
        <a:solidFill>
          <a:schemeClr val="accent2">
            <a:alpha val="7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2010</a:t>
          </a:r>
          <a:endParaRPr lang="en-US" sz="1300" kern="1200" dirty="0"/>
        </a:p>
      </dsp:txBody>
      <dsp:txXfrm>
        <a:off x="654512" y="492029"/>
        <a:ext cx="690879" cy="345439"/>
      </dsp:txXfrm>
    </dsp:sp>
    <dsp:sp modelId="{A62E25AD-9959-4A65-8DB7-6D2759F0D82C}">
      <dsp:nvSpPr>
        <dsp:cNvPr id="0" name=""/>
        <dsp:cNvSpPr/>
      </dsp:nvSpPr>
      <dsp:spPr>
        <a:xfrm>
          <a:off x="827232" y="982553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Q1 2010</a:t>
          </a:r>
          <a:endParaRPr lang="en-US" sz="1300" kern="1200" dirty="0"/>
        </a:p>
      </dsp:txBody>
      <dsp:txXfrm>
        <a:off x="827232" y="982553"/>
        <a:ext cx="690879" cy="345439"/>
      </dsp:txXfrm>
    </dsp:sp>
    <dsp:sp modelId="{EA655ABB-360E-4C48-8678-0B9D3BF56F13}">
      <dsp:nvSpPr>
        <dsp:cNvPr id="0" name=""/>
        <dsp:cNvSpPr/>
      </dsp:nvSpPr>
      <dsp:spPr>
        <a:xfrm>
          <a:off x="827232" y="1473078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Q2 2010</a:t>
          </a:r>
          <a:endParaRPr lang="en-US" sz="1300" kern="1200" dirty="0"/>
        </a:p>
      </dsp:txBody>
      <dsp:txXfrm>
        <a:off x="827232" y="1473078"/>
        <a:ext cx="690879" cy="345439"/>
      </dsp:txXfrm>
    </dsp:sp>
    <dsp:sp modelId="{E281682E-AFF4-4F13-8BEF-D059F85DE536}">
      <dsp:nvSpPr>
        <dsp:cNvPr id="0" name=""/>
        <dsp:cNvSpPr/>
      </dsp:nvSpPr>
      <dsp:spPr>
        <a:xfrm>
          <a:off x="827232" y="1963602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smtClean="0"/>
            <a:t>Q3 2010</a:t>
          </a:r>
          <a:endParaRPr lang="en-US" sz="1300" kern="1200" dirty="0"/>
        </a:p>
      </dsp:txBody>
      <dsp:txXfrm>
        <a:off x="827232" y="1963602"/>
        <a:ext cx="690879" cy="345439"/>
      </dsp:txXfrm>
    </dsp:sp>
    <dsp:sp modelId="{FF60778B-DBD6-4B42-AEAB-6D8869FB922F}">
      <dsp:nvSpPr>
        <dsp:cNvPr id="0" name=""/>
        <dsp:cNvSpPr/>
      </dsp:nvSpPr>
      <dsp:spPr>
        <a:xfrm>
          <a:off x="827232" y="2454127"/>
          <a:ext cx="690879" cy="345439"/>
        </a:xfrm>
        <a:prstGeom prst="rect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Q4 2010</a:t>
          </a:r>
          <a:endParaRPr lang="en-US" sz="1300" kern="1200" dirty="0"/>
        </a:p>
      </dsp:txBody>
      <dsp:txXfrm>
        <a:off x="827232" y="2454127"/>
        <a:ext cx="690879" cy="3454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6.jpe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/>
          <a:srcRect l="6503" t="22223" r="4047" b="33333"/>
          <a:stretch>
            <a:fillRect/>
          </a:stretch>
        </p:blipFill>
        <p:spPr bwMode="auto">
          <a:xfrm>
            <a:off x="2342555" y="187526"/>
            <a:ext cx="2326184" cy="577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851039"/>
            <a:ext cx="7009805" cy="433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047" tIns="47024" rIns="94047" bIns="47024" numCol="1" anchor="b" anchorCtr="0" compatLnSpc="1">
            <a:prstTxWarp prst="textNoShape">
              <a:avLst/>
            </a:prstTxWarp>
            <a:spAutoFit/>
          </a:bodyPr>
          <a:lstStyle>
            <a:lvl1pPr algn="ctr" defTabSz="939860" eaLnBrk="0" hangingPunct="0">
              <a:lnSpc>
                <a:spcPct val="100000"/>
              </a:lnSpc>
              <a:defRPr sz="11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>
                <a:latin typeface="+mj-lt"/>
              </a:rPr>
              <a:t>SQL Server 2008 R2: Business Intelligence Foundations</a:t>
            </a:r>
          </a:p>
          <a:p>
            <a:pPr>
              <a:defRPr/>
            </a:pPr>
            <a:r>
              <a:rPr lang="en-US" b="0" dirty="0" smtClean="0">
                <a:latin typeface="+mj-lt"/>
              </a:rPr>
              <a:t>Page </a:t>
            </a:r>
            <a:fld id="{726231B1-EC7A-4FC1-96E9-E3A5007216C4}" type="slidenum">
              <a:rPr lang="en-US" b="0">
                <a:latin typeface="+mj-lt"/>
              </a:rPr>
              <a:pPr>
                <a:defRPr/>
              </a:pPr>
              <a:t>‹#›</a:t>
            </a:fld>
            <a:endParaRPr lang="en-US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4133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6488" y="696913"/>
            <a:ext cx="464661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098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414" y="0"/>
            <a:ext cx="2972098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>
            <a:lvl1pPr algn="r"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6098" y="4416098"/>
            <a:ext cx="5485805" cy="4183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121"/>
            <a:ext cx="5674817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defTabSz="923186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62626" y="8829121"/>
            <a:ext cx="1093887" cy="46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94" tIns="46147" rIns="92294" bIns="46147" numCol="1" anchor="b" anchorCtr="0" compatLnSpc="1">
            <a:prstTxWarp prst="textNoShape">
              <a:avLst/>
            </a:prstTxWarp>
          </a:bodyPr>
          <a:lstStyle>
            <a:lvl1pPr algn="r" defTabSz="923186">
              <a:lnSpc>
                <a:spcPct val="100000"/>
              </a:lnSpc>
              <a:defRPr sz="11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94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4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6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5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100" b="1">
                <a:solidFill>
                  <a:srgbClr val="FFCC00"/>
                </a:solidFill>
                <a:latin typeface="Eurostile" pitchFamily="34" charset="0"/>
              </a:rPr>
              <a:t>© Kimberly L. Tripp</a:t>
            </a:r>
            <a:br>
              <a:rPr lang="en-US" sz="1100" b="1">
                <a:solidFill>
                  <a:srgbClr val="FFCC00"/>
                </a:solidFill>
                <a:latin typeface="Eurostile" pitchFamily="34" charset="0"/>
              </a:rPr>
            </a:br>
            <a:r>
              <a:rPr lang="en-US" sz="1100" b="1">
                <a:solidFill>
                  <a:srgbClr val="FFCC00"/>
                </a:solidFill>
                <a:latin typeface="Eurostile" pitchFamily="34" charset="0"/>
              </a:rPr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algn="r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fld id="{8CAA9B48-0A40-4E5A-B8B2-4B643D97A46C}" type="slidenum">
              <a:rPr lang="en-US" b="1">
                <a:solidFill>
                  <a:srgbClr val="FFCC00"/>
                </a:solidFill>
                <a:latin typeface="Eurostile" pitchFamily="34" charset="0"/>
              </a:rPr>
              <a:pPr algn="r" rtl="0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b="1">
              <a:solidFill>
                <a:srgbClr val="FFCC00"/>
              </a:solidFill>
              <a:latin typeface="Eurostile" pitchFamily="34" charset="0"/>
            </a:endParaRPr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98A44BA-384E-4041-AE73-AD74894BA16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5688148-CF78-4470-86A5-A942EB70C39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92807D7-2329-49B7-9524-C9518CA951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68177B8-1AA0-44B8-89BF-0FA53A2287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E156C2-C7EA-4EE4-9294-89AF95D5AD0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D4120D7-A86F-4631-9842-D17980A79DE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87BF181-CAED-43A2-A931-86150F7D17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726CD15-5DED-4975-ACA5-AC30029C9BC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EE07CA-11A9-4084-AFEA-747E23A0729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E404744-4F05-4B53-B5B1-2E200AE958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AFFBA3-7DE1-42BE-830B-3FC346C998D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187" y="4415134"/>
            <a:ext cx="5487626" cy="4183708"/>
          </a:xfrm>
          <a:prstGeom prst="rect">
            <a:avLst/>
          </a:prstGeo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Microsoft BI Voyage</a:t>
            </a:r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2723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4F6385C-130A-47E7-AF63-947DBBBD226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BD1C39-9A35-484C-AA89-0DD552FCBF5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9E2A8B2-5F41-4DF6-B9AF-4035FA2F13A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760B047-236D-4023-B17E-22253C99DD7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BBBCC-2F4B-426C-9CE8-E1F3E355FD2D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8307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173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8383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52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D3A8C3A-A185-4CCB-A7C5-AC40D990D9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8844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6265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08383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088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7398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913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2876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4579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458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9B0F5EF-690E-46FD-83F3-DAE2A71B3C12}" type="slidenum">
              <a:rPr lang="en-US"/>
              <a:pPr eaLnBrk="1" hangingPunct="1"/>
              <a:t>48</a:t>
            </a:fld>
            <a:endParaRPr lang="en-US"/>
          </a:p>
        </p:txBody>
      </p:sp>
      <p:sp>
        <p:nvSpPr>
          <p:cNvPr id="245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5603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560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F50B94C-F972-43BB-94E5-CC5D82759B90}" type="slidenum">
              <a:rPr lang="en-US"/>
              <a:pPr eaLnBrk="1" hangingPunct="1"/>
              <a:t>49</a:t>
            </a:fld>
            <a:endParaRPr lang="en-US"/>
          </a:p>
        </p:txBody>
      </p:sp>
      <p:sp>
        <p:nvSpPr>
          <p:cNvPr id="256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6627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662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0EA0CBB-C583-4550-B713-618C14934E6E}" type="slidenum">
              <a:rPr lang="en-US"/>
              <a:pPr eaLnBrk="1" hangingPunct="1"/>
              <a:t>50</a:t>
            </a:fld>
            <a:endParaRPr lang="en-US"/>
          </a:p>
        </p:txBody>
      </p:sp>
      <p:sp>
        <p:nvSpPr>
          <p:cNvPr id="266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3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EDAEF2-2F59-4A3E-9A70-D7F3D0E7B8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7651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765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C8A5A2-E930-4E58-8D6A-306D0DE0D1C0}" type="slidenum">
              <a:rPr lang="en-US"/>
              <a:pPr eaLnBrk="1" hangingPunct="1"/>
              <a:t>51</a:t>
            </a:fld>
            <a:endParaRPr lang="en-US"/>
          </a:p>
        </p:txBody>
      </p:sp>
      <p:sp>
        <p:nvSpPr>
          <p:cNvPr id="276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867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867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CFDF700-2941-4B4E-9809-6F3B77BDC267}" type="slidenum">
              <a:rPr lang="en-US"/>
              <a:pPr eaLnBrk="1" hangingPunct="1"/>
              <a:t>52</a:t>
            </a:fld>
            <a:endParaRPr lang="en-US"/>
          </a:p>
        </p:txBody>
      </p:sp>
      <p:sp>
        <p:nvSpPr>
          <p:cNvPr id="286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29699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2970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1ED4427-3DE8-45A0-9E8F-2213E66C76D3}" type="slidenum">
              <a:rPr lang="en-US"/>
              <a:pPr eaLnBrk="1" hangingPunct="1"/>
              <a:t>53</a:t>
            </a:fld>
            <a:endParaRPr lang="en-US"/>
          </a:p>
        </p:txBody>
      </p:sp>
      <p:sp>
        <p:nvSpPr>
          <p:cNvPr id="297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0723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072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CD3499E-E9B2-4A94-BF03-212D1A826FD2}" type="slidenum">
              <a:rPr lang="en-US"/>
              <a:pPr eaLnBrk="1" hangingPunct="1"/>
              <a:t>54</a:t>
            </a:fld>
            <a:endParaRPr lang="en-US"/>
          </a:p>
        </p:txBody>
      </p:sp>
      <p:sp>
        <p:nvSpPr>
          <p:cNvPr id="307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1747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174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92402C1-9FD5-445B-A631-44A902AAA742}" type="slidenum">
              <a:rPr lang="en-US"/>
              <a:pPr eaLnBrk="1" hangingPunct="1"/>
              <a:t>55</a:t>
            </a:fld>
            <a:endParaRPr lang="en-US"/>
          </a:p>
        </p:txBody>
      </p:sp>
      <p:sp>
        <p:nvSpPr>
          <p:cNvPr id="317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2771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277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C978DD4-5682-4286-96E0-10A06C77E2A0}" type="slidenum">
              <a:rPr lang="en-US"/>
              <a:pPr eaLnBrk="1" hangingPunct="1"/>
              <a:t>56</a:t>
            </a:fld>
            <a:endParaRPr lang="en-US"/>
          </a:p>
        </p:txBody>
      </p:sp>
      <p:sp>
        <p:nvSpPr>
          <p:cNvPr id="327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379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379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EFDB77-627F-4821-8570-C3ADA1C5BE83}" type="slidenum">
              <a:rPr lang="en-US"/>
              <a:pPr eaLnBrk="1" hangingPunct="1"/>
              <a:t>57</a:t>
            </a:fld>
            <a:endParaRPr lang="en-US"/>
          </a:p>
        </p:txBody>
      </p:sp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4819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482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16468C3-8500-4537-9C02-B8A52AA4966E}" type="slidenum">
              <a:rPr lang="en-US"/>
              <a:pPr eaLnBrk="1" hangingPunct="1"/>
              <a:t>58</a:t>
            </a:fld>
            <a:endParaRPr lang="en-US"/>
          </a:p>
        </p:txBody>
      </p:sp>
      <p:sp>
        <p:nvSpPr>
          <p:cNvPr id="3482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7587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5843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584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1D1E84-A123-4C43-B621-F98904A73563}" type="slidenum">
              <a:rPr lang="en-US"/>
              <a:pPr eaLnBrk="1" hangingPunct="1"/>
              <a:t>60</a:t>
            </a:fld>
            <a:endParaRPr lang="en-US"/>
          </a:p>
        </p:txBody>
      </p:sp>
      <p:sp>
        <p:nvSpPr>
          <p:cNvPr id="3584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99DEFE3-C94A-49E9-828B-4FFCA8E315E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6867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686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B7D5B2C-DEF3-4975-AA4D-99493A4A55B5}" type="slidenum">
              <a:rPr lang="en-US"/>
              <a:pPr eaLnBrk="1" hangingPunct="1"/>
              <a:t>61</a:t>
            </a:fld>
            <a:endParaRPr lang="en-US"/>
          </a:p>
        </p:txBody>
      </p:sp>
      <p:sp>
        <p:nvSpPr>
          <p:cNvPr id="368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7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7891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789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C288E2-F958-4F42-8C32-70ADB9DEE21F}" type="slidenum">
              <a:rPr lang="en-US"/>
              <a:pPr eaLnBrk="1" hangingPunct="1"/>
              <a:t>62</a:t>
            </a:fld>
            <a:endParaRPr lang="en-US"/>
          </a:p>
        </p:txBody>
      </p:sp>
      <p:sp>
        <p:nvSpPr>
          <p:cNvPr id="3789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8915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891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974D73F-3975-4222-8759-5B8062F5B6BA}" type="slidenum">
              <a:rPr lang="en-US"/>
              <a:pPr eaLnBrk="1" hangingPunct="1"/>
              <a:t>63</a:t>
            </a:fld>
            <a:endParaRPr lang="en-US"/>
          </a:p>
        </p:txBody>
      </p:sp>
      <p:sp>
        <p:nvSpPr>
          <p:cNvPr id="389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26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SQL Server Magazine Connections</a:t>
            </a:r>
          </a:p>
        </p:txBody>
      </p:sp>
      <p:sp>
        <p:nvSpPr>
          <p:cNvPr id="39939" name="Rectangle 1030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solidFill>
                  <a:srgbClr val="000000"/>
                </a:solidFill>
              </a:rPr>
              <a:t>Updates will be available at http://www.devconnections.com/updates/LasVegas _06/SQL_Connections</a:t>
            </a:r>
          </a:p>
        </p:txBody>
      </p:sp>
      <p:sp>
        <p:nvSpPr>
          <p:cNvPr id="3994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9952" indent="-28844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53772" indent="-23075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1528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76791" indent="-23075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38300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99809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61318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22827" indent="-23075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0A5F78C-63A1-442E-A94D-698D9BFF3442}" type="slidenum">
              <a:rPr lang="en-US"/>
              <a:pPr eaLnBrk="1" hangingPunct="1"/>
              <a:t>64</a:t>
            </a:fld>
            <a:endParaRPr lang="en-US"/>
          </a:p>
        </p:txBody>
      </p:sp>
      <p:sp>
        <p:nvSpPr>
          <p:cNvPr id="3994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0867D12-1BF3-4C4D-9F45-593AEFEF08D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862C842-B5B9-4CB6-89A5-EB952DCAF2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4848C7-9A0A-4E07-8FAF-06D7B74F75B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33C7E59-6421-4E62-950D-19B81B861D7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Mar-2008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D5A5E3-ED6D-4393-B150-D14B9F28E9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Microsoft Developer &amp; Platform Evangelism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862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04033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 Server 2008 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R2: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BI Foundations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7" Type="http://schemas.openxmlformats.org/officeDocument/2006/relationships/diagramData" Target="../diagrams/data4.xml"/><Relationship Id="rId8" Type="http://schemas.openxmlformats.org/officeDocument/2006/relationships/diagramLayout" Target="../diagrams/layout4.xml"/><Relationship Id="rId9" Type="http://schemas.openxmlformats.org/officeDocument/2006/relationships/diagramQuickStyle" Target="../diagrams/quickStyle4.xml"/><Relationship Id="rId10" Type="http://schemas.openxmlformats.org/officeDocument/2006/relationships/diagramColors" Target="../diagrams/colors4.xml"/><Relationship Id="rId11" Type="http://schemas.microsoft.com/office/2007/relationships/diagramDrawing" Target="../diagrams/drawing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4" Type="http://schemas.openxmlformats.org/officeDocument/2006/relationships/diagramLayout" Target="../diagrams/layout5.xml"/><Relationship Id="rId5" Type="http://schemas.openxmlformats.org/officeDocument/2006/relationships/diagramQuickStyle" Target="../diagrams/quickStyle5.xml"/><Relationship Id="rId6" Type="http://schemas.openxmlformats.org/officeDocument/2006/relationships/diagramColors" Target="../diagrams/colors5.xml"/><Relationship Id="rId7" Type="http://schemas.microsoft.com/office/2007/relationships/diagramDrawing" Target="../diagrams/drawing5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0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21058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3600" dirty="0">
                <a:solidFill>
                  <a:schemeClr val="accent1"/>
                </a:solidFill>
              </a:rPr>
              <a:t>Module 4</a:t>
            </a:r>
            <a:r>
              <a:rPr lang="en-US" sz="4000" dirty="0"/>
              <a:t/>
            </a:r>
            <a:br>
              <a:rPr lang="en-US" sz="4000" dirty="0"/>
            </a:br>
            <a:r>
              <a:rPr lang="en-US" sz="4000" dirty="0" smtClean="0"/>
              <a:t>Enhancing the Cube with MDX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58992"/>
      </p:ext>
    </p:extLst>
  </p:cSld>
  <p:clrMapOvr>
    <a:masterClrMapping/>
  </p:clrMapOvr>
  <p:transition xmlns:p14="http://schemas.microsoft.com/office/powerpoint/2010/main" advTm="2343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Tuples in Three Dimensions</a:t>
            </a:r>
          </a:p>
        </p:txBody>
      </p:sp>
      <p:sp>
        <p:nvSpPr>
          <p:cNvPr id="71" name="Text Box 45"/>
          <p:cNvSpPr txBox="1">
            <a:spLocks noChangeArrowheads="1"/>
          </p:cNvSpPr>
          <p:nvPr/>
        </p:nvSpPr>
        <p:spPr bwMode="auto">
          <a:xfrm>
            <a:off x="2243138" y="5862638"/>
            <a:ext cx="530225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$66,095.71</a:t>
            </a:r>
          </a:p>
        </p:txBody>
      </p:sp>
      <p:sp>
        <p:nvSpPr>
          <p:cNvPr id="14340" name="Text Box 38"/>
          <p:cNvSpPr txBox="1">
            <a:spLocks noChangeArrowheads="1"/>
          </p:cNvSpPr>
          <p:nvPr/>
        </p:nvSpPr>
        <p:spPr bwMode="auto">
          <a:xfrm>
            <a:off x="-212725" y="3359150"/>
            <a:ext cx="2436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 dirty="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408238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322638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35450" y="29321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49850" y="29321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408238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322638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35450" y="34909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49850" y="34909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408238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322638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235450" y="40497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149850" y="40497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408238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322638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235450" y="4608513"/>
            <a:ext cx="808038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149850" y="4608513"/>
            <a:ext cx="806450" cy="4524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243138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155950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243138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3155950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4070350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983163" y="37528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2243138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55950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4070350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983163" y="43116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2243138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155950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4070350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983163" y="4870450"/>
            <a:ext cx="806450" cy="4524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371" name="Text Box 41"/>
          <p:cNvSpPr txBox="1">
            <a:spLocks noChangeArrowheads="1"/>
          </p:cNvSpPr>
          <p:nvPr/>
        </p:nvSpPr>
        <p:spPr bwMode="auto">
          <a:xfrm>
            <a:off x="5905500" y="3216275"/>
            <a:ext cx="164904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14372" name="Text Box 42"/>
          <p:cNvSpPr txBox="1">
            <a:spLocks noChangeArrowheads="1"/>
          </p:cNvSpPr>
          <p:nvPr/>
        </p:nvSpPr>
        <p:spPr bwMode="auto">
          <a:xfrm>
            <a:off x="6130925" y="2906713"/>
            <a:ext cx="17997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3155950" y="3752850"/>
            <a:ext cx="806450" cy="4524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374" name="Text Box 38"/>
          <p:cNvSpPr txBox="1">
            <a:spLocks noChangeArrowheads="1"/>
          </p:cNvSpPr>
          <p:nvPr/>
        </p:nvSpPr>
        <p:spPr bwMode="auto">
          <a:xfrm>
            <a:off x="131763" y="3821113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4375" name="Text Box 39"/>
          <p:cNvSpPr txBox="1">
            <a:spLocks noChangeArrowheads="1"/>
          </p:cNvSpPr>
          <p:nvPr/>
        </p:nvSpPr>
        <p:spPr bwMode="auto">
          <a:xfrm>
            <a:off x="554038" y="4413250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4376" name="Text Box 40"/>
          <p:cNvSpPr txBox="1">
            <a:spLocks noChangeArrowheads="1"/>
          </p:cNvSpPr>
          <p:nvPr/>
        </p:nvSpPr>
        <p:spPr bwMode="auto">
          <a:xfrm>
            <a:off x="311150" y="494347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14377" name="Text Box 53"/>
          <p:cNvSpPr txBox="1">
            <a:spLocks noChangeArrowheads="1"/>
          </p:cNvSpPr>
          <p:nvPr/>
        </p:nvSpPr>
        <p:spPr bwMode="auto">
          <a:xfrm rot="-3447327">
            <a:off x="2363293" y="2088635"/>
            <a:ext cx="11265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14378" name="Text Box 54"/>
          <p:cNvSpPr txBox="1">
            <a:spLocks noChangeArrowheads="1"/>
          </p:cNvSpPr>
          <p:nvPr/>
        </p:nvSpPr>
        <p:spPr bwMode="auto">
          <a:xfrm rot="-3447327">
            <a:off x="3245312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4379" name="Text Box 55"/>
          <p:cNvSpPr txBox="1">
            <a:spLocks noChangeArrowheads="1"/>
          </p:cNvSpPr>
          <p:nvPr/>
        </p:nvSpPr>
        <p:spPr bwMode="auto">
          <a:xfrm rot="-3447327">
            <a:off x="4205749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14380" name="Text Box 55"/>
          <p:cNvSpPr txBox="1">
            <a:spLocks noChangeArrowheads="1"/>
          </p:cNvSpPr>
          <p:nvPr/>
        </p:nvSpPr>
        <p:spPr bwMode="auto">
          <a:xfrm rot="-3447327">
            <a:off x="5123324" y="2087841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4235450" y="2922588"/>
            <a:ext cx="808038" cy="4524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070350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4983163" y="3194050"/>
            <a:ext cx="806450" cy="4508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4948238" y="3079750"/>
            <a:ext cx="3092450" cy="2119313"/>
            <a:chOff x="564951" y="3810566"/>
            <a:chExt cx="5954218" cy="2263200"/>
          </a:xfrm>
        </p:grpSpPr>
        <p:cxnSp>
          <p:nvCxnSpPr>
            <p:cNvPr id="14389" name="AutoShape 46"/>
            <p:cNvCxnSpPr>
              <a:cxnSpLocks noChangeShapeType="1"/>
              <a:stCxn id="76" idx="0"/>
            </p:cNvCxnSpPr>
            <p:nvPr/>
          </p:nvCxnSpPr>
          <p:spPr bwMode="auto">
            <a:xfrm flipH="1" flipV="1">
              <a:off x="564951" y="3810566"/>
              <a:ext cx="4144143" cy="850447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6" name="Text Box 45"/>
            <p:cNvSpPr txBox="1">
              <a:spLocks noChangeArrowheads="1"/>
            </p:cNvSpPr>
            <p:nvPr/>
          </p:nvSpPr>
          <p:spPr bwMode="auto">
            <a:xfrm>
              <a:off x="2900178" y="4661597"/>
              <a:ext cx="3618991" cy="141216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(All Products,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2/1/2008, 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Order Quantity)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endParaRPr>
            </a:p>
          </p:txBody>
        </p:sp>
      </p:grpSp>
      <p:sp>
        <p:nvSpPr>
          <p:cNvPr id="78" name="Text Box 45"/>
          <p:cNvSpPr txBox="1">
            <a:spLocks noChangeArrowheads="1"/>
          </p:cNvSpPr>
          <p:nvPr/>
        </p:nvSpPr>
        <p:spPr bwMode="auto">
          <a:xfrm>
            <a:off x="6159500" y="4799013"/>
            <a:ext cx="1755775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209</a:t>
            </a:r>
          </a:p>
        </p:txBody>
      </p:sp>
      <p:grpSp>
        <p:nvGrpSpPr>
          <p:cNvPr id="68" name="Group 67"/>
          <p:cNvGrpSpPr>
            <a:grpSpLocks/>
          </p:cNvGrpSpPr>
          <p:nvPr/>
        </p:nvGrpSpPr>
        <p:grpSpPr bwMode="auto">
          <a:xfrm>
            <a:off x="2351088" y="4211638"/>
            <a:ext cx="5194300" cy="1704975"/>
            <a:chOff x="2506679" y="3937086"/>
            <a:chExt cx="5559965" cy="1819204"/>
          </a:xfrm>
        </p:grpSpPr>
        <p:sp>
          <p:nvSpPr>
            <p:cNvPr id="70" name="Text Box 45"/>
            <p:cNvSpPr txBox="1">
              <a:spLocks noChangeArrowheads="1"/>
            </p:cNvSpPr>
            <p:nvPr/>
          </p:nvSpPr>
          <p:spPr bwMode="auto">
            <a:xfrm>
              <a:off x="2506679" y="5329438"/>
              <a:ext cx="5559965" cy="4268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(Mountain-200 Black, 1/1/2008, Sales Amount)</a:t>
              </a:r>
            </a:p>
          </p:txBody>
        </p:sp>
        <p:cxnSp>
          <p:nvCxnSpPr>
            <p:cNvPr id="14388" name="AutoShape 46"/>
            <p:cNvCxnSpPr>
              <a:cxnSpLocks noChangeShapeType="1"/>
              <a:stCxn id="70" idx="0"/>
            </p:cNvCxnSpPr>
            <p:nvPr/>
          </p:nvCxnSpPr>
          <p:spPr bwMode="auto">
            <a:xfrm flipH="1" flipV="1">
              <a:off x="3856065" y="3937086"/>
              <a:ext cx="1430597" cy="139209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674453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1" grpId="1"/>
      <p:bldP spid="44" grpId="0" animBg="1"/>
      <p:bldP spid="44" grpId="1" animBg="1"/>
      <p:bldP spid="73" grpId="0" animBg="1"/>
      <p:bldP spid="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Building Basic Queries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cs typeface="Calibri" pitchFamily="34" charset="0"/>
              </a:rPr>
              <a:t>MDX—Multidimensional Expressions</a:t>
            </a:r>
          </a:p>
          <a:p>
            <a:r>
              <a:rPr lang="en-US" dirty="0">
                <a:cs typeface="Calibri" pitchFamily="34" charset="0"/>
              </a:rPr>
              <a:t>Introducing Basic Query Syntax</a:t>
            </a:r>
          </a:p>
          <a:p>
            <a:r>
              <a:rPr lang="en-US" dirty="0">
                <a:cs typeface="Calibri" pitchFamily="34" charset="0"/>
              </a:rPr>
              <a:t>How to Think about a Query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3115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smtClean="0">
                <a:cs typeface="Calibri" pitchFamily="34" charset="0"/>
              </a:rPr>
              <a:t>MDX—Multidimensional Expressions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cs typeface="Calibri" pitchFamily="34" charset="0"/>
              </a:rPr>
              <a:t>Query cubes for reporting and analysis</a:t>
            </a:r>
          </a:p>
          <a:p>
            <a:pPr lvl="1"/>
            <a:r>
              <a:rPr lang="en-US" dirty="0" smtClean="0">
                <a:cs typeface="Calibri" pitchFamily="34" charset="0"/>
              </a:rPr>
              <a:t>Hyperion </a:t>
            </a:r>
            <a:r>
              <a:rPr lang="en-US" dirty="0" err="1" smtClean="0">
                <a:cs typeface="Calibri" pitchFamily="34" charset="0"/>
              </a:rPr>
              <a:t>Essbase</a:t>
            </a:r>
            <a:endParaRPr lang="en-US" dirty="0" smtClean="0">
              <a:cs typeface="Calibri" pitchFamily="34" charset="0"/>
            </a:endParaRPr>
          </a:p>
          <a:p>
            <a:pPr lvl="1"/>
            <a:r>
              <a:rPr lang="en-US" dirty="0" smtClean="0">
                <a:cs typeface="Calibri" pitchFamily="34" charset="0"/>
              </a:rPr>
              <a:t>SAP </a:t>
            </a:r>
            <a:r>
              <a:rPr lang="en-US" dirty="0" err="1" smtClean="0">
                <a:cs typeface="Calibri" pitchFamily="34" charset="0"/>
              </a:rPr>
              <a:t>Netweaver</a:t>
            </a:r>
            <a:r>
              <a:rPr lang="en-US" dirty="0" smtClean="0">
                <a:cs typeface="Calibri" pitchFamily="34" charset="0"/>
              </a:rPr>
              <a:t> BI</a:t>
            </a:r>
          </a:p>
          <a:p>
            <a:pPr lvl="1"/>
            <a:r>
              <a:rPr lang="en-US" dirty="0" smtClean="0">
                <a:cs typeface="Calibri" pitchFamily="34" charset="0"/>
              </a:rPr>
              <a:t>SAS OLAP Server</a:t>
            </a:r>
          </a:p>
          <a:p>
            <a:pPr lvl="1"/>
            <a:r>
              <a:rPr lang="en-US" dirty="0" smtClean="0">
                <a:cs typeface="Calibri" pitchFamily="34" charset="0"/>
              </a:rPr>
              <a:t>SQL Server Analysis Services</a:t>
            </a:r>
          </a:p>
          <a:p>
            <a:r>
              <a:rPr lang="en-US" dirty="0" smtClean="0">
                <a:cs typeface="Calibri" pitchFamily="34" charset="0"/>
              </a:rPr>
              <a:t>Reuse cube components</a:t>
            </a:r>
          </a:p>
          <a:p>
            <a:pPr lvl="1"/>
            <a:r>
              <a:rPr lang="en-US" dirty="0" smtClean="0">
                <a:cs typeface="Calibri" pitchFamily="34" charset="0"/>
              </a:rPr>
              <a:t>Calculated member – formula evaluated at query run-time</a:t>
            </a:r>
          </a:p>
          <a:p>
            <a:pPr lvl="1"/>
            <a:r>
              <a:rPr lang="en-US" dirty="0" smtClean="0">
                <a:cs typeface="Calibri" pitchFamily="34" charset="0"/>
              </a:rPr>
              <a:t>MDX script statement – expressions to override cell values under specific conditions</a:t>
            </a:r>
          </a:p>
          <a:p>
            <a:pPr lvl="1"/>
            <a:r>
              <a:rPr lang="en-US" dirty="0" smtClean="0">
                <a:cs typeface="Calibri" pitchFamily="34" charset="0"/>
              </a:rPr>
              <a:t>Key performance indicator – collection of formulas related to comparison of a value to a target</a:t>
            </a:r>
          </a:p>
          <a:p>
            <a:r>
              <a:rPr lang="en-US" dirty="0" smtClean="0">
                <a:cs typeface="Calibri" pitchFamily="34" charset="0"/>
              </a:rPr>
              <a:t>Modify cube components (Create, Alter, Delete)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06438" y="1477368"/>
            <a:ext cx="6185681" cy="36508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86400" y="2570163"/>
            <a:ext cx="3021013" cy="4247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Calibri" pitchFamily="34" charset="0"/>
                <a:cs typeface="Calibri" pitchFamily="34" charset="0"/>
              </a:rPr>
              <a:t>Our focus today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H="1" flipV="1">
            <a:off x="5486400" y="1842448"/>
            <a:ext cx="1006476" cy="8309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245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Simplest Query</a:t>
            </a:r>
          </a:p>
        </p:txBody>
      </p:sp>
      <p:sp>
        <p:nvSpPr>
          <p:cNvPr id="17411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7412" name="Group 5"/>
          <p:cNvGrpSpPr>
            <a:grpSpLocks/>
          </p:cNvGrpSpPr>
          <p:nvPr/>
        </p:nvGrpSpPr>
        <p:grpSpPr bwMode="auto">
          <a:xfrm>
            <a:off x="123825" y="4113213"/>
            <a:ext cx="5064125" cy="1952625"/>
            <a:chOff x="-806517" y="1511206"/>
            <a:chExt cx="8922160" cy="3933240"/>
          </a:xfrm>
        </p:grpSpPr>
        <p:sp>
          <p:nvSpPr>
            <p:cNvPr id="17414" name="Text Box 38"/>
            <p:cNvSpPr txBox="1">
              <a:spLocks noChangeArrowheads="1"/>
            </p:cNvSpPr>
            <p:nvPr/>
          </p:nvSpPr>
          <p:spPr bwMode="auto">
            <a:xfrm>
              <a:off x="-330008" y="3191826"/>
              <a:ext cx="2437442" cy="53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All Products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09936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321730" y="2931010"/>
              <a:ext cx="808309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236322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150913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09936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21730" y="3490616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236322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150913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409936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321730" y="4050224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236322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150913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409936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321730" y="4609831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236322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150913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242121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713" y="3752832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068507" y="3752832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983098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242121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156713" y="4312440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4068507" y="4312440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983098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242121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156713" y="4872047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068507" y="4872047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4983098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443" name="Text Box 41"/>
            <p:cNvSpPr txBox="1">
              <a:spLocks noChangeArrowheads="1"/>
            </p:cNvSpPr>
            <p:nvPr/>
          </p:nvSpPr>
          <p:spPr bwMode="auto">
            <a:xfrm>
              <a:off x="5906039" y="3215771"/>
              <a:ext cx="1822685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Sales Amount</a:t>
              </a:r>
            </a:p>
          </p:txBody>
        </p:sp>
        <p:sp>
          <p:nvSpPr>
            <p:cNvPr id="17444" name="Text Box 42"/>
            <p:cNvSpPr txBox="1">
              <a:spLocks noChangeArrowheads="1"/>
            </p:cNvSpPr>
            <p:nvPr/>
          </p:nvSpPr>
          <p:spPr bwMode="auto">
            <a:xfrm>
              <a:off x="6131492" y="2906446"/>
              <a:ext cx="1984151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Order Quantity</a:t>
              </a:r>
            </a:p>
          </p:txBody>
        </p:sp>
        <p:sp>
          <p:nvSpPr>
            <p:cNvPr id="17445" name="Text Box 38"/>
            <p:cNvSpPr txBox="1">
              <a:spLocks noChangeArrowheads="1"/>
            </p:cNvSpPr>
            <p:nvPr/>
          </p:nvSpPr>
          <p:spPr bwMode="auto">
            <a:xfrm>
              <a:off x="-806517" y="3739990"/>
              <a:ext cx="29139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Mountain-200 Black</a:t>
              </a:r>
            </a:p>
          </p:txBody>
        </p:sp>
        <p:sp>
          <p:nvSpPr>
            <p:cNvPr id="17446" name="Text Box 39"/>
            <p:cNvSpPr txBox="1">
              <a:spLocks noChangeArrowheads="1"/>
            </p:cNvSpPr>
            <p:nvPr/>
          </p:nvSpPr>
          <p:spPr bwMode="auto">
            <a:xfrm>
              <a:off x="-194016" y="4293891"/>
              <a:ext cx="23014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Road-250 Black</a:t>
              </a:r>
            </a:p>
          </p:txBody>
        </p:sp>
        <p:sp>
          <p:nvSpPr>
            <p:cNvPr id="17447" name="Text Box 40"/>
            <p:cNvSpPr txBox="1">
              <a:spLocks noChangeArrowheads="1"/>
            </p:cNvSpPr>
            <p:nvPr/>
          </p:nvSpPr>
          <p:spPr bwMode="auto">
            <a:xfrm>
              <a:off x="-482182" y="4824318"/>
              <a:ext cx="2666667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Touring-1000 Blue</a:t>
              </a:r>
            </a:p>
          </p:txBody>
        </p:sp>
        <p:sp>
          <p:nvSpPr>
            <p:cNvPr id="17448" name="Text Box 53"/>
            <p:cNvSpPr txBox="1">
              <a:spLocks noChangeArrowheads="1"/>
            </p:cNvSpPr>
            <p:nvPr/>
          </p:nvSpPr>
          <p:spPr bwMode="auto">
            <a:xfrm rot="-3447327">
              <a:off x="2203070" y="2036070"/>
              <a:ext cx="1446798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All Dates</a:t>
              </a:r>
            </a:p>
          </p:txBody>
        </p:sp>
        <p:sp>
          <p:nvSpPr>
            <p:cNvPr id="17449" name="Text Box 54"/>
            <p:cNvSpPr txBox="1">
              <a:spLocks noChangeArrowheads="1"/>
            </p:cNvSpPr>
            <p:nvPr/>
          </p:nvSpPr>
          <p:spPr bwMode="auto">
            <a:xfrm rot="-3447327">
              <a:off x="3076074" y="2036070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1/1/2008</a:t>
              </a:r>
            </a:p>
          </p:txBody>
        </p:sp>
        <p:sp>
          <p:nvSpPr>
            <p:cNvPr id="17450" name="Text Box 55"/>
            <p:cNvSpPr txBox="1">
              <a:spLocks noChangeArrowheads="1"/>
            </p:cNvSpPr>
            <p:nvPr/>
          </p:nvSpPr>
          <p:spPr bwMode="auto">
            <a:xfrm rot="-3447327">
              <a:off x="4036696" y="2036071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2/1/2008</a:t>
              </a:r>
            </a:p>
          </p:txBody>
        </p:sp>
        <p:sp>
          <p:nvSpPr>
            <p:cNvPr id="17451" name="Text Box 55"/>
            <p:cNvSpPr txBox="1">
              <a:spLocks noChangeArrowheads="1"/>
            </p:cNvSpPr>
            <p:nvPr/>
          </p:nvSpPr>
          <p:spPr bwMode="auto">
            <a:xfrm rot="-3447327">
              <a:off x="4954533" y="2036072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3/1/2008</a:t>
              </a:r>
            </a:p>
          </p:txBody>
        </p:sp>
        <p:sp>
          <p:nvSpPr>
            <p:cNvPr id="17452" name="Rectangle 47"/>
            <p:cNvSpPr>
              <a:spLocks noChangeArrowheads="1"/>
            </p:cNvSpPr>
            <p:nvPr/>
          </p:nvSpPr>
          <p:spPr bwMode="auto">
            <a:xfrm>
              <a:off x="2408553" y="2922093"/>
              <a:ext cx="806884" cy="4520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068507" y="3193226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983098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242121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156713" y="3193226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pic>
        <p:nvPicPr>
          <p:cNvPr id="174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1905000"/>
            <a:ext cx="241935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8366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Requesting a Tuple</a:t>
            </a:r>
          </a:p>
        </p:txBody>
      </p:sp>
      <p:sp>
        <p:nvSpPr>
          <p:cNvPr id="18435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8436" name="Group 5"/>
          <p:cNvGrpSpPr>
            <a:grpSpLocks/>
          </p:cNvGrpSpPr>
          <p:nvPr/>
        </p:nvGrpSpPr>
        <p:grpSpPr bwMode="auto">
          <a:xfrm>
            <a:off x="123825" y="4113213"/>
            <a:ext cx="5064125" cy="1952625"/>
            <a:chOff x="-806517" y="1511206"/>
            <a:chExt cx="8922160" cy="3933240"/>
          </a:xfrm>
        </p:grpSpPr>
        <p:sp>
          <p:nvSpPr>
            <p:cNvPr id="18438" name="Text Box 38"/>
            <p:cNvSpPr txBox="1">
              <a:spLocks noChangeArrowheads="1"/>
            </p:cNvSpPr>
            <p:nvPr/>
          </p:nvSpPr>
          <p:spPr bwMode="auto">
            <a:xfrm>
              <a:off x="-330008" y="3191826"/>
              <a:ext cx="2437442" cy="53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All Products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409936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3321730" y="2931010"/>
              <a:ext cx="808309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4236322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150913" y="2931010"/>
              <a:ext cx="805512" cy="454081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2409936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321730" y="3490616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236322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5150913" y="3490616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2409936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321730" y="4050224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4236322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150913" y="4050224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2409936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321730" y="4609831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236322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150913" y="4609831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2242121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3156713" y="3752832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068507" y="3752832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4983098" y="3752832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2242121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3156713" y="4312440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4068507" y="4312440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983098" y="4312440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242121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3156713" y="4872047"/>
              <a:ext cx="805512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4068507" y="4872047"/>
              <a:ext cx="808308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4983098" y="4872047"/>
              <a:ext cx="808309" cy="450885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67" name="Text Box 41"/>
            <p:cNvSpPr txBox="1">
              <a:spLocks noChangeArrowheads="1"/>
            </p:cNvSpPr>
            <p:nvPr/>
          </p:nvSpPr>
          <p:spPr bwMode="auto">
            <a:xfrm>
              <a:off x="5906039" y="3215771"/>
              <a:ext cx="1822685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Sales Amount</a:t>
              </a:r>
            </a:p>
          </p:txBody>
        </p:sp>
        <p:sp>
          <p:nvSpPr>
            <p:cNvPr id="18468" name="Text Box 42"/>
            <p:cNvSpPr txBox="1">
              <a:spLocks noChangeArrowheads="1"/>
            </p:cNvSpPr>
            <p:nvPr/>
          </p:nvSpPr>
          <p:spPr bwMode="auto">
            <a:xfrm>
              <a:off x="6131492" y="2906446"/>
              <a:ext cx="1984151" cy="538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Order Quantity</a:t>
              </a:r>
            </a:p>
          </p:txBody>
        </p:sp>
        <p:sp>
          <p:nvSpPr>
            <p:cNvPr id="18469" name="Text Box 38"/>
            <p:cNvSpPr txBox="1">
              <a:spLocks noChangeArrowheads="1"/>
            </p:cNvSpPr>
            <p:nvPr/>
          </p:nvSpPr>
          <p:spPr bwMode="auto">
            <a:xfrm>
              <a:off x="-806517" y="3739990"/>
              <a:ext cx="29139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Mountain-200 Black</a:t>
              </a:r>
            </a:p>
          </p:txBody>
        </p:sp>
        <p:sp>
          <p:nvSpPr>
            <p:cNvPr id="18470" name="Text Box 39"/>
            <p:cNvSpPr txBox="1">
              <a:spLocks noChangeArrowheads="1"/>
            </p:cNvSpPr>
            <p:nvPr/>
          </p:nvSpPr>
          <p:spPr bwMode="auto">
            <a:xfrm>
              <a:off x="-194016" y="4293891"/>
              <a:ext cx="2301451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Road-250 Black</a:t>
              </a:r>
            </a:p>
          </p:txBody>
        </p:sp>
        <p:sp>
          <p:nvSpPr>
            <p:cNvPr id="18471" name="Text Box 40"/>
            <p:cNvSpPr txBox="1">
              <a:spLocks noChangeArrowheads="1"/>
            </p:cNvSpPr>
            <p:nvPr/>
          </p:nvSpPr>
          <p:spPr bwMode="auto">
            <a:xfrm>
              <a:off x="-482182" y="4824318"/>
              <a:ext cx="2666667" cy="620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r"/>
              <a:r>
                <a:rPr lang="en-US" sz="1400">
                  <a:solidFill>
                    <a:schemeClr val="tx2"/>
                  </a:solidFill>
                </a:rPr>
                <a:t>Touring-1000 Blue</a:t>
              </a:r>
            </a:p>
          </p:txBody>
        </p:sp>
        <p:sp>
          <p:nvSpPr>
            <p:cNvPr id="18472" name="Text Box 53"/>
            <p:cNvSpPr txBox="1">
              <a:spLocks noChangeArrowheads="1"/>
            </p:cNvSpPr>
            <p:nvPr/>
          </p:nvSpPr>
          <p:spPr bwMode="auto">
            <a:xfrm rot="-3447327">
              <a:off x="2203070" y="2036070"/>
              <a:ext cx="1446798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All Dates</a:t>
              </a:r>
            </a:p>
          </p:txBody>
        </p:sp>
        <p:sp>
          <p:nvSpPr>
            <p:cNvPr id="18473" name="Text Box 54"/>
            <p:cNvSpPr txBox="1">
              <a:spLocks noChangeArrowheads="1"/>
            </p:cNvSpPr>
            <p:nvPr/>
          </p:nvSpPr>
          <p:spPr bwMode="auto">
            <a:xfrm rot="-3447327">
              <a:off x="3076074" y="2036070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1/1/2008</a:t>
              </a:r>
            </a:p>
          </p:txBody>
        </p:sp>
        <p:sp>
          <p:nvSpPr>
            <p:cNvPr id="18474" name="Text Box 55"/>
            <p:cNvSpPr txBox="1">
              <a:spLocks noChangeArrowheads="1"/>
            </p:cNvSpPr>
            <p:nvPr/>
          </p:nvSpPr>
          <p:spPr bwMode="auto">
            <a:xfrm rot="-3447327">
              <a:off x="4036696" y="2036071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2/1/2008</a:t>
              </a:r>
            </a:p>
          </p:txBody>
        </p:sp>
        <p:sp>
          <p:nvSpPr>
            <p:cNvPr id="18475" name="Text Box 55"/>
            <p:cNvSpPr txBox="1">
              <a:spLocks noChangeArrowheads="1"/>
            </p:cNvSpPr>
            <p:nvPr/>
          </p:nvSpPr>
          <p:spPr bwMode="auto">
            <a:xfrm rot="-3447327">
              <a:off x="4954533" y="2036072"/>
              <a:ext cx="1523180" cy="473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r>
                <a:rPr lang="en-US" sz="1400">
                  <a:solidFill>
                    <a:schemeClr val="tx2"/>
                  </a:solidFill>
                </a:rPr>
                <a:t>3/1/2008</a:t>
              </a:r>
            </a:p>
          </p:txBody>
        </p:sp>
        <p:sp>
          <p:nvSpPr>
            <p:cNvPr id="18476" name="Rectangle 47"/>
            <p:cNvSpPr>
              <a:spLocks noChangeArrowheads="1"/>
            </p:cNvSpPr>
            <p:nvPr/>
          </p:nvSpPr>
          <p:spPr bwMode="auto">
            <a:xfrm>
              <a:off x="3153266" y="3743439"/>
              <a:ext cx="806884" cy="45209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9" name="Rectangle 48"/>
            <p:cNvSpPr>
              <a:spLocks noChangeArrowheads="1"/>
            </p:cNvSpPr>
            <p:nvPr/>
          </p:nvSpPr>
          <p:spPr bwMode="auto">
            <a:xfrm>
              <a:off x="4068507" y="3193226"/>
              <a:ext cx="808308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Rectangle 49"/>
            <p:cNvSpPr>
              <a:spLocks noChangeArrowheads="1"/>
            </p:cNvSpPr>
            <p:nvPr/>
          </p:nvSpPr>
          <p:spPr bwMode="auto">
            <a:xfrm>
              <a:off x="4983098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2242121" y="3193226"/>
              <a:ext cx="808309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3156713" y="3193226"/>
              <a:ext cx="805512" cy="450883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475" y="1919288"/>
            <a:ext cx="3727450" cy="238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8298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Referencing a 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95850"/>
          </a:xfrm>
        </p:spPr>
        <p:txBody>
          <a:bodyPr/>
          <a:lstStyle/>
          <a:p>
            <a:r>
              <a:rPr lang="en-US" dirty="0" err="1" smtClean="0">
                <a:cs typeface="Calibri" pitchFamily="34" charset="0"/>
              </a:rPr>
              <a:t>UniqueName</a:t>
            </a:r>
            <a:endParaRPr lang="en-US" sz="2400" dirty="0" smtClean="0">
              <a:cs typeface="Calibri" pitchFamily="34" charset="0"/>
            </a:endParaRPr>
          </a:p>
          <a:p>
            <a:pPr lvl="1"/>
            <a:r>
              <a:rPr lang="en-US" sz="2400" dirty="0" smtClean="0">
                <a:cs typeface="Calibri" pitchFamily="34" charset="0"/>
              </a:rPr>
              <a:t>[Product].[Product].[Mountain-200 Black, 38]</a:t>
            </a:r>
          </a:p>
          <a:p>
            <a:r>
              <a:rPr lang="en-US" dirty="0" smtClean="0">
                <a:cs typeface="Calibri" pitchFamily="34" charset="0"/>
              </a:rPr>
              <a:t>Alternatives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[Product].[Mountain-200 Black, 38]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Product. [Mountain-200 Black, 38]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[Mountain-200 Black, 38]</a:t>
            </a:r>
          </a:p>
          <a:p>
            <a:r>
              <a:rPr lang="en-US" dirty="0" smtClean="0">
                <a:cs typeface="Calibri" pitchFamily="34" charset="0"/>
              </a:rPr>
              <a:t>Precede member with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Dimension name</a:t>
            </a:r>
          </a:p>
          <a:p>
            <a:pPr lvl="1"/>
            <a:r>
              <a:rPr lang="en-US" sz="2400" dirty="0" smtClean="0">
                <a:cs typeface="Calibri" pitchFamily="34" charset="0"/>
              </a:rPr>
              <a:t>Hierarchy name</a:t>
            </a:r>
          </a:p>
        </p:txBody>
      </p:sp>
      <p:pic>
        <p:nvPicPr>
          <p:cNvPr id="194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5090" y="2770188"/>
            <a:ext cx="2798713" cy="2225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Elbow Connector 4"/>
          <p:cNvCxnSpPr/>
          <p:nvPr/>
        </p:nvCxnSpPr>
        <p:spPr>
          <a:xfrm>
            <a:off x="2074333" y="2307167"/>
            <a:ext cx="4032250" cy="613833"/>
          </a:xfrm>
          <a:prstGeom prst="bentConnector3">
            <a:avLst>
              <a:gd name="adj1" fmla="val 131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>
            <a:off x="3481917" y="2328333"/>
            <a:ext cx="2762250" cy="1026584"/>
          </a:xfrm>
          <a:prstGeom prst="bentConnector3">
            <a:avLst>
              <a:gd name="adj1" fmla="val -192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 rot="16200000" flipH="1">
            <a:off x="5166485" y="2667794"/>
            <a:ext cx="2020887" cy="1323975"/>
          </a:xfrm>
          <a:prstGeom prst="bentConnector3">
            <a:avLst>
              <a:gd name="adj1" fmla="val 94763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2023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Referencing a 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Hierarchical reference</a:t>
            </a:r>
          </a:p>
          <a:p>
            <a:pPr lvl="1"/>
            <a:r>
              <a:rPr lang="en-US" sz="1800" dirty="0" smtClean="0">
                <a:cs typeface="Calibri" pitchFamily="34" charset="0"/>
              </a:rPr>
              <a:t>[Product].[Products].[Product].[Mountain-200 Black, 38]</a:t>
            </a:r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Alternately precede member with</a:t>
            </a:r>
          </a:p>
          <a:p>
            <a:pPr lvl="1"/>
            <a:r>
              <a:rPr lang="en-US" dirty="0" smtClean="0">
                <a:cs typeface="Calibri" pitchFamily="34" charset="0"/>
              </a:rPr>
              <a:t>Parent member</a:t>
            </a:r>
          </a:p>
          <a:p>
            <a:pPr lvl="1"/>
            <a:r>
              <a:rPr lang="en-US" dirty="0" smtClean="0">
                <a:cs typeface="Calibri" pitchFamily="34" charset="0"/>
              </a:rPr>
              <a:t>Level name</a:t>
            </a:r>
            <a:br>
              <a:rPr lang="en-US" dirty="0" smtClean="0">
                <a:cs typeface="Calibri" pitchFamily="34" charset="0"/>
              </a:rPr>
            </a:br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Key reference</a:t>
            </a:r>
          </a:p>
          <a:p>
            <a:pPr marL="530225" lvl="3" indent="-269875"/>
            <a:r>
              <a:rPr lang="en-US" dirty="0" smtClean="0">
                <a:cs typeface="Calibri" pitchFamily="34" charset="0"/>
              </a:rPr>
              <a:t>[Date].[Date].&amp;[20080101]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cxnSp>
        <p:nvCxnSpPr>
          <p:cNvPr id="6" name="Elbow Connector 5"/>
          <p:cNvCxnSpPr/>
          <p:nvPr/>
        </p:nvCxnSpPr>
        <p:spPr>
          <a:xfrm>
            <a:off x="3684588" y="2428875"/>
            <a:ext cx="3276600" cy="738188"/>
          </a:xfrm>
          <a:prstGeom prst="bentConnector3">
            <a:avLst>
              <a:gd name="adj1" fmla="val 12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1695450"/>
            <a:ext cx="18954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684588" y="2797175"/>
            <a:ext cx="327660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Level Name</a:t>
            </a:r>
          </a:p>
        </p:txBody>
      </p:sp>
      <p:pic>
        <p:nvPicPr>
          <p:cNvPr id="10246" name="Picture 6" descr="C:\Users\smisner\AppData\Local\Temp\SNAGHTML189071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463" y="4770438"/>
            <a:ext cx="38274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1" name="Elbow Connector 30"/>
          <p:cNvCxnSpPr/>
          <p:nvPr/>
        </p:nvCxnSpPr>
        <p:spPr>
          <a:xfrm>
            <a:off x="3821113" y="4457700"/>
            <a:ext cx="846137" cy="196850"/>
          </a:xfrm>
          <a:prstGeom prst="bentConnector3">
            <a:avLst>
              <a:gd name="adj1" fmla="val 100000"/>
            </a:avLst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687888" y="4273550"/>
            <a:ext cx="32750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Key Column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2484438" y="4770438"/>
            <a:ext cx="0" cy="252413"/>
          </a:xfrm>
          <a:prstGeom prst="straightConnector1">
            <a:avLst/>
          </a:prstGeom>
          <a:ln>
            <a:solidFill>
              <a:srgbClr val="FFC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168400" y="4978400"/>
            <a:ext cx="261143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Ampersand precedes key</a:t>
            </a:r>
          </a:p>
        </p:txBody>
      </p:sp>
    </p:spTree>
    <p:extLst>
      <p:ext uri="{BB962C8B-B14F-4D97-AF65-F5344CB8AC3E}">
        <p14:creationId xmlns:p14="http://schemas.microsoft.com/office/powerpoint/2010/main" val="1808836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9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Axes</a:t>
            </a:r>
          </a:p>
        </p:txBody>
      </p:sp>
      <p:sp>
        <p:nvSpPr>
          <p:cNvPr id="21507" name="Text Placeholder 5"/>
          <p:cNvSpPr txBox="1">
            <a:spLocks/>
          </p:cNvSpPr>
          <p:nvPr/>
        </p:nvSpPr>
        <p:spPr bwMode="auto">
          <a:xfrm>
            <a:off x="722313" y="1905000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COLUMNS,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	&lt;Set&gt; ON ROWS</a:t>
            </a:r>
            <a:br>
              <a:rPr lang="en-US" sz="2400">
                <a:latin typeface="Courier New" pitchFamily="49" charset="0"/>
                <a:cs typeface="Courier New" pitchFamily="49" charset="0"/>
              </a:rPr>
            </a:b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&lt;Members&gt;</a:t>
            </a:r>
          </a:p>
        </p:txBody>
      </p:sp>
      <p:cxnSp>
        <p:nvCxnSpPr>
          <p:cNvPr id="4" name="Straight Arrow Connector 3"/>
          <p:cNvCxnSpPr>
            <a:cxnSpLocks noChangeShapeType="1"/>
          </p:cNvCxnSpPr>
          <p:nvPr/>
        </p:nvCxnSpPr>
        <p:spPr bwMode="auto">
          <a:xfrm flipH="1" flipV="1">
            <a:off x="4357688" y="2600325"/>
            <a:ext cx="914400" cy="487363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5272088" y="2932113"/>
            <a:ext cx="3397250" cy="2308324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+mn-lt"/>
                <a:cs typeface="+mn-cs"/>
              </a:rPr>
              <a:t>Use a comma to separate the axes</a:t>
            </a:r>
          </a:p>
        </p:txBody>
      </p:sp>
    </p:spTree>
    <p:extLst>
      <p:ext uri="{BB962C8B-B14F-4D97-AF65-F5344CB8AC3E}">
        <p14:creationId xmlns:p14="http://schemas.microsoft.com/office/powerpoint/2010/main" val="1847469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Defining Sets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Multiple members from the same dimension and hierarchy create a set</a:t>
            </a:r>
          </a:p>
          <a:p>
            <a:pPr lvl="1"/>
            <a:r>
              <a:rPr lang="en-US" dirty="0" smtClean="0">
                <a:cs typeface="Calibri" pitchFamily="34" charset="0"/>
              </a:rPr>
              <a:t>List members and enclose in braces</a:t>
            </a:r>
          </a:p>
          <a:p>
            <a:pPr lvl="1"/>
            <a:r>
              <a:rPr lang="en-US" dirty="0" smtClean="0">
                <a:cs typeface="Calibri" pitchFamily="34" charset="0"/>
              </a:rPr>
              <a:t>Single member set doesn’t need braces</a:t>
            </a:r>
          </a:p>
          <a:p>
            <a:r>
              <a:rPr lang="en-US" dirty="0" smtClean="0">
                <a:cs typeface="Calibri" pitchFamily="34" charset="0"/>
              </a:rPr>
              <a:t>Many MDX functions create a set</a:t>
            </a:r>
          </a:p>
        </p:txBody>
      </p:sp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679450" y="4248150"/>
            <a:ext cx="7772400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	{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measure1, measure2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ON COLUMNS,</a:t>
            </a:r>
          </a:p>
          <a:p>
            <a:pPr marL="0" lvl="1"/>
            <a:r>
              <a:rPr lang="en-US" sz="2000" b="1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b="1" dirty="0" err="1">
                <a:latin typeface="Courier New" pitchFamily="49" charset="0"/>
                <a:cs typeface="Courier New" pitchFamily="49" charset="0"/>
              </a:rPr>
              <a:t>dimension.hierarchy.Members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ON ROWS</a:t>
            </a:r>
          </a:p>
          <a:p>
            <a:pPr marL="0" lvl="1"/>
            <a:r>
              <a:rPr lang="en-US" sz="2400" dirty="0">
                <a:latin typeface="Courier New" pitchFamily="49" charset="0"/>
                <a:cs typeface="Courier New" pitchFamily="49" charset="0"/>
              </a:rPr>
              <a:t>FROM </a:t>
            </a:r>
            <a:r>
              <a:rPr lang="en-US" sz="2000" b="1" dirty="0">
                <a:latin typeface="Courier New" pitchFamily="49" charset="0"/>
                <a:cs typeface="Courier New" pitchFamily="49" charset="0"/>
              </a:rPr>
              <a:t>cube</a:t>
            </a:r>
          </a:p>
          <a:p>
            <a:endParaRPr 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17625" y="3781425"/>
            <a:ext cx="2981325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Braces for explicit members</a:t>
            </a:r>
          </a:p>
        </p:txBody>
      </p:sp>
      <p:cxnSp>
        <p:nvCxnSpPr>
          <p:cNvPr id="6" name="Straight Arrow Connector 5"/>
          <p:cNvCxnSpPr>
            <a:cxnSpLocks noChangeShapeType="1"/>
            <a:stCxn id="5" idx="2"/>
          </p:cNvCxnSpPr>
          <p:nvPr/>
        </p:nvCxnSpPr>
        <p:spPr bwMode="auto">
          <a:xfrm flipH="1">
            <a:off x="2122488" y="4427756"/>
            <a:ext cx="685800" cy="269657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cxnSp>
        <p:nvCxnSpPr>
          <p:cNvPr id="7" name="Straight Arrow Connector 6"/>
          <p:cNvCxnSpPr>
            <a:cxnSpLocks noChangeShapeType="1"/>
            <a:stCxn id="5" idx="2"/>
          </p:cNvCxnSpPr>
          <p:nvPr/>
        </p:nvCxnSpPr>
        <p:spPr bwMode="auto">
          <a:xfrm>
            <a:off x="2808288" y="4427756"/>
            <a:ext cx="1408112" cy="269657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  <p:sp>
        <p:nvSpPr>
          <p:cNvPr id="19" name="Rounded Rectangle 18"/>
          <p:cNvSpPr/>
          <p:nvPr/>
        </p:nvSpPr>
        <p:spPr>
          <a:xfrm>
            <a:off x="4636953" y="4962856"/>
            <a:ext cx="1200150" cy="359771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6654801" y="3702841"/>
            <a:ext cx="2489200" cy="13388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Set functions: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Members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Children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Descendants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800" dirty="0">
                <a:solidFill>
                  <a:srgbClr val="FFC000"/>
                </a:solidFill>
                <a:latin typeface="+mn-lt"/>
                <a:cs typeface="+mn-cs"/>
              </a:rPr>
              <a:t>And more…</a:t>
            </a:r>
          </a:p>
        </p:txBody>
      </p:sp>
      <p:cxnSp>
        <p:nvCxnSpPr>
          <p:cNvPr id="21" name="Straight Arrow Connector 20"/>
          <p:cNvCxnSpPr>
            <a:cxnSpLocks noChangeShapeType="1"/>
          </p:cNvCxnSpPr>
          <p:nvPr/>
        </p:nvCxnSpPr>
        <p:spPr bwMode="auto">
          <a:xfrm flipH="1">
            <a:off x="4999038" y="3975100"/>
            <a:ext cx="1655762" cy="1028700"/>
          </a:xfrm>
          <a:prstGeom prst="straightConnector1">
            <a:avLst/>
          </a:prstGeom>
          <a:noFill/>
          <a:ln w="25400" algn="ctr">
            <a:solidFill>
              <a:srgbClr val="FFC000"/>
            </a:solidFill>
            <a:round/>
            <a:headEnd/>
            <a:tailEnd type="arrow" w="med" len="med"/>
          </a:ln>
        </p:spPr>
      </p:cxnSp>
    </p:spTree>
    <p:extLst>
      <p:ext uri="{BB962C8B-B14F-4D97-AF65-F5344CB8AC3E}">
        <p14:creationId xmlns:p14="http://schemas.microsoft.com/office/powerpoint/2010/main" val="412605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9" grpId="0" animBg="1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66975" y="5095875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55" name="Rectangle 51"/>
          <p:cNvSpPr>
            <a:spLocks noChangeArrowheads="1"/>
          </p:cNvSpPr>
          <p:nvPr/>
        </p:nvSpPr>
        <p:spPr bwMode="auto">
          <a:xfrm>
            <a:off x="2468563" y="5094288"/>
            <a:ext cx="458787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556" name="Text Box 38"/>
          <p:cNvSpPr txBox="1">
            <a:spLocks noChangeArrowheads="1"/>
          </p:cNvSpPr>
          <p:nvPr/>
        </p:nvSpPr>
        <p:spPr bwMode="auto">
          <a:xfrm>
            <a:off x="393700" y="4948238"/>
            <a:ext cx="1384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4945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66975" y="4818063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986088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0520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4945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986088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520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4945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466975" y="5373688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986088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0520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94945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6975" y="565150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986088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50520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5420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373313" y="522605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40995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85420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373313" y="5503863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890838" y="5503863"/>
            <a:ext cx="458787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40995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5420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373313" y="5781675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890838" y="5781675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40995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83" name="Text Box 41"/>
          <p:cNvSpPr txBox="1">
            <a:spLocks noChangeArrowheads="1"/>
          </p:cNvSpPr>
          <p:nvPr/>
        </p:nvSpPr>
        <p:spPr bwMode="auto">
          <a:xfrm>
            <a:off x="3933825" y="4959350"/>
            <a:ext cx="10350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23584" name="Text Box 42"/>
          <p:cNvSpPr txBox="1">
            <a:spLocks noChangeArrowheads="1"/>
          </p:cNvSpPr>
          <p:nvPr/>
        </p:nvSpPr>
        <p:spPr bwMode="auto">
          <a:xfrm>
            <a:off x="4062413" y="4805363"/>
            <a:ext cx="1125537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23585" name="Text Box 38"/>
          <p:cNvSpPr txBox="1">
            <a:spLocks noChangeArrowheads="1"/>
          </p:cNvSpPr>
          <p:nvPr/>
        </p:nvSpPr>
        <p:spPr bwMode="auto">
          <a:xfrm>
            <a:off x="123825" y="5219700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23586" name="Text Box 39"/>
          <p:cNvSpPr txBox="1">
            <a:spLocks noChangeArrowheads="1"/>
          </p:cNvSpPr>
          <p:nvPr/>
        </p:nvSpPr>
        <p:spPr bwMode="auto">
          <a:xfrm>
            <a:off x="471488" y="5494338"/>
            <a:ext cx="1306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23587" name="Text Box 40"/>
          <p:cNvSpPr txBox="1">
            <a:spLocks noChangeArrowheads="1"/>
          </p:cNvSpPr>
          <p:nvPr/>
        </p:nvSpPr>
        <p:spPr bwMode="auto">
          <a:xfrm>
            <a:off x="307975" y="5757863"/>
            <a:ext cx="1512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23588" name="Text Box 53"/>
          <p:cNvSpPr txBox="1">
            <a:spLocks noChangeArrowheads="1"/>
          </p:cNvSpPr>
          <p:nvPr/>
        </p:nvSpPr>
        <p:spPr bwMode="auto">
          <a:xfrm rot="-3447327">
            <a:off x="1882775" y="4357688"/>
            <a:ext cx="719137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23589" name="Text Box 54"/>
          <p:cNvSpPr txBox="1">
            <a:spLocks noChangeArrowheads="1"/>
          </p:cNvSpPr>
          <p:nvPr/>
        </p:nvSpPr>
        <p:spPr bwMode="auto">
          <a:xfrm rot="-3447327">
            <a:off x="2382044" y="4356894"/>
            <a:ext cx="7556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23590" name="Text Box 55"/>
          <p:cNvSpPr txBox="1">
            <a:spLocks noChangeArrowheads="1"/>
          </p:cNvSpPr>
          <p:nvPr/>
        </p:nvSpPr>
        <p:spPr bwMode="auto">
          <a:xfrm rot="-3447327">
            <a:off x="29273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23591" name="Text Box 55"/>
          <p:cNvSpPr txBox="1">
            <a:spLocks noChangeArrowheads="1"/>
          </p:cNvSpPr>
          <p:nvPr/>
        </p:nvSpPr>
        <p:spPr bwMode="auto">
          <a:xfrm rot="-3447327">
            <a:off x="34480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340995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5420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5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Columns</a:t>
            </a:r>
          </a:p>
        </p:txBody>
      </p:sp>
      <p:sp>
        <p:nvSpPr>
          <p:cNvPr id="23595" name="Text Placeholder 5"/>
          <p:cNvSpPr txBox="1">
            <a:spLocks/>
          </p:cNvSpPr>
          <p:nvPr/>
        </p:nvSpPr>
        <p:spPr bwMode="auto">
          <a:xfrm>
            <a:off x="271463" y="1481138"/>
            <a:ext cx="804068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35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225" y="1652588"/>
            <a:ext cx="4105275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786438" y="4835525"/>
            <a:ext cx="2525712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(Mountain-200 Black,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Sales Amount)</a:t>
            </a:r>
          </a:p>
        </p:txBody>
      </p:sp>
      <p:cxnSp>
        <p:nvCxnSpPr>
          <p:cNvPr id="58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5187950" y="3871913"/>
            <a:ext cx="598488" cy="147161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2474913" y="5099050"/>
            <a:ext cx="457200" cy="2238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" name="Text Box 45"/>
          <p:cNvSpPr txBox="1">
            <a:spLocks noChangeArrowheads="1"/>
          </p:cNvSpPr>
          <p:nvPr/>
        </p:nvSpPr>
        <p:spPr bwMode="auto">
          <a:xfrm>
            <a:off x="5783263" y="4833938"/>
            <a:ext cx="2527300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(Mountain-200 Black,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Order Quantity)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373313" y="4948238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890838" y="4948238"/>
            <a:ext cx="458787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890838" y="5226050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cxnSp>
        <p:nvCxnSpPr>
          <p:cNvPr id="63" name="AutoShape 46"/>
          <p:cNvCxnSpPr>
            <a:cxnSpLocks noChangeShapeType="1"/>
            <a:stCxn id="54" idx="1"/>
          </p:cNvCxnSpPr>
          <p:nvPr/>
        </p:nvCxnSpPr>
        <p:spPr bwMode="auto">
          <a:xfrm flipV="1">
            <a:off x="5786438" y="3871913"/>
            <a:ext cx="152400" cy="1471612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2828925" y="5207000"/>
            <a:ext cx="2957513" cy="136525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06" name="Rectangle 47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cxnSp>
        <p:nvCxnSpPr>
          <p:cNvPr id="55" name="AutoShape 46"/>
          <p:cNvCxnSpPr>
            <a:cxnSpLocks noChangeShapeType="1"/>
            <a:stCxn id="54" idx="1"/>
          </p:cNvCxnSpPr>
          <p:nvPr/>
        </p:nvCxnSpPr>
        <p:spPr bwMode="auto">
          <a:xfrm flipH="1" flipV="1">
            <a:off x="2698750" y="5321300"/>
            <a:ext cx="3087688" cy="22225"/>
          </a:xfrm>
          <a:prstGeom prst="straightConnector1">
            <a:avLst/>
          </a:prstGeom>
          <a:noFill/>
          <a:ln w="38100">
            <a:solidFill>
              <a:srgbClr val="FFC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712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4" grpId="1"/>
      <p:bldP spid="62" grpId="0" animBg="1"/>
      <p:bldP spid="61" grpId="0"/>
      <p:bldP spid="53" grpId="0" animBg="1"/>
      <p:bldP spid="5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Module Overview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Introducing MDX</a:t>
            </a:r>
            <a:endParaRPr lang="en-US" dirty="0">
              <a:latin typeface="Arial" charset="0"/>
              <a:cs typeface="Arial" charset="0"/>
            </a:endParaRPr>
          </a:p>
          <a:p>
            <a:r>
              <a:rPr lang="en-US" dirty="0">
                <a:latin typeface="Arial" charset="0"/>
                <a:cs typeface="Arial" charset="0"/>
              </a:rPr>
              <a:t>Building Basic Queries</a:t>
            </a:r>
          </a:p>
          <a:p>
            <a:r>
              <a:rPr lang="en-US" dirty="0" smtClean="0">
                <a:latin typeface="Arial" charset="0"/>
                <a:cs typeface="Arial" charset="0"/>
              </a:rPr>
              <a:t>Working with MDX Formulas</a:t>
            </a:r>
          </a:p>
          <a:p>
            <a:r>
              <a:rPr lang="en-US" dirty="0" smtClean="0">
                <a:latin typeface="Arial" charset="0"/>
                <a:cs typeface="Arial" charset="0"/>
              </a:rPr>
              <a:t>Adding Calculations to the MDX Script</a:t>
            </a:r>
            <a:endParaRPr lang="en-US" dirty="0">
              <a:latin typeface="Arial" charset="0"/>
              <a:cs typeface="Arial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0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1404938"/>
            <a:ext cx="409575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466975" y="5095875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580" name="Rectangle 51"/>
          <p:cNvSpPr>
            <a:spLocks noChangeArrowheads="1"/>
          </p:cNvSpPr>
          <p:nvPr/>
        </p:nvSpPr>
        <p:spPr bwMode="auto">
          <a:xfrm>
            <a:off x="2468563" y="5094288"/>
            <a:ext cx="458787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581" name="Text Box 38"/>
          <p:cNvSpPr txBox="1">
            <a:spLocks noChangeArrowheads="1"/>
          </p:cNvSpPr>
          <p:nvPr/>
        </p:nvSpPr>
        <p:spPr bwMode="auto">
          <a:xfrm>
            <a:off x="393700" y="4948238"/>
            <a:ext cx="13843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94945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2466975" y="4818063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986088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05200" y="4818063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94945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986088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3505200" y="5095875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94945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466975" y="5373688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2986088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505200" y="5373688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94945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2466975" y="565150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2986088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3505200" y="565150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85420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373313" y="5226050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409950" y="5226050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185420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3409950" y="5503863"/>
            <a:ext cx="458788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5420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373313" y="5781675"/>
            <a:ext cx="457200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3409950" y="5781675"/>
            <a:ext cx="458788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05" name="Text Box 41"/>
          <p:cNvSpPr txBox="1">
            <a:spLocks noChangeArrowheads="1"/>
          </p:cNvSpPr>
          <p:nvPr/>
        </p:nvSpPr>
        <p:spPr bwMode="auto">
          <a:xfrm>
            <a:off x="3933825" y="4959350"/>
            <a:ext cx="10350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Sales Amount</a:t>
            </a:r>
          </a:p>
        </p:txBody>
      </p:sp>
      <p:sp>
        <p:nvSpPr>
          <p:cNvPr id="24606" name="Text Box 42"/>
          <p:cNvSpPr txBox="1">
            <a:spLocks noChangeArrowheads="1"/>
          </p:cNvSpPr>
          <p:nvPr/>
        </p:nvSpPr>
        <p:spPr bwMode="auto">
          <a:xfrm>
            <a:off x="4062413" y="4805363"/>
            <a:ext cx="1125537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Order Quantity</a:t>
            </a:r>
          </a:p>
        </p:txBody>
      </p:sp>
      <p:sp>
        <p:nvSpPr>
          <p:cNvPr id="24607" name="Text Box 38"/>
          <p:cNvSpPr txBox="1">
            <a:spLocks noChangeArrowheads="1"/>
          </p:cNvSpPr>
          <p:nvPr/>
        </p:nvSpPr>
        <p:spPr bwMode="auto">
          <a:xfrm>
            <a:off x="123825" y="5219700"/>
            <a:ext cx="16541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24608" name="Text Box 39"/>
          <p:cNvSpPr txBox="1">
            <a:spLocks noChangeArrowheads="1"/>
          </p:cNvSpPr>
          <p:nvPr/>
        </p:nvSpPr>
        <p:spPr bwMode="auto">
          <a:xfrm>
            <a:off x="471488" y="5494338"/>
            <a:ext cx="13065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24609" name="Text Box 40"/>
          <p:cNvSpPr txBox="1">
            <a:spLocks noChangeArrowheads="1"/>
          </p:cNvSpPr>
          <p:nvPr/>
        </p:nvSpPr>
        <p:spPr bwMode="auto">
          <a:xfrm>
            <a:off x="307975" y="5757863"/>
            <a:ext cx="1512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14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24610" name="Text Box 53"/>
          <p:cNvSpPr txBox="1">
            <a:spLocks noChangeArrowheads="1"/>
          </p:cNvSpPr>
          <p:nvPr/>
        </p:nvSpPr>
        <p:spPr bwMode="auto">
          <a:xfrm rot="-3447327">
            <a:off x="1882775" y="4357688"/>
            <a:ext cx="719137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24611" name="Text Box 54"/>
          <p:cNvSpPr txBox="1">
            <a:spLocks noChangeArrowheads="1"/>
          </p:cNvSpPr>
          <p:nvPr/>
        </p:nvSpPr>
        <p:spPr bwMode="auto">
          <a:xfrm rot="-3447327">
            <a:off x="2382044" y="4356894"/>
            <a:ext cx="755650" cy="2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24612" name="Text Box 55"/>
          <p:cNvSpPr txBox="1">
            <a:spLocks noChangeArrowheads="1"/>
          </p:cNvSpPr>
          <p:nvPr/>
        </p:nvSpPr>
        <p:spPr bwMode="auto">
          <a:xfrm rot="-3447327">
            <a:off x="29273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24613" name="Text Box 55"/>
          <p:cNvSpPr txBox="1">
            <a:spLocks noChangeArrowheads="1"/>
          </p:cNvSpPr>
          <p:nvPr/>
        </p:nvSpPr>
        <p:spPr bwMode="auto">
          <a:xfrm rot="-3447327">
            <a:off x="3448051" y="4356100"/>
            <a:ext cx="755650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340995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1854200" y="4948238"/>
            <a:ext cx="458788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1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Adding Rows</a:t>
            </a:r>
          </a:p>
        </p:txBody>
      </p:sp>
      <p:sp>
        <p:nvSpPr>
          <p:cNvPr id="24617" name="Text Placeholder 5"/>
          <p:cNvSpPr txBox="1">
            <a:spLocks/>
          </p:cNvSpPr>
          <p:nvPr/>
        </p:nvSpPr>
        <p:spPr bwMode="auto">
          <a:xfrm>
            <a:off x="271463" y="1481138"/>
            <a:ext cx="8040687" cy="218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SELECT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COLUMNS,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&lt;Set&gt; ON ROWS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FROM &lt;Cube&gt;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WHERE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(Member1,Member2,...)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endParaRPr lang="en-US" sz="240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5786438" y="4835525"/>
            <a:ext cx="1728787" cy="1016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(All Products, </a:t>
            </a:r>
            <a:b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1/1/2008,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Sales Amount)</a:t>
            </a:r>
          </a:p>
        </p:txBody>
      </p:sp>
      <p:cxnSp>
        <p:nvCxnSpPr>
          <p:cNvPr id="58" name="AutoShape 46"/>
          <p:cNvCxnSpPr>
            <a:cxnSpLocks noChangeShapeType="1"/>
            <a:stCxn id="54" idx="1"/>
          </p:cNvCxnSpPr>
          <p:nvPr/>
        </p:nvCxnSpPr>
        <p:spPr bwMode="auto">
          <a:xfrm flipV="1">
            <a:off x="5786438" y="3646488"/>
            <a:ext cx="220662" cy="1697037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20" name="Rectangle 58"/>
          <p:cNvSpPr>
            <a:spLocks noChangeArrowheads="1"/>
          </p:cNvSpPr>
          <p:nvPr/>
        </p:nvSpPr>
        <p:spPr bwMode="auto">
          <a:xfrm>
            <a:off x="2468563" y="5378450"/>
            <a:ext cx="457200" cy="223838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373313" y="5503863"/>
            <a:ext cx="457200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2890838" y="5226050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23" name="Rectangle 47"/>
          <p:cNvSpPr>
            <a:spLocks noChangeArrowheads="1"/>
          </p:cNvSpPr>
          <p:nvPr/>
        </p:nvSpPr>
        <p:spPr bwMode="auto">
          <a:xfrm>
            <a:off x="2379663" y="5233988"/>
            <a:ext cx="457200" cy="223837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4" name="Rectangle 64"/>
          <p:cNvSpPr>
            <a:spLocks noChangeArrowheads="1"/>
          </p:cNvSpPr>
          <p:nvPr/>
        </p:nvSpPr>
        <p:spPr bwMode="auto">
          <a:xfrm>
            <a:off x="2470150" y="5653088"/>
            <a:ext cx="458788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5" name="Rectangle 63"/>
          <p:cNvSpPr>
            <a:spLocks noChangeArrowheads="1"/>
          </p:cNvSpPr>
          <p:nvPr/>
        </p:nvSpPr>
        <p:spPr bwMode="auto">
          <a:xfrm>
            <a:off x="2371725" y="5788025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2890838" y="5781675"/>
            <a:ext cx="458787" cy="223838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2890838" y="5503863"/>
            <a:ext cx="458787" cy="223837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28" name="Rectangle 59"/>
          <p:cNvSpPr>
            <a:spLocks noChangeArrowheads="1"/>
          </p:cNvSpPr>
          <p:nvPr/>
        </p:nvSpPr>
        <p:spPr bwMode="auto">
          <a:xfrm>
            <a:off x="2373313" y="5497513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629" name="Rectangle 66"/>
          <p:cNvSpPr>
            <a:spLocks noChangeArrowheads="1"/>
          </p:cNvSpPr>
          <p:nvPr/>
        </p:nvSpPr>
        <p:spPr bwMode="auto">
          <a:xfrm>
            <a:off x="2468563" y="4814888"/>
            <a:ext cx="457200" cy="223837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373313" y="4948238"/>
            <a:ext cx="457200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2890838" y="4948238"/>
            <a:ext cx="458787" cy="2254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632" name="Rectangle 67"/>
          <p:cNvSpPr>
            <a:spLocks noChangeArrowheads="1"/>
          </p:cNvSpPr>
          <p:nvPr/>
        </p:nvSpPr>
        <p:spPr bwMode="auto">
          <a:xfrm>
            <a:off x="2371725" y="4948238"/>
            <a:ext cx="457200" cy="225425"/>
          </a:xfrm>
          <a:prstGeom prst="rect">
            <a:avLst/>
          </a:prstGeom>
          <a:solidFill>
            <a:srgbClr val="FFC000"/>
          </a:solidFill>
          <a:ln w="127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2373313" y="4948238"/>
            <a:ext cx="458787" cy="223837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cxnSp>
        <p:nvCxnSpPr>
          <p:cNvPr id="66" name="AutoShape 46"/>
          <p:cNvCxnSpPr>
            <a:cxnSpLocks noChangeShapeType="1"/>
            <a:stCxn id="54" idx="1"/>
            <a:endCxn id="24632" idx="3"/>
          </p:cNvCxnSpPr>
          <p:nvPr/>
        </p:nvCxnSpPr>
        <p:spPr bwMode="auto">
          <a:xfrm flipH="1" flipV="1">
            <a:off x="2828925" y="5060950"/>
            <a:ext cx="2957513" cy="282575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11674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Variations</a:t>
            </a:r>
          </a:p>
        </p:txBody>
      </p:sp>
      <p:sp>
        <p:nvSpPr>
          <p:cNvPr id="25603" name="Text Placeholder 5"/>
          <p:cNvSpPr txBox="1">
            <a:spLocks/>
          </p:cNvSpPr>
          <p:nvPr/>
        </p:nvSpPr>
        <p:spPr bwMode="auto">
          <a:xfrm>
            <a:off x="217488" y="1730375"/>
            <a:ext cx="3744912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Columns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8" name="Text Placeholder 5"/>
          <p:cNvSpPr txBox="1">
            <a:spLocks/>
          </p:cNvSpPr>
          <p:nvPr/>
        </p:nvSpPr>
        <p:spPr bwMode="auto">
          <a:xfrm>
            <a:off x="5995988" y="1720850"/>
            <a:ext cx="270033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0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34770" y="1689100"/>
            <a:ext cx="2004018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Is equivalent to…</a:t>
            </a:r>
          </a:p>
        </p:txBody>
      </p:sp>
      <p:sp>
        <p:nvSpPr>
          <p:cNvPr id="11" name="Text Placeholder 5"/>
          <p:cNvSpPr txBox="1">
            <a:spLocks/>
          </p:cNvSpPr>
          <p:nvPr/>
        </p:nvSpPr>
        <p:spPr bwMode="auto">
          <a:xfrm>
            <a:off x="204788" y="3854450"/>
            <a:ext cx="392747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Columns,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Rows,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2" name="Text Placeholder 5"/>
          <p:cNvSpPr txBox="1">
            <a:spLocks/>
          </p:cNvSpPr>
          <p:nvPr/>
        </p:nvSpPr>
        <p:spPr bwMode="auto">
          <a:xfrm>
            <a:off x="5981700" y="3844925"/>
            <a:ext cx="270033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0,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4897" y="3811588"/>
            <a:ext cx="1839604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Is equivalent to…</a:t>
            </a:r>
          </a:p>
        </p:txBody>
      </p:sp>
    </p:spTree>
    <p:extLst>
      <p:ext uri="{BB962C8B-B14F-4D97-AF65-F5344CB8AC3E}">
        <p14:creationId xmlns:p14="http://schemas.microsoft.com/office/powerpoint/2010/main" val="2361488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Basic Query Syntax: Variations</a:t>
            </a:r>
          </a:p>
        </p:txBody>
      </p:sp>
      <p:sp>
        <p:nvSpPr>
          <p:cNvPr id="26627" name="Text Placeholder 5"/>
          <p:cNvSpPr txBox="1">
            <a:spLocks/>
          </p:cNvSpPr>
          <p:nvPr/>
        </p:nvSpPr>
        <p:spPr bwMode="auto">
          <a:xfrm>
            <a:off x="874713" y="2771775"/>
            <a:ext cx="8040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Rows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8163" y="1716088"/>
            <a:ext cx="8377237" cy="4247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rgbClr val="FFC000"/>
                </a:solidFill>
                <a:latin typeface="+mn-lt"/>
                <a:cs typeface="+mn-cs"/>
              </a:rPr>
              <a:t>Rows axis cannot stand alone</a:t>
            </a:r>
          </a:p>
        </p:txBody>
      </p:sp>
      <p:pic>
        <p:nvPicPr>
          <p:cNvPr id="1026" name="Picture 2" descr="C:\Users\smisner\AppData\Local\Microsoft\Windows\Temporary Internet Files\Content.IE5\900GQ38B\MC900303675[1].wmf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2546350"/>
            <a:ext cx="15398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Placeholder 5"/>
          <p:cNvSpPr txBox="1">
            <a:spLocks/>
          </p:cNvSpPr>
          <p:nvPr/>
        </p:nvSpPr>
        <p:spPr bwMode="auto">
          <a:xfrm>
            <a:off x="5638800" y="2771775"/>
            <a:ext cx="2700338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>Set&gt; On 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1</a:t>
            </a:r>
            <a:r>
              <a:rPr lang="en-US" sz="2400" dirty="0">
                <a:latin typeface="Courier New" pitchFamily="49" charset="0"/>
                <a:cs typeface="Courier New" pitchFamily="49" charset="0"/>
              </a:rPr>
              <a:t/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</p:txBody>
      </p:sp>
      <p:pic>
        <p:nvPicPr>
          <p:cNvPr id="9" name="Picture 2" descr="C:\Users\smisner\AppData\Local\Microsoft\Windows\Temporary Internet Files\Content.IE5\900GQ38B\MC900303675[1].wmf"/>
          <p:cNvPicPr>
            <a:picLocks noChangeAspect="1" noChangeArrowheads="1"/>
          </p:cNvPicPr>
          <p:nvPr/>
        </p:nvPicPr>
        <p:blipFill>
          <a:blip r:embed="rId3" cstate="print">
            <a:lum bright="40000" contrast="-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5" y="2546350"/>
            <a:ext cx="1539875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5631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How to Think about a Query</a:t>
            </a: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725613"/>
            <a:ext cx="4975225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2000250" y="4243388"/>
            <a:ext cx="1609725" cy="13144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7" name="Rounded Rectangle 6"/>
          <p:cNvSpPr/>
          <p:nvPr/>
        </p:nvSpPr>
        <p:spPr>
          <a:xfrm>
            <a:off x="2743200" y="2719388"/>
            <a:ext cx="2589213" cy="2222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8" name="Rounded Rectangle 7"/>
          <p:cNvSpPr/>
          <p:nvPr/>
        </p:nvSpPr>
        <p:spPr>
          <a:xfrm>
            <a:off x="2743200" y="2063750"/>
            <a:ext cx="2589213" cy="484188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0" name="Rounded Rectangle 9"/>
          <p:cNvSpPr/>
          <p:nvPr/>
        </p:nvSpPr>
        <p:spPr>
          <a:xfrm>
            <a:off x="3609975" y="4156075"/>
            <a:ext cx="1995488" cy="241300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sp>
        <p:nvSpPr>
          <p:cNvPr id="11" name="TextBox 10"/>
          <p:cNvSpPr txBox="1"/>
          <p:nvPr/>
        </p:nvSpPr>
        <p:spPr>
          <a:xfrm>
            <a:off x="0" y="2368550"/>
            <a:ext cx="2066925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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Rows and columns evaluated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independently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89136" y="2547938"/>
            <a:ext cx="1795462" cy="9223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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Tuples constructed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705225" y="4789488"/>
            <a:ext cx="723900" cy="222250"/>
          </a:xfrm>
          <a:prstGeom prst="roundRect">
            <a:avLst/>
          </a:prstGeom>
          <a:solidFill>
            <a:schemeClr val="accent2">
              <a:alpha val="1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000"/>
          </a:p>
        </p:txBody>
      </p:sp>
      <p:cxnSp>
        <p:nvCxnSpPr>
          <p:cNvPr id="15" name="AutoShape 46"/>
          <p:cNvCxnSpPr>
            <a:cxnSpLocks noChangeShapeType="1"/>
          </p:cNvCxnSpPr>
          <p:nvPr/>
        </p:nvCxnSpPr>
        <p:spPr bwMode="auto">
          <a:xfrm flipH="1">
            <a:off x="3292475" y="4900613"/>
            <a:ext cx="495300" cy="0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AutoShape 46"/>
          <p:cNvCxnSpPr>
            <a:cxnSpLocks noChangeShapeType="1"/>
          </p:cNvCxnSpPr>
          <p:nvPr/>
        </p:nvCxnSpPr>
        <p:spPr bwMode="auto">
          <a:xfrm flipH="1" flipV="1">
            <a:off x="4429125" y="4276725"/>
            <a:ext cx="0" cy="4937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AutoShape 46"/>
          <p:cNvCxnSpPr>
            <a:cxnSpLocks noChangeShapeType="1"/>
          </p:cNvCxnSpPr>
          <p:nvPr/>
        </p:nvCxnSpPr>
        <p:spPr bwMode="auto">
          <a:xfrm flipH="1" flipV="1">
            <a:off x="3787775" y="3568700"/>
            <a:ext cx="0" cy="13319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" name="TextBox 24"/>
          <p:cNvSpPr txBox="1"/>
          <p:nvPr/>
        </p:nvSpPr>
        <p:spPr>
          <a:xfrm>
            <a:off x="7091363" y="3348038"/>
            <a:ext cx="16642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from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row </a:t>
            </a: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/>
            </a:r>
            <a:b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</a:b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>member 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15175" y="4126154"/>
            <a:ext cx="19335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column member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12000" y="5241437"/>
            <a:ext cx="20104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WHERE clause</a:t>
            </a:r>
          </a:p>
        </p:txBody>
      </p:sp>
    </p:spTree>
    <p:extLst>
      <p:ext uri="{BB962C8B-B14F-4D97-AF65-F5344CB8AC3E}">
        <p14:creationId xmlns:p14="http://schemas.microsoft.com/office/powerpoint/2010/main" val="3444655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10" grpId="0" animBg="1"/>
      <p:bldP spid="10" grpId="1" animBg="1"/>
      <p:bldP spid="13" grpId="0"/>
      <p:bldP spid="14" grpId="0" animBg="1"/>
      <p:bldP spid="25" grpId="0"/>
      <p:bldP spid="26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How to Think about a Query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592" y="2368550"/>
            <a:ext cx="2066925" cy="14773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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Rows and columns evaluated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independently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75488" y="2547938"/>
            <a:ext cx="1795462" cy="9233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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Tuples constructed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91363" y="3348038"/>
            <a:ext cx="166423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from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row </a:t>
            </a:r>
            <a:endParaRPr lang="en-US" sz="2000" dirty="0" smtClean="0">
              <a:solidFill>
                <a:srgbClr val="FFC000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rgbClr val="FFC000"/>
                </a:solidFill>
                <a:latin typeface="+mn-lt"/>
                <a:cs typeface="+mn-cs"/>
              </a:rPr>
              <a:t>member </a:t>
            </a:r>
            <a:endParaRPr lang="en-US" sz="2000" dirty="0">
              <a:solidFill>
                <a:srgbClr val="FFC000"/>
              </a:solidFill>
              <a:latin typeface="+mn-lt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15175" y="4098858"/>
            <a:ext cx="1933575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current column member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112000" y="5159549"/>
            <a:ext cx="2010487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plus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WHERE clause</a:t>
            </a:r>
          </a:p>
        </p:txBody>
      </p:sp>
      <p:pic>
        <p:nvPicPr>
          <p:cNvPr id="286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1728788"/>
            <a:ext cx="4975225" cy="3643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066925" y="5656263"/>
            <a:ext cx="5008563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  <a:sym typeface="Wingdings"/>
              </a:rPr>
              <a:t> </a:t>
            </a:r>
            <a:r>
              <a:rPr lang="en-US" sz="2000" dirty="0">
                <a:solidFill>
                  <a:srgbClr val="FFC000"/>
                </a:solidFill>
                <a:latin typeface="+mn-lt"/>
                <a:cs typeface="+mn-cs"/>
              </a:rPr>
              <a:t>Empty members removed if NON EMPTY on axis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671763" y="2668588"/>
            <a:ext cx="879475" cy="222250"/>
          </a:xfrm>
          <a:prstGeom prst="roundRect">
            <a:avLst/>
          </a:prstGeom>
          <a:solidFill>
            <a:schemeClr val="accent2">
              <a:alpha val="14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Curved Right Arrow 30"/>
          <p:cNvSpPr/>
          <p:nvPr/>
        </p:nvSpPr>
        <p:spPr>
          <a:xfrm>
            <a:off x="1768475" y="2657475"/>
            <a:ext cx="855663" cy="2879725"/>
          </a:xfrm>
          <a:prstGeom prst="curvedRightArrow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671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13016"/>
          </a:xfrm>
        </p:spPr>
        <p:txBody>
          <a:bodyPr/>
          <a:lstStyle/>
          <a:p>
            <a:r>
              <a:rPr lang="en-US" dirty="0" smtClean="0"/>
              <a:t>Working with MDX Formulas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itchFamily="34" charset="0"/>
              </a:rPr>
              <a:t>Types of Calculations</a:t>
            </a:r>
          </a:p>
          <a:p>
            <a:r>
              <a:rPr lang="en-US" dirty="0">
                <a:cs typeface="Calibri" pitchFamily="34" charset="0"/>
              </a:rPr>
              <a:t>Query Syntax Revisited</a:t>
            </a:r>
          </a:p>
          <a:p>
            <a:r>
              <a:rPr lang="en-US" dirty="0">
                <a:cs typeface="Calibri" pitchFamily="34" charset="0"/>
              </a:rPr>
              <a:t>Conditional Expressions</a:t>
            </a:r>
          </a:p>
          <a:p>
            <a:r>
              <a:rPr lang="en-US" dirty="0">
                <a:cs typeface="Calibri" pitchFamily="34" charset="0"/>
              </a:rPr>
              <a:t>More Functions for Time-Series Analysis</a:t>
            </a:r>
          </a:p>
          <a:p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80470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Types of Calculations: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Tuple-Based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“</a:t>
            </a:r>
            <a:r>
              <a:rPr lang="en-US" dirty="0" err="1" smtClean="0"/>
              <a:t>Pct</a:t>
            </a:r>
            <a:r>
              <a:rPr lang="en-US" dirty="0" smtClean="0"/>
              <a:t> of Total”  Example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([Road-250 Black, 44], [Sales Amount])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     / ([All Products], [Sales Amount])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Analogous to Excel </a:t>
            </a:r>
            <a:r>
              <a:rPr lang="en-US" dirty="0"/>
              <a:t>references: =</a:t>
            </a:r>
            <a:r>
              <a:rPr lang="en-US" dirty="0" smtClean="0"/>
              <a:t>B4/$B$2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5" y="3365500"/>
            <a:ext cx="4440238" cy="173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028790" y="2232048"/>
            <a:ext cx="6986588" cy="388323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128097" y="5584494"/>
            <a:ext cx="433388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722528" y="2675291"/>
            <a:ext cx="5913437" cy="385763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6656735" y="5584494"/>
            <a:ext cx="890483" cy="482600"/>
          </a:xfrm>
          <a:prstGeom prst="roundRect">
            <a:avLst/>
          </a:prstGeom>
          <a:solidFill>
            <a:schemeClr val="accent6"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6268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1311128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Types of Calculations: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Set-Based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“YTD Sales”  Example</a:t>
            </a: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r>
              <a:rPr lang="en-US" dirty="0"/>
              <a:t/>
            </a:r>
            <a:br>
              <a:rPr lang="en-US" dirty="0"/>
            </a:br>
            <a:r>
              <a:rPr lang="en-US" sz="28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Sum(YTD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(), [Measures].[Sales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Amount</a:t>
            </a:r>
            <a:r>
              <a:rPr lang="en-US" sz="2800" dirty="0">
                <a:latin typeface="Courier New" pitchFamily="49" charset="0"/>
                <a:cs typeface="Courier New" pitchFamily="49" charset="0"/>
              </a:rPr>
              <a:t>])</a:t>
            </a:r>
            <a:endParaRPr lang="en-US" sz="2800" dirty="0" smtClean="0">
              <a:latin typeface="Courier New" pitchFamily="49" charset="0"/>
              <a:cs typeface="Courier New" pitchFamily="49" charset="0"/>
            </a:endParaRPr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marL="0" indent="0" fontAlgn="auto">
              <a:lnSpc>
                <a:spcPct val="90000"/>
              </a:lnSpc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lnSpc>
                <a:spcPct val="90000"/>
              </a:lnSpc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Analogous to Excel ranges: =SUM($B$2:B5)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pic>
        <p:nvPicPr>
          <p:cNvPr id="35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13" y="2863850"/>
            <a:ext cx="4073525" cy="228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1309621" y="2259342"/>
            <a:ext cx="1174271" cy="484187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6444317" y="5615582"/>
            <a:ext cx="1389497" cy="484188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414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Query Syntax Revisited</a:t>
            </a:r>
          </a:p>
        </p:txBody>
      </p:sp>
      <p:sp>
        <p:nvSpPr>
          <p:cNvPr id="36867" name="Text Placeholder 5"/>
          <p:cNvSpPr txBox="1">
            <a:spLocks/>
          </p:cNvSpPr>
          <p:nvPr/>
        </p:nvSpPr>
        <p:spPr bwMode="auto">
          <a:xfrm>
            <a:off x="722313" y="2343150"/>
            <a:ext cx="8421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WITH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MEMBER </a:t>
            </a:r>
            <a:r>
              <a:rPr lang="en-US" sz="2400" b="1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Measures.MyMeasure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AS &lt;expression&gt;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	SET </a:t>
            </a:r>
            <a:r>
              <a:rPr lang="en-US" sz="2400" b="1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MySet</a:t>
            </a:r>
            <a:r>
              <a:rPr lang="en-US" sz="2400" b="1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 AS&lt;expression&gt;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SELECT 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	&lt;Set&gt; ON COLUMNS,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	&lt;Set&gt; ON ROWS</a:t>
            </a:r>
            <a:br>
              <a:rPr lang="en-US" sz="2400" dirty="0">
                <a:latin typeface="Courier New" pitchFamily="49" charset="0"/>
                <a:cs typeface="Courier New" pitchFamily="49" charset="0"/>
              </a:rPr>
            </a:br>
            <a:r>
              <a:rPr lang="en-US" sz="2400" dirty="0">
                <a:latin typeface="Courier New" pitchFamily="49" charset="0"/>
                <a:cs typeface="Courier New" pitchFamily="49" charset="0"/>
              </a:rPr>
              <a:t>FROM &lt;Cube&gt;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 dirty="0">
                <a:latin typeface="Courier New" pitchFamily="49" charset="0"/>
                <a:cs typeface="Courier New" pitchFamily="49" charset="0"/>
              </a:rPr>
              <a:t>WHERE &lt;Members&gt;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43675" y="1487488"/>
            <a:ext cx="2143125" cy="120032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Add as many calculations as you need in WITH clause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543675" y="4405313"/>
            <a:ext cx="2143125" cy="2308324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Reference calculations directly or indirectly on columns or rows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rgbClr val="FFFF99"/>
                </a:solidFill>
                <a:latin typeface="+mn-lt"/>
                <a:cs typeface="+mn-cs"/>
              </a:rPr>
              <a:t>or in WHERE clause</a:t>
            </a:r>
          </a:p>
        </p:txBody>
      </p:sp>
    </p:spTree>
    <p:extLst>
      <p:ext uri="{BB962C8B-B14F-4D97-AF65-F5344CB8AC3E}">
        <p14:creationId xmlns:p14="http://schemas.microsoft.com/office/powerpoint/2010/main" val="1576689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Conditional Expressions</a:t>
            </a:r>
          </a:p>
        </p:txBody>
      </p:sp>
      <p:sp>
        <p:nvSpPr>
          <p:cNvPr id="37891" name="Text Placeholder 5"/>
          <p:cNvSpPr txBox="1">
            <a:spLocks/>
          </p:cNvSpPr>
          <p:nvPr/>
        </p:nvSpPr>
        <p:spPr bwMode="auto">
          <a:xfrm>
            <a:off x="722313" y="1905000"/>
            <a:ext cx="8421687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IIF (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[Measures].[Sales Amount] = 0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OR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IsEmpty([Measures].[Sales Amount]),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NULL,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[Sales Amount]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   / ([All Products], [Sales Amount])</a:t>
            </a:r>
          </a:p>
          <a:p>
            <a:pPr>
              <a:lnSpc>
                <a:spcPct val="90000"/>
              </a:lnSpc>
              <a:spcBef>
                <a:spcPct val="20000"/>
              </a:spcBef>
              <a:buFont typeface="Arial" charset="0"/>
              <a:buNone/>
            </a:pPr>
            <a:r>
              <a:rPr lang="en-US" sz="2400">
                <a:latin typeface="Courier New" pitchFamily="49" charset="0"/>
                <a:cs typeface="Courier New" pitchFamily="49" charset="0"/>
              </a:rPr>
              <a:t>	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610435" y="2136512"/>
            <a:ext cx="6643263" cy="14287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451475" y="1905000"/>
            <a:ext cx="27066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Boolean Expression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81645" y="3606207"/>
            <a:ext cx="1061555" cy="307498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893328" y="3592558"/>
            <a:ext cx="27082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TRUE condition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40445" y="3989741"/>
            <a:ext cx="6227762" cy="79375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738688" y="4892675"/>
            <a:ext cx="27066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</a:rPr>
              <a:t>FALSE condition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316163" y="5688013"/>
            <a:ext cx="4633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/>
              <a:t>CASE statements are also valid in MDX </a:t>
            </a:r>
            <a:br>
              <a:rPr lang="en-US" sz="2000" dirty="0"/>
            </a:br>
            <a:r>
              <a:rPr lang="en-US" sz="2000" dirty="0"/>
              <a:t>but IIF statements perform better</a:t>
            </a:r>
          </a:p>
        </p:txBody>
      </p:sp>
    </p:spTree>
    <p:extLst>
      <p:ext uri="{BB962C8B-B14F-4D97-AF65-F5344CB8AC3E}">
        <p14:creationId xmlns:p14="http://schemas.microsoft.com/office/powerpoint/2010/main" val="985777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" grpId="0"/>
      <p:bldP spid="3" grpId="1"/>
      <p:bldP spid="6" grpId="0" animBg="1"/>
      <p:bldP spid="6" grpId="1" animBg="1"/>
      <p:bldP spid="7" grpId="0"/>
      <p:bldP spid="7" grpId="1"/>
      <p:bldP spid="8" grpId="0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227013" y="228600"/>
            <a:ext cx="8683625" cy="713016"/>
          </a:xfrm>
        </p:spPr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Introducing MDX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itchFamily="34" charset="0"/>
              </a:rPr>
              <a:t>Why Bother?</a:t>
            </a:r>
          </a:p>
          <a:p>
            <a:r>
              <a:rPr lang="en-US" dirty="0">
                <a:cs typeface="Calibri" pitchFamily="34" charset="0"/>
              </a:rPr>
              <a:t>Location, Location, Location</a:t>
            </a:r>
          </a:p>
          <a:p>
            <a:r>
              <a:rPr lang="en-US" dirty="0">
                <a:cs typeface="Calibri" pitchFamily="34" charset="0"/>
              </a:rPr>
              <a:t>Transitioning to Tuples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27395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5042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More 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 smtClean="0"/>
              <a:t>PrevMember</a:t>
            </a: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smtClean="0"/>
              <a:t>Lag(n)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</p:txBody>
      </p:sp>
      <p:sp>
        <p:nvSpPr>
          <p:cNvPr id="38916" name="TextBox 5"/>
          <p:cNvSpPr txBox="1">
            <a:spLocks noChangeArrowheads="1"/>
          </p:cNvSpPr>
          <p:nvPr/>
        </p:nvSpPr>
        <p:spPr bwMode="auto">
          <a:xfrm>
            <a:off x="823913" y="2023446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[Date].[Calendar].</a:t>
            </a:r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PrevMember</a:t>
            </a:r>
            <a:endParaRPr lang="en-US" sz="2000" dirty="0">
              <a:solidFill>
                <a:srgbClr val="FFC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8917" name="TextBox 6"/>
          <p:cNvSpPr txBox="1">
            <a:spLocks noChangeArrowheads="1"/>
          </p:cNvSpPr>
          <p:nvPr/>
        </p:nvSpPr>
        <p:spPr bwMode="auto">
          <a:xfrm>
            <a:off x="823913" y="2970213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[Date].[Calendar].Lag(1)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523669080"/>
              </p:ext>
            </p:extLst>
          </p:nvPr>
        </p:nvGraphicFramePr>
        <p:xfrm>
          <a:off x="2125244" y="3395925"/>
          <a:ext cx="2172624" cy="2801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8919" name="Text Box 39"/>
          <p:cNvSpPr txBox="1">
            <a:spLocks noChangeArrowheads="1"/>
          </p:cNvSpPr>
          <p:nvPr/>
        </p:nvSpPr>
        <p:spPr bwMode="auto">
          <a:xfrm>
            <a:off x="3821113" y="4433888"/>
            <a:ext cx="8016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Q4 2009</a:t>
            </a:r>
          </a:p>
        </p:txBody>
      </p:sp>
      <p:sp>
        <p:nvSpPr>
          <p:cNvPr id="38920" name="Text Box 39"/>
          <p:cNvSpPr txBox="1">
            <a:spLocks noChangeArrowheads="1"/>
          </p:cNvSpPr>
          <p:nvPr/>
        </p:nvSpPr>
        <p:spPr bwMode="auto">
          <a:xfrm>
            <a:off x="3821113" y="4922838"/>
            <a:ext cx="80168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Q1 2010</a:t>
            </a:r>
          </a:p>
        </p:txBody>
      </p:sp>
      <p:sp>
        <p:nvSpPr>
          <p:cNvPr id="38921" name="Text Box 39"/>
          <p:cNvSpPr txBox="1">
            <a:spLocks noChangeArrowheads="1"/>
          </p:cNvSpPr>
          <p:nvPr/>
        </p:nvSpPr>
        <p:spPr bwMode="auto">
          <a:xfrm>
            <a:off x="3821113" y="5394325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 Q2 2010</a:t>
            </a:r>
          </a:p>
        </p:txBody>
      </p:sp>
      <p:sp>
        <p:nvSpPr>
          <p:cNvPr id="38922" name="Text Box 39"/>
          <p:cNvSpPr txBox="1">
            <a:spLocks noChangeArrowheads="1"/>
          </p:cNvSpPr>
          <p:nvPr/>
        </p:nvSpPr>
        <p:spPr bwMode="auto">
          <a:xfrm>
            <a:off x="3821113" y="5868988"/>
            <a:ext cx="8413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 Q3 2010</a:t>
            </a:r>
          </a:p>
        </p:txBody>
      </p:sp>
      <p:sp>
        <p:nvSpPr>
          <p:cNvPr id="38923" name="Text Box 39"/>
          <p:cNvSpPr txBox="1">
            <a:spLocks noChangeArrowheads="1"/>
          </p:cNvSpPr>
          <p:nvPr/>
        </p:nvSpPr>
        <p:spPr bwMode="auto">
          <a:xfrm>
            <a:off x="3830638" y="4111625"/>
            <a:ext cx="3735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PrevMember or Lag(1)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29711831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5042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More 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 smtClean="0"/>
              <a:t>ParallelPeriod</a:t>
            </a: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/>
          </a:p>
        </p:txBody>
      </p:sp>
      <p:sp>
        <p:nvSpPr>
          <p:cNvPr id="39940" name="TextBox 5"/>
          <p:cNvSpPr txBox="1">
            <a:spLocks noChangeArrowheads="1"/>
          </p:cNvSpPr>
          <p:nvPr/>
        </p:nvSpPr>
        <p:spPr bwMode="auto">
          <a:xfrm>
            <a:off x="823913" y="2078038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ParallelPeriod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([Date].[Calendar].[Quarter],1)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627843132"/>
              </p:ext>
            </p:extLst>
          </p:nvPr>
        </p:nvGraphicFramePr>
        <p:xfrm>
          <a:off x="1379453" y="2610499"/>
          <a:ext cx="466344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9942" name="Text Box 39"/>
          <p:cNvSpPr txBox="1">
            <a:spLocks noChangeArrowheads="1"/>
          </p:cNvSpPr>
          <p:nvPr/>
        </p:nvSpPr>
        <p:spPr bwMode="auto">
          <a:xfrm>
            <a:off x="5019675" y="4564063"/>
            <a:ext cx="8524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Apr 2010</a:t>
            </a:r>
          </a:p>
        </p:txBody>
      </p:sp>
      <p:sp>
        <p:nvSpPr>
          <p:cNvPr id="39943" name="Text Box 39"/>
          <p:cNvSpPr txBox="1">
            <a:spLocks noChangeArrowheads="1"/>
          </p:cNvSpPr>
          <p:nvPr/>
        </p:nvSpPr>
        <p:spPr bwMode="auto">
          <a:xfrm>
            <a:off x="5019675" y="5159375"/>
            <a:ext cx="9096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May 2010</a:t>
            </a:r>
          </a:p>
        </p:txBody>
      </p:sp>
      <p:sp>
        <p:nvSpPr>
          <p:cNvPr id="39944" name="Text Box 39"/>
          <p:cNvSpPr txBox="1">
            <a:spLocks noChangeArrowheads="1"/>
          </p:cNvSpPr>
          <p:nvPr/>
        </p:nvSpPr>
        <p:spPr bwMode="auto">
          <a:xfrm>
            <a:off x="5019675" y="5775325"/>
            <a:ext cx="927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June 2010</a:t>
            </a:r>
          </a:p>
        </p:txBody>
      </p:sp>
      <p:sp>
        <p:nvSpPr>
          <p:cNvPr id="39945" name="Text Box 39"/>
          <p:cNvSpPr txBox="1">
            <a:spLocks noChangeArrowheads="1"/>
          </p:cNvSpPr>
          <p:nvPr/>
        </p:nvSpPr>
        <p:spPr bwMode="auto">
          <a:xfrm>
            <a:off x="5030788" y="4241800"/>
            <a:ext cx="3094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ParallelPeriod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5846363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Using Common Functions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to Create Sets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to Navigate Hierarchies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Functions for Time-Series Analysis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6018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to Create Sets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Order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Head (or Tail)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TopCount</a:t>
            </a:r>
            <a:r>
              <a:rPr lang="en-US" dirty="0" smtClean="0"/>
              <a:t> (or </a:t>
            </a:r>
            <a:r>
              <a:rPr lang="en-US" dirty="0" err="1" smtClean="0"/>
              <a:t>BottomCount</a:t>
            </a:r>
            <a:r>
              <a:rPr lang="en-US" dirty="0" smtClean="0"/>
              <a:t>)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Filter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Crossjoin</a:t>
            </a:r>
            <a:r>
              <a:rPr lang="en-US" dirty="0" smtClean="0"/>
              <a:t> (using * operator)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822325" y="1924095"/>
            <a:ext cx="8135938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Order([Product].[Product].Members,[Sales Amount],DESC)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23913" y="2965450"/>
            <a:ext cx="7691437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Head([Product].[Product].Members,3)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3913" y="3825258"/>
            <a:ext cx="8134350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TopCount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([Product].[Product].Members,3,[Sales Amount])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3913" y="4735513"/>
            <a:ext cx="8320087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Filter([Product].[Product].Members,[Sales Amount]&gt;1000)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79463" y="5767365"/>
            <a:ext cx="8572500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[Product].[Category].Members * [Date].[Calendar Year].Members</a:t>
            </a:r>
          </a:p>
        </p:txBody>
      </p:sp>
    </p:spTree>
    <p:extLst>
      <p:ext uri="{BB962C8B-B14F-4D97-AF65-F5344CB8AC3E}">
        <p14:creationId xmlns:p14="http://schemas.microsoft.com/office/powerpoint/2010/main" val="1724230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to Navigate Hierarchies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Parent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Ancestor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Children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Descendants</a:t>
            </a: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/>
              <a:t>Siblings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LastChild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2949615" y="1747776"/>
          <a:ext cx="5314709" cy="3476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02023791"/>
              </p:ext>
            </p:extLst>
          </p:nvPr>
        </p:nvGraphicFramePr>
        <p:xfrm>
          <a:off x="3279505" y="1743240"/>
          <a:ext cx="466344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Right Brace 5"/>
          <p:cNvSpPr>
            <a:spLocks/>
          </p:cNvSpPr>
          <p:nvPr/>
        </p:nvSpPr>
        <p:spPr bwMode="auto">
          <a:xfrm>
            <a:off x="6726238" y="3457575"/>
            <a:ext cx="457200" cy="1855788"/>
          </a:xfrm>
          <a:prstGeom prst="rightBrace">
            <a:avLst>
              <a:gd name="adj1" fmla="val 8325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914400" eaLnBrk="0" hangingPunct="0"/>
            <a:endParaRPr lang="en-US">
              <a:latin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06438" y="1518312"/>
            <a:ext cx="1192212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1363" y="2470150"/>
            <a:ext cx="1496870" cy="482600"/>
          </a:xfrm>
          <a:prstGeom prst="round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1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5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146425" y="5510213"/>
            <a:ext cx="5540375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[Date].[Calendar].[Q3 2010].Children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144838" y="5507038"/>
            <a:ext cx="5540375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dirty="0">
                <a:latin typeface="Courier New" pitchFamily="49" charset="0"/>
                <a:cs typeface="Courier New" pitchFamily="49" charset="0"/>
              </a:rPr>
              <a:t>[Date].[Calendar].[July 2010].Parent</a:t>
            </a:r>
          </a:p>
        </p:txBody>
      </p:sp>
    </p:spTree>
    <p:extLst>
      <p:ext uri="{BB962C8B-B14F-4D97-AF65-F5344CB8AC3E}">
        <p14:creationId xmlns:p14="http://schemas.microsoft.com/office/powerpoint/2010/main" val="941906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4" grpId="1">
        <p:bldAsOne/>
      </p:bldGraphic>
      <p:bldGraphic spid="5" grpId="0">
        <p:bldAsOne/>
      </p:bldGraphic>
      <p:bldP spid="6" grpId="0" animBg="1"/>
      <p:bldP spid="7" grpId="0" animBg="1"/>
      <p:bldP spid="7" grpId="1" animBg="1"/>
      <p:bldP spid="8" grpId="0" animBg="1"/>
      <p:bldP spid="9" grpId="0"/>
      <p:bldP spid="10" grpId="0"/>
      <p:bldP spid="10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Functions for Time-Series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err="1" smtClean="0"/>
              <a:t>PeriodsToDate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kern="0" dirty="0" err="1"/>
              <a:t>xTD</a:t>
            </a:r>
            <a:r>
              <a:rPr lang="en-US" dirty="0"/>
              <a:t> (</a:t>
            </a:r>
            <a:r>
              <a:rPr lang="en-US" kern="0" dirty="0"/>
              <a:t>WTD, MTD, QTD, YTD)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/>
              <a:t> 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kern="0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kern="0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</p:txBody>
      </p:sp>
      <p:sp>
        <p:nvSpPr>
          <p:cNvPr id="32772" name="TextBox 3"/>
          <p:cNvSpPr txBox="1">
            <a:spLocks noChangeArrowheads="1"/>
          </p:cNvSpPr>
          <p:nvPr/>
        </p:nvSpPr>
        <p:spPr bwMode="auto">
          <a:xfrm>
            <a:off x="822325" y="2028208"/>
            <a:ext cx="8135938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 err="1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PeriodsToDate</a:t>
            </a:r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([Date].[Calendar].[Year])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61486496"/>
              </p:ext>
            </p:extLst>
          </p:nvPr>
        </p:nvGraphicFramePr>
        <p:xfrm>
          <a:off x="2370208" y="3325091"/>
          <a:ext cx="2172624" cy="2801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774" name="Text Box 39"/>
          <p:cNvSpPr txBox="1">
            <a:spLocks noChangeArrowheads="1"/>
          </p:cNvSpPr>
          <p:nvPr/>
        </p:nvSpPr>
        <p:spPr bwMode="auto">
          <a:xfrm>
            <a:off x="4065588" y="4362450"/>
            <a:ext cx="9540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2010}</a:t>
            </a:r>
          </a:p>
        </p:txBody>
      </p:sp>
      <p:sp>
        <p:nvSpPr>
          <p:cNvPr id="32775" name="Text Box 39"/>
          <p:cNvSpPr txBox="1">
            <a:spLocks noChangeArrowheads="1"/>
          </p:cNvSpPr>
          <p:nvPr/>
        </p:nvSpPr>
        <p:spPr bwMode="auto">
          <a:xfrm>
            <a:off x="4065588" y="4851400"/>
            <a:ext cx="1655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2010}</a:t>
            </a:r>
          </a:p>
        </p:txBody>
      </p:sp>
      <p:sp>
        <p:nvSpPr>
          <p:cNvPr id="32776" name="Text Box 39"/>
          <p:cNvSpPr txBox="1">
            <a:spLocks noChangeArrowheads="1"/>
          </p:cNvSpPr>
          <p:nvPr/>
        </p:nvSpPr>
        <p:spPr bwMode="auto">
          <a:xfrm>
            <a:off x="4065588" y="5324475"/>
            <a:ext cx="23590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2010, Q3 2010}</a:t>
            </a:r>
          </a:p>
        </p:txBody>
      </p:sp>
      <p:sp>
        <p:nvSpPr>
          <p:cNvPr id="32777" name="Text Box 39"/>
          <p:cNvSpPr txBox="1">
            <a:spLocks noChangeArrowheads="1"/>
          </p:cNvSpPr>
          <p:nvPr/>
        </p:nvSpPr>
        <p:spPr bwMode="auto">
          <a:xfrm>
            <a:off x="4065588" y="5797550"/>
            <a:ext cx="30607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>
                <a:solidFill>
                  <a:schemeClr val="tx2"/>
                </a:solidFill>
              </a:rPr>
              <a:t>{ Q1 2010, Q2 2010, Q3 2010, Q4 2010}</a:t>
            </a:r>
          </a:p>
        </p:txBody>
      </p:sp>
      <p:sp>
        <p:nvSpPr>
          <p:cNvPr id="32778" name="TextBox 10"/>
          <p:cNvSpPr txBox="1">
            <a:spLocks noChangeArrowheads="1"/>
          </p:cNvSpPr>
          <p:nvPr/>
        </p:nvSpPr>
        <p:spPr bwMode="auto">
          <a:xfrm>
            <a:off x="819150" y="2863850"/>
            <a:ext cx="813752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rgbClr val="FFC000"/>
                </a:solidFill>
                <a:latin typeface="Courier New" pitchFamily="49" charset="0"/>
                <a:cs typeface="Courier New" pitchFamily="49" charset="0"/>
              </a:rPr>
              <a:t>YTD()</a:t>
            </a:r>
          </a:p>
        </p:txBody>
      </p:sp>
      <p:sp>
        <p:nvSpPr>
          <p:cNvPr id="32779" name="Text Box 39"/>
          <p:cNvSpPr txBox="1">
            <a:spLocks noChangeArrowheads="1"/>
          </p:cNvSpPr>
          <p:nvPr/>
        </p:nvSpPr>
        <p:spPr bwMode="auto">
          <a:xfrm>
            <a:off x="4075113" y="4040188"/>
            <a:ext cx="3668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1400" b="1">
                <a:solidFill>
                  <a:schemeClr val="tx2"/>
                </a:solidFill>
              </a:rPr>
              <a:t>PeriodsToDate or YTD results by Date member:</a:t>
            </a:r>
          </a:p>
        </p:txBody>
      </p:sp>
    </p:spTree>
    <p:extLst>
      <p:ext uri="{BB962C8B-B14F-4D97-AF65-F5344CB8AC3E}">
        <p14:creationId xmlns:p14="http://schemas.microsoft.com/office/powerpoint/2010/main" val="2478585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200" dirty="0" smtClean="0"/>
              <a:t>Adding Calculations to the MDX Script</a:t>
            </a:r>
            <a:endParaRPr lang="en-US" sz="4200" dirty="0" smtClean="0"/>
          </a:p>
        </p:txBody>
      </p:sp>
      <p:sp>
        <p:nvSpPr>
          <p:cNvPr id="14339" name="Rectangle 9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Creating Calculated Measures and Custom Members</a:t>
            </a:r>
          </a:p>
          <a:p>
            <a:pPr eaLnBrk="1" hangingPunct="1"/>
            <a:r>
              <a:rPr lang="en-US" dirty="0" smtClean="0"/>
              <a:t>Defining Named Sets</a:t>
            </a:r>
          </a:p>
          <a:p>
            <a:pPr eaLnBrk="1" hangingPunct="1"/>
            <a:r>
              <a:rPr lang="en-US" dirty="0" smtClean="0"/>
              <a:t>Creating </a:t>
            </a:r>
            <a:r>
              <a:rPr lang="en-US" dirty="0" smtClean="0"/>
              <a:t>KPIs</a:t>
            </a:r>
          </a:p>
          <a:p>
            <a:pPr eaLnBrk="1" hangingPunct="1"/>
            <a:r>
              <a:rPr lang="en-US" dirty="0" smtClean="0"/>
              <a:t>MDX Scripting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5194026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80381"/>
            <a:ext cx="8534400" cy="39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2209800" y="1872421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62000" y="21336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Calculated Member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34" y="3519054"/>
            <a:ext cx="5044966" cy="1956944"/>
          </a:xfrm>
          <a:prstGeom prst="rect">
            <a:avLst/>
          </a:prstGeom>
          <a:noFill/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19800" y="3519054"/>
            <a:ext cx="312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Minimum definition: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Parent hierarchy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Parent member </a:t>
            </a:r>
            <a:br>
              <a:rPr lang="en-US" dirty="0" smtClean="0"/>
            </a:br>
            <a:r>
              <a:rPr lang="en-US" dirty="0" smtClean="0"/>
              <a:t>(non-measure only)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Expression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295400" y="2895600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Form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439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04800" y="1905000"/>
            <a:ext cx="3124200" cy="1926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chemeClr val="tx1"/>
                </a:solidFill>
              </a:rPr>
              <a:t>Additional properties: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Format string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Visible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Associated </a:t>
            </a:r>
            <a:br>
              <a:rPr lang="en-US" sz="2200" dirty="0" smtClean="0">
                <a:solidFill>
                  <a:schemeClr val="tx1"/>
                </a:solidFill>
              </a:rPr>
            </a:br>
            <a:r>
              <a:rPr lang="en-US" sz="2200" dirty="0" smtClean="0">
                <a:solidFill>
                  <a:schemeClr val="tx1"/>
                </a:solidFill>
              </a:rPr>
              <a:t>measure group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chemeClr val="tx1"/>
                </a:solidFill>
              </a:rPr>
              <a:t>Display folder</a:t>
            </a:r>
            <a:endParaRPr lang="en-US" sz="2200" dirty="0">
              <a:solidFill>
                <a:schemeClr val="tx1"/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182132" y="5562600"/>
            <a:ext cx="3218136" cy="707878"/>
          </a:xfrm>
          <a:prstGeom prst="rect">
            <a:avLst/>
          </a:prstGeom>
          <a:solidFill>
            <a:schemeClr val="accent5">
              <a:alpha val="65097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2000" b="1" dirty="0" smtClean="0"/>
              <a:t>Do not set non-empty behavior property</a:t>
            </a:r>
            <a:endParaRPr 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68014" y="3790234"/>
            <a:ext cx="3124200" cy="1926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rgbClr val="FFFFFF"/>
                </a:solidFill>
              </a:rPr>
              <a:t>Optional expressions: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Fore color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Back color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size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200" dirty="0" smtClean="0">
                <a:solidFill>
                  <a:srgbClr val="FFFFFF"/>
                </a:solidFill>
              </a:rPr>
              <a:t>Font flag</a:t>
            </a:r>
            <a:endParaRPr lang="en-US" sz="2200" dirty="0">
              <a:solidFill>
                <a:srgbClr val="FFFFFF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430" y="1886961"/>
            <a:ext cx="5399253" cy="314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648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Calculated Measures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5613" y="2362200"/>
            <a:ext cx="83835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Create Member CurrentCube.[Measures</a:t>
            </a:r>
            <a:r>
              <a:rPr lang="en-US" sz="1600" noProof="1" smtClean="0">
                <a:latin typeface="Lucida Console" pitchFamily="49" charset="0"/>
              </a:rPr>
              <a:t>].[Gross Profit Margin]</a:t>
            </a:r>
            <a:endParaRPr lang="en-US" sz="1600" noProof="1">
              <a:latin typeface="Lucida Console" pitchFamily="49" charset="0"/>
            </a:endParaRPr>
          </a:p>
          <a:p>
            <a:r>
              <a:rPr lang="en-US" sz="1600" noProof="1" smtClean="0">
                <a:latin typeface="Lucida Console" pitchFamily="49" charset="0"/>
              </a:rPr>
              <a:t>As </a:t>
            </a:r>
          </a:p>
          <a:p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([</a:t>
            </a:r>
            <a:r>
              <a:rPr lang="en-US" sz="1600" dirty="0">
                <a:latin typeface="Lucida Console" pitchFamily="49" charset="0"/>
              </a:rPr>
              <a:t>Measures].[Reseller Sales Amount]-[Measures].[Reseller Cost])</a:t>
            </a:r>
          </a:p>
          <a:p>
            <a:r>
              <a:rPr lang="en-US" sz="1600" dirty="0">
                <a:latin typeface="Lucida Console" pitchFamily="49" charset="0"/>
              </a:rPr>
              <a:t>/</a:t>
            </a:r>
          </a:p>
          <a:p>
            <a:r>
              <a:rPr lang="en-US" sz="1600" dirty="0">
                <a:latin typeface="Lucida Console" pitchFamily="49" charset="0"/>
              </a:rPr>
              <a:t>[Measures].[Reseller Sales Amount</a:t>
            </a:r>
            <a:r>
              <a:rPr lang="en-US" sz="1600" dirty="0" smtClean="0">
                <a:latin typeface="Lucida Console" pitchFamily="49" charset="0"/>
              </a:rPr>
              <a:t>],</a:t>
            </a:r>
            <a:endParaRPr lang="en-US" sz="1600" noProof="1">
              <a:latin typeface="Lucida Console" pitchFamily="49" charset="0"/>
            </a:endParaRPr>
          </a:p>
          <a:p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FORMAT_STRING </a:t>
            </a:r>
            <a:r>
              <a:rPr lang="en-US" sz="1600" dirty="0">
                <a:latin typeface="Lucida Console" pitchFamily="49" charset="0"/>
              </a:rPr>
              <a:t>= "Percent", </a:t>
            </a:r>
          </a:p>
          <a:p>
            <a:r>
              <a:rPr lang="en-US" sz="1600" dirty="0">
                <a:latin typeface="Lucida Console" pitchFamily="49" charset="0"/>
              </a:rPr>
              <a:t>FORE_COLOR =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err="1" smtClean="0">
                <a:latin typeface="Lucida Console" pitchFamily="49" charset="0"/>
              </a:rPr>
              <a:t>iif</a:t>
            </a:r>
            <a:r>
              <a:rPr lang="en-US" sz="1600" dirty="0">
                <a:latin typeface="Lucida Console" pitchFamily="49" charset="0"/>
              </a:rPr>
              <a:t>([Gross Profit Margin] &lt; .10, 255 /*Red*/, 0 /*Black*/), </a:t>
            </a:r>
          </a:p>
          <a:p>
            <a:r>
              <a:rPr lang="en-US" sz="1600" dirty="0">
                <a:latin typeface="Lucida Console" pitchFamily="49" charset="0"/>
              </a:rPr>
              <a:t>VISIBLE = 1 , 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DISPLAY_FOLDER </a:t>
            </a:r>
            <a:r>
              <a:rPr lang="en-US" sz="1600" dirty="0">
                <a:latin typeface="Lucida Console" pitchFamily="49" charset="0"/>
              </a:rPr>
              <a:t>= 'Reseller Sales</a:t>
            </a:r>
            <a:r>
              <a:rPr lang="en-US" sz="1600" dirty="0" smtClean="0">
                <a:latin typeface="Lucida Console" pitchFamily="49" charset="0"/>
              </a:rPr>
              <a:t>',  </a:t>
            </a:r>
          </a:p>
          <a:p>
            <a:r>
              <a:rPr lang="en-US" sz="1600" dirty="0" smtClean="0">
                <a:latin typeface="Lucida Console" pitchFamily="49" charset="0"/>
              </a:rPr>
              <a:t>ASSOCIATED_MEASURE_GROUP </a:t>
            </a:r>
            <a:r>
              <a:rPr lang="en-US" sz="1600" dirty="0">
                <a:latin typeface="Lucida Console" pitchFamily="49" charset="0"/>
              </a:rPr>
              <a:t>= 'Reseller Sales</a:t>
            </a:r>
            <a:r>
              <a:rPr lang="en-US" sz="1600" dirty="0" smtClean="0">
                <a:latin typeface="Lucida Console" pitchFamily="49" charset="0"/>
              </a:rPr>
              <a:t>'; </a:t>
            </a:r>
            <a:r>
              <a:rPr lang="en-US" sz="1600" noProof="1" smtClean="0">
                <a:latin typeface="Lucida Console" pitchFamily="49" charset="0"/>
              </a:rPr>
              <a:t> </a:t>
            </a:r>
            <a:endParaRPr lang="en-US" sz="1600" dirty="0">
              <a:latin typeface="Lucida Console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1662753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Script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0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Why Bother?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Drag-and-drop queries are easy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No MDX knowledge required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All calculations must exist in cube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Asymmetrical queries typically not supported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Writing MDX is “hard-</a:t>
            </a:r>
            <a:r>
              <a:rPr lang="en-US" dirty="0" err="1" smtClean="0"/>
              <a:t>er</a:t>
            </a:r>
            <a:r>
              <a:rPr lang="en-US" dirty="0" smtClean="0"/>
              <a:t>,” but…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Simple MDX queries can be easier to write than SQL queries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Cube calculations and KPIs depend on MDX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Deeper exploration of the data than drag-and-drop is possible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More flexible arrangement of the data is supported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23950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Custom Members</a:t>
            </a:r>
            <a:endParaRPr lang="en-US" dirty="0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381000" y="1524000"/>
            <a:ext cx="8383587" cy="4648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CREATE MEMBER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CURRENTCUBE</a:t>
            </a:r>
            <a:r>
              <a:rPr lang="en-US" sz="1600" dirty="0">
                <a:latin typeface="Lucida Console" pitchFamily="49" charset="0"/>
              </a:rPr>
              <a:t>.[Product].[Category].[All].[Other Products]</a:t>
            </a:r>
          </a:p>
          <a:p>
            <a:r>
              <a:rPr lang="en-US" sz="1600" dirty="0">
                <a:latin typeface="Lucida Console" pitchFamily="49" charset="0"/>
              </a:rPr>
              <a:t> AS Aggregate(</a:t>
            </a:r>
          </a:p>
          <a:p>
            <a:r>
              <a:rPr lang="en-US" sz="1600" dirty="0">
                <a:latin typeface="Lucida Console" pitchFamily="49" charset="0"/>
              </a:rPr>
              <a:t>    {[Product].[Category].&amp;[Accessories], </a:t>
            </a:r>
          </a:p>
          <a:p>
            <a:r>
              <a:rPr lang="en-US" sz="1600" dirty="0">
                <a:latin typeface="Lucida Console" pitchFamily="49" charset="0"/>
              </a:rPr>
              <a:t>    [Product].[Category].&amp;[Clothing],</a:t>
            </a:r>
          </a:p>
          <a:p>
            <a:r>
              <a:rPr lang="en-US" sz="1600" dirty="0">
                <a:latin typeface="Lucida Console" pitchFamily="49" charset="0"/>
              </a:rPr>
              <a:t>     [Product].[Category].&amp;[Components]}</a:t>
            </a:r>
          </a:p>
          <a:p>
            <a:r>
              <a:rPr lang="en-US" sz="1600" dirty="0">
                <a:latin typeface="Lucida Console" pitchFamily="49" charset="0"/>
              </a:rPr>
              <a:t>), </a:t>
            </a:r>
          </a:p>
          <a:p>
            <a:r>
              <a:rPr lang="en-US" sz="1600" dirty="0">
                <a:latin typeface="Lucida Console" pitchFamily="49" charset="0"/>
              </a:rPr>
              <a:t>FORMAT_STRING =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case </a:t>
            </a:r>
          </a:p>
          <a:p>
            <a:r>
              <a:rPr lang="en-US" sz="1600" dirty="0" smtClean="0">
                <a:latin typeface="Lucida Console" pitchFamily="49" charset="0"/>
              </a:rPr>
              <a:t>when </a:t>
            </a:r>
            <a:r>
              <a:rPr lang="en-US" sz="1600" dirty="0" err="1">
                <a:latin typeface="Lucida Console" pitchFamily="49" charset="0"/>
              </a:rPr>
              <a:t>Measures.CurrentMember</a:t>
            </a:r>
            <a:r>
              <a:rPr lang="en-US" sz="1600" dirty="0">
                <a:latin typeface="Lucida Console" pitchFamily="49" charset="0"/>
              </a:rPr>
              <a:t> is Measures.[Gross Profit Margin]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then </a:t>
            </a:r>
            <a:r>
              <a:rPr lang="en-US" sz="1600" dirty="0">
                <a:latin typeface="Lucida Console" pitchFamily="49" charset="0"/>
              </a:rPr>
              <a:t>"Percent"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when </a:t>
            </a:r>
            <a:r>
              <a:rPr lang="en-US" sz="1600" dirty="0" err="1">
                <a:latin typeface="Lucida Console" pitchFamily="49" charset="0"/>
              </a:rPr>
              <a:t>Measures.CurrentMember</a:t>
            </a:r>
            <a:r>
              <a:rPr lang="en-US" sz="1600" dirty="0">
                <a:latin typeface="Lucida Console" pitchFamily="49" charset="0"/>
              </a:rPr>
              <a:t> is Measures.[Reseller Order Quantity] then "#,#" </a:t>
            </a:r>
            <a:endParaRPr lang="en-US" sz="1600" dirty="0" smtClean="0">
              <a:latin typeface="Lucida Console" pitchFamily="49" charset="0"/>
            </a:endParaRPr>
          </a:p>
          <a:p>
            <a:r>
              <a:rPr lang="en-US" sz="1600" dirty="0" smtClean="0">
                <a:latin typeface="Lucida Console" pitchFamily="49" charset="0"/>
              </a:rPr>
              <a:t>else </a:t>
            </a:r>
            <a:r>
              <a:rPr lang="en-US" sz="1600" dirty="0">
                <a:latin typeface="Lucida Console" pitchFamily="49" charset="0"/>
              </a:rPr>
              <a:t>"Currency" end, </a:t>
            </a:r>
          </a:p>
          <a:p>
            <a:r>
              <a:rPr lang="en-US" sz="1600" dirty="0">
                <a:latin typeface="Lucida Console" pitchFamily="49" charset="0"/>
              </a:rPr>
              <a:t>VISIBLE = </a:t>
            </a:r>
            <a:r>
              <a:rPr lang="en-US" sz="1600" dirty="0" smtClean="0">
                <a:latin typeface="Lucida Console" pitchFamily="49" charset="0"/>
              </a:rPr>
              <a:t>1,  </a:t>
            </a:r>
          </a:p>
          <a:p>
            <a:r>
              <a:rPr lang="en-US" sz="1600" dirty="0" smtClean="0">
                <a:latin typeface="Lucida Console" pitchFamily="49" charset="0"/>
              </a:rPr>
              <a:t>language=1033 </a:t>
            </a:r>
            <a:r>
              <a:rPr lang="en-US" sz="1600" dirty="0">
                <a:latin typeface="Lucida Console" pitchFamily="49" charset="0"/>
              </a:rPr>
              <a:t>; </a:t>
            </a:r>
          </a:p>
        </p:txBody>
      </p:sp>
    </p:spTree>
    <p:extLst>
      <p:ext uri="{BB962C8B-B14F-4D97-AF65-F5344CB8AC3E}">
        <p14:creationId xmlns:p14="http://schemas.microsoft.com/office/powerpoint/2010/main" val="3218479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757" y="3676266"/>
            <a:ext cx="5901528" cy="1257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Custom Members</a:t>
            </a:r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28648"/>
            <a:ext cx="19335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 bwMode="auto">
          <a:xfrm flipH="1">
            <a:off x="2362200" y="2480016"/>
            <a:ext cx="990600" cy="720384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3124200" y="2110684"/>
            <a:ext cx="4800600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Available only in the designated hierarchy</a:t>
            </a:r>
            <a:endParaRPr lang="en-US" sz="2400" dirty="0"/>
          </a:p>
        </p:txBody>
      </p:sp>
      <p:sp>
        <p:nvSpPr>
          <p:cNvPr id="12" name="Rounded Rectangle 11"/>
          <p:cNvSpPr/>
          <p:nvPr/>
        </p:nvSpPr>
        <p:spPr bwMode="auto">
          <a:xfrm>
            <a:off x="2590800" y="4724400"/>
            <a:ext cx="5486400" cy="173749"/>
          </a:xfrm>
          <a:prstGeom prst="roundRect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 bwMode="auto">
          <a:xfrm flipV="1">
            <a:off x="5524500" y="4876800"/>
            <a:ext cx="0" cy="40180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2590800" y="5105400"/>
            <a:ext cx="5753100" cy="763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 effect on dimension hierarchy’s aggregate values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5625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Named Sets</a:t>
            </a:r>
            <a:endParaRPr 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80381"/>
            <a:ext cx="8534400" cy="392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2514600" y="1872421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1066800" y="2133600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solidFill>
                  <a:srgbClr val="FFFFFF"/>
                </a:solidFill>
              </a:rPr>
              <a:t>New Named Set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9800" y="3519054"/>
            <a:ext cx="31242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Minimum definition: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Name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Expression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Type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Dynamic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FFFFFF"/>
                </a:solidFill>
              </a:rPr>
              <a:t>Static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400" y="2895600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Form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482268"/>
            <a:ext cx="4703339" cy="273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994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Defining Named Sets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55613" y="2362200"/>
            <a:ext cx="8383587" cy="3581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CREATE DYNAMIC SET CURRENTCUBE.[Top 10 Products]</a:t>
            </a:r>
          </a:p>
          <a:p>
            <a:r>
              <a:rPr lang="en-US" sz="1600" dirty="0">
                <a:latin typeface="Lucida Console" pitchFamily="49" charset="0"/>
              </a:rPr>
              <a:t> AS </a:t>
            </a:r>
          </a:p>
          <a:p>
            <a:endParaRPr lang="en-US" sz="1600" dirty="0">
              <a:latin typeface="Lucida Console" pitchFamily="49" charset="0"/>
            </a:endParaRPr>
          </a:p>
          <a:p>
            <a:r>
              <a:rPr lang="en-US" sz="1600" dirty="0" err="1">
                <a:latin typeface="Lucida Console" pitchFamily="49" charset="0"/>
              </a:rPr>
              <a:t>TopCount</a:t>
            </a:r>
            <a:endParaRPr lang="en-US" sz="1600" dirty="0">
              <a:latin typeface="Lucida Console" pitchFamily="49" charset="0"/>
            </a:endParaRPr>
          </a:p>
          <a:p>
            <a:r>
              <a:rPr lang="en-US" sz="1600" dirty="0">
                <a:latin typeface="Lucida Console" pitchFamily="49" charset="0"/>
              </a:rPr>
              <a:t>    (</a:t>
            </a:r>
          </a:p>
          <a:p>
            <a:r>
              <a:rPr lang="en-US" sz="1600" dirty="0">
                <a:latin typeface="Lucida Console" pitchFamily="49" charset="0"/>
              </a:rPr>
              <a:t>       [Product].[Product Name].[Product Name].Members,</a:t>
            </a:r>
          </a:p>
          <a:p>
            <a:r>
              <a:rPr lang="en-US" sz="1600" dirty="0">
                <a:latin typeface="Lucida Console" pitchFamily="49" charset="0"/>
              </a:rPr>
              <a:t>       10,</a:t>
            </a:r>
          </a:p>
          <a:p>
            <a:r>
              <a:rPr lang="en-US" sz="1600" dirty="0">
                <a:latin typeface="Lucida Console" pitchFamily="49" charset="0"/>
              </a:rPr>
              <a:t>       [Measures].[Reseller Sales Amount]</a:t>
            </a:r>
          </a:p>
          <a:p>
            <a:r>
              <a:rPr lang="en-US" sz="1600" dirty="0">
                <a:latin typeface="Lucida Console" pitchFamily="49" charset="0"/>
              </a:rPr>
              <a:t>    )</a:t>
            </a:r>
          </a:p>
          <a:p>
            <a:r>
              <a:rPr lang="en-US" sz="1600" dirty="0">
                <a:latin typeface="Lucida Console" pitchFamily="49" charset="0"/>
              </a:rPr>
              <a:t>    , DISPLAY_FOLDER = 'Product Sets'  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3200" y="1662753"/>
            <a:ext cx="28956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chemeClr val="accent6"/>
                </a:solidFill>
              </a:rPr>
              <a:t>Script View</a:t>
            </a:r>
            <a:endParaRPr lang="en-US" sz="2200" b="1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55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37028"/>
            <a:ext cx="183832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81" y="3859703"/>
            <a:ext cx="4596916" cy="2464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Named Sets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 bwMode="auto">
          <a:xfrm flipH="1">
            <a:off x="1970196" y="2421478"/>
            <a:ext cx="604838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2607740" y="2236812"/>
            <a:ext cx="4800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Separate object in metadata tree</a:t>
            </a:r>
            <a:endParaRPr lang="en-US" sz="1800" dirty="0"/>
          </a:p>
        </p:txBody>
      </p:sp>
      <p:sp>
        <p:nvSpPr>
          <p:cNvPr id="16" name="TextBox 15"/>
          <p:cNvSpPr txBox="1"/>
          <p:nvPr/>
        </p:nvSpPr>
        <p:spPr>
          <a:xfrm>
            <a:off x="2302939" y="5182713"/>
            <a:ext cx="2670942" cy="595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Placement in Filter Pane to view members in BIDS</a:t>
            </a:r>
            <a:endParaRPr lang="en-US" sz="1800" dirty="0"/>
          </a:p>
        </p:txBody>
      </p:sp>
      <p:cxnSp>
        <p:nvCxnSpPr>
          <p:cNvPr id="17" name="Straight Arrow Connector 16"/>
          <p:cNvCxnSpPr/>
          <p:nvPr/>
        </p:nvCxnSpPr>
        <p:spPr bwMode="auto">
          <a:xfrm flipV="1">
            <a:off x="4495800" y="4343400"/>
            <a:ext cx="0" cy="748752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5372100" y="3886200"/>
            <a:ext cx="3695700" cy="982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select</a:t>
            </a:r>
          </a:p>
          <a:p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Measures.Members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 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on columns,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[Top 10 Products] on rows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from [Adventure Works DW]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22340" y="5181600"/>
            <a:ext cx="3264775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Reference directly in queries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1464210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6" grpId="0"/>
      <p:bldP spid="9" grpId="0"/>
      <p:bldP spid="1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KPIs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36684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Straight Arrow Connector 7"/>
          <p:cNvCxnSpPr/>
          <p:nvPr/>
        </p:nvCxnSpPr>
        <p:spPr bwMode="auto">
          <a:xfrm flipV="1">
            <a:off x="4114800" y="1752600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2667000" y="2013779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New KPI</a:t>
            </a:r>
            <a:endParaRPr lang="en-US" sz="18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5" y="2819400"/>
            <a:ext cx="40767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729755" y="4202668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What is the value to measure?</a:t>
            </a:r>
            <a:endParaRPr lang="en-US" sz="1800" dirty="0"/>
          </a:p>
        </p:txBody>
      </p:sp>
      <p:pic>
        <p:nvPicPr>
          <p:cNvPr id="6149" name="Picture 5" descr="C:\Users\smisner\AppData\Local\Temp\SNAGHTML15ac01a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45" y="4975361"/>
            <a:ext cx="411480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50777" y="5638800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What is the target for comparison?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5684185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KPIs</a:t>
            </a:r>
            <a:endParaRPr lang="en-US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1371600"/>
            <a:ext cx="533757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172200" y="1340069"/>
            <a:ext cx="274320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How close is the value to the target?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What image displays when the value is close to or far from the goal?</a:t>
            </a:r>
            <a:endParaRPr lang="en-US" sz="1800" dirty="0"/>
          </a:p>
        </p:txBody>
      </p:sp>
      <p:pic>
        <p:nvPicPr>
          <p:cNvPr id="44036" name="Picture 4" descr="C:\Users\smisner\AppData\Local\Temp\SNAGHTML162a11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8" y="4038600"/>
            <a:ext cx="5337575" cy="1901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172200" y="4038600"/>
            <a:ext cx="2743200" cy="1592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How does the value compare to a previous period?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800" dirty="0" smtClean="0"/>
              <a:t>In what direction should the arrow point?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984065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Working with KPIs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371600"/>
            <a:ext cx="4366846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6096000" y="1752600"/>
            <a:ext cx="0" cy="337379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648200" y="2013779"/>
            <a:ext cx="2895600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Browser View</a:t>
            </a:r>
            <a:endParaRPr lang="en-US" sz="1800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885" y="3048000"/>
            <a:ext cx="7991475" cy="1510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209800" y="2590800"/>
            <a:ext cx="4164623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Set the date context in the Filter Pane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549884" y="4876800"/>
            <a:ext cx="8136915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select</a:t>
            </a:r>
          </a:p>
          <a:p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{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KPIValue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"),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KPIGoal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Margin"),</a:t>
            </a:r>
          </a:p>
          <a:p>
            <a:r>
              <a:rPr lang="en-US" sz="1600" dirty="0" err="1">
                <a:solidFill>
                  <a:srgbClr val="FFFFFF"/>
                </a:solidFill>
                <a:latin typeface="Lucida Console" pitchFamily="49" charset="0"/>
              </a:rPr>
              <a:t>KPIStatus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"),</a:t>
            </a:r>
            <a:r>
              <a:rPr lang="en-US" sz="1600" dirty="0" err="1" smtClean="0">
                <a:solidFill>
                  <a:srgbClr val="FFFFFF"/>
                </a:solidFill>
                <a:latin typeface="Lucida Console" pitchFamily="49" charset="0"/>
              </a:rPr>
              <a:t>KPITrend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("Gross Profit Margin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")}</a:t>
            </a:r>
            <a:endParaRPr lang="en-US" sz="1600" dirty="0">
              <a:solidFill>
                <a:srgbClr val="FFFFFF"/>
              </a:solidFill>
              <a:latin typeface="Lucida Console" pitchFamily="49" charset="0"/>
            </a:endParaRP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 on columns,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[Date].[Calendar].[</a:t>
            </a:r>
            <a:r>
              <a:rPr lang="en-US" sz="1600" dirty="0" err="1">
                <a:solidFill>
                  <a:srgbClr val="FFFFFF"/>
                </a:solidFill>
                <a:latin typeface="Lucida Console" pitchFamily="49" charset="0"/>
              </a:rPr>
              <a:t>CalendarYear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].</a:t>
            </a:r>
            <a:r>
              <a:rPr lang="en-US" sz="1600" dirty="0" smtClean="0">
                <a:solidFill>
                  <a:srgbClr val="FFFFFF"/>
                </a:solidFill>
                <a:latin typeface="Lucida Console" pitchFamily="49" charset="0"/>
              </a:rPr>
              <a:t>Members on </a:t>
            </a:r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rows</a:t>
            </a:r>
          </a:p>
          <a:p>
            <a:r>
              <a:rPr lang="en-US" sz="1600" dirty="0">
                <a:solidFill>
                  <a:srgbClr val="FFFFFF"/>
                </a:solidFill>
                <a:latin typeface="Lucida Console" pitchFamily="49" charset="0"/>
              </a:rPr>
              <a:t>from [Adventure Works DW]</a:t>
            </a:r>
          </a:p>
        </p:txBody>
      </p:sp>
    </p:spTree>
    <p:extLst>
      <p:ext uri="{BB962C8B-B14F-4D97-AF65-F5344CB8AC3E}">
        <p14:creationId xmlns:p14="http://schemas.microsoft.com/office/powerpoint/2010/main" val="2998522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713016"/>
          </a:xfrm>
        </p:spPr>
        <p:txBody>
          <a:bodyPr/>
          <a:lstStyle/>
          <a:p>
            <a:pPr eaLnBrk="1" hangingPunct="1"/>
            <a:r>
              <a:rPr lang="en-US" dirty="0" smtClean="0"/>
              <a:t> MDX Scripting</a:t>
            </a:r>
            <a:endParaRPr lang="en-US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Overwrite values in cube cells</a:t>
            </a:r>
          </a:p>
          <a:p>
            <a:pPr eaLnBrk="1" hangingPunct="1"/>
            <a:r>
              <a:rPr lang="en-US" dirty="0" smtClean="0"/>
              <a:t>Execute multiple MDX statements within a defined scope</a:t>
            </a:r>
          </a:p>
          <a:p>
            <a:pPr eaLnBrk="1" hangingPunct="1"/>
            <a:r>
              <a:rPr lang="en-US" dirty="0" smtClean="0"/>
              <a:t>Plan solve order more intuitively</a:t>
            </a:r>
          </a:p>
          <a:p>
            <a:pPr eaLnBrk="1" hangingPunct="1"/>
            <a:r>
              <a:rPr lang="en-US" dirty="0" smtClean="0"/>
              <a:t>Use Find and Replace to make changes</a:t>
            </a:r>
          </a:p>
        </p:txBody>
      </p:sp>
    </p:spTree>
    <p:extLst>
      <p:ext uri="{BB962C8B-B14F-4D97-AF65-F5344CB8AC3E}">
        <p14:creationId xmlns:p14="http://schemas.microsoft.com/office/powerpoint/2010/main" val="168278955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MDX Script Fundamentals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Statements</a:t>
            </a:r>
          </a:p>
          <a:p>
            <a:pPr lvl="1" eaLnBrk="1" hangingPunct="1"/>
            <a:r>
              <a:rPr lang="en-US" dirty="0" smtClean="0"/>
              <a:t>MDX Scripting statements: CALCULATE, SCOPE, etc.</a:t>
            </a:r>
          </a:p>
          <a:p>
            <a:pPr lvl="1" eaLnBrk="1" hangingPunct="1"/>
            <a:r>
              <a:rPr lang="en-US" dirty="0" smtClean="0"/>
              <a:t>CREATE MEMBER</a:t>
            </a:r>
          </a:p>
          <a:p>
            <a:pPr lvl="1" eaLnBrk="1" hangingPunct="1"/>
            <a:r>
              <a:rPr lang="en-US" dirty="0" smtClean="0"/>
              <a:t>CREATE SET</a:t>
            </a:r>
          </a:p>
          <a:p>
            <a:pPr lvl="1" eaLnBrk="1" hangingPunct="1"/>
            <a:r>
              <a:rPr lang="en-US" dirty="0" smtClean="0"/>
              <a:t>Conditional statements</a:t>
            </a:r>
          </a:p>
          <a:p>
            <a:pPr eaLnBrk="1" hangingPunct="1"/>
            <a:r>
              <a:rPr lang="en-US" dirty="0" smtClean="0"/>
              <a:t>Expressions</a:t>
            </a:r>
          </a:p>
          <a:p>
            <a:pPr lvl="1" eaLnBrk="1" hangingPunct="1"/>
            <a:r>
              <a:rPr lang="en-US" dirty="0" err="1" smtClean="0"/>
              <a:t>Subcube</a:t>
            </a:r>
            <a:endParaRPr lang="en-US" dirty="0" smtClean="0"/>
          </a:p>
          <a:p>
            <a:pPr lvl="1" eaLnBrk="1" hangingPunct="1"/>
            <a:r>
              <a:rPr lang="en-US" dirty="0" smtClean="0"/>
              <a:t>Assignment expressions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334000" y="3124200"/>
            <a:ext cx="3276600" cy="1006475"/>
          </a:xfrm>
          <a:prstGeom prst="rect">
            <a:avLst/>
          </a:prstGeom>
          <a:solidFill>
            <a:schemeClr val="accent5">
              <a:alpha val="65097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lIns="91432" tIns="45716" rIns="91432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000" b="1" dirty="0"/>
              <a:t>All statements in an MDX script must be separated by a semicolon</a:t>
            </a:r>
          </a:p>
        </p:txBody>
      </p:sp>
    </p:spTree>
    <p:extLst>
      <p:ext uri="{BB962C8B-B14F-4D97-AF65-F5344CB8AC3E}">
        <p14:creationId xmlns:p14="http://schemas.microsoft.com/office/powerpoint/2010/main" val="17636660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cs typeface="Calibri" pitchFamily="34" charset="0"/>
              </a:rPr>
              <a:t>Excel formulas require a cell reference (i.e. location)</a:t>
            </a: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endParaRPr lang="en-US" dirty="0" smtClean="0">
              <a:cs typeface="Calibri" pitchFamily="34" charset="0"/>
            </a:endParaRPr>
          </a:p>
          <a:p>
            <a:r>
              <a:rPr lang="en-US" dirty="0" smtClean="0">
                <a:cs typeface="Calibri" pitchFamily="34" charset="0"/>
              </a:rPr>
              <a:t>A cell reference on a single sheet uses two dimensions</a:t>
            </a:r>
          </a:p>
          <a:p>
            <a:pPr lvl="1"/>
            <a:r>
              <a:rPr lang="en-US" dirty="0" smtClean="0">
                <a:cs typeface="Calibri" pitchFamily="34" charset="0"/>
              </a:rPr>
              <a:t>Column (letter) and row (number)</a:t>
            </a:r>
          </a:p>
          <a:p>
            <a:pPr lvl="1"/>
            <a:r>
              <a:rPr lang="en-US" dirty="0" smtClean="0">
                <a:cs typeface="Calibri" pitchFamily="34" charset="0"/>
              </a:rPr>
              <a:t>Example: B2</a:t>
            </a:r>
          </a:p>
          <a:p>
            <a:endParaRPr lang="en-US" dirty="0" smtClean="0">
              <a:cs typeface="Calibri" pitchFamily="34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2826210"/>
            <a:ext cx="63246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14425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MDX Scripting Statement: CALCULATE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Required statement in MDX script</a:t>
            </a:r>
          </a:p>
          <a:p>
            <a:pPr eaLnBrk="1" hangingPunct="1"/>
            <a:r>
              <a:rPr lang="en-US" dirty="0" smtClean="0"/>
              <a:t>Used to populate each higher level cube cell with aggregated value of lower level cells</a:t>
            </a:r>
          </a:p>
          <a:p>
            <a:pPr eaLnBrk="1" hangingPunct="1"/>
            <a:r>
              <a:rPr lang="en-US" dirty="0" smtClean="0"/>
              <a:t>Changes to lower level cell values change the aggregated value of high level cell</a:t>
            </a:r>
          </a:p>
          <a:p>
            <a:pPr eaLnBrk="1" hangingPunct="1"/>
            <a:r>
              <a:rPr lang="en-US" dirty="0" smtClean="0"/>
              <a:t>“Last pass wins”</a:t>
            </a:r>
          </a:p>
        </p:txBody>
      </p:sp>
    </p:spTree>
    <p:extLst>
      <p:ext uri="{BB962C8B-B14F-4D97-AF65-F5344CB8AC3E}">
        <p14:creationId xmlns:p14="http://schemas.microsoft.com/office/powerpoint/2010/main" val="536644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MEMBER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657600"/>
            <a:ext cx="7924800" cy="2468563"/>
          </a:xfrm>
        </p:spPr>
        <p:txBody>
          <a:bodyPr numCol="2"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Optional properties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FORMAT_STRING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LANGUAGE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SOLVE_ORDER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VISIBLE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NON_EMPTY_BEHAVIOR</a:t>
            </a:r>
          </a:p>
          <a:p>
            <a:pPr lvl="1" eaLnBrk="1" hangingPunct="1">
              <a:lnSpc>
                <a:spcPct val="90000"/>
              </a:lnSpc>
            </a:pPr>
            <a:endParaRPr lang="en-US" sz="2000" dirty="0"/>
          </a:p>
          <a:p>
            <a:pPr lvl="1" eaLnBrk="1" hangingPunct="1">
              <a:lnSpc>
                <a:spcPct val="90000"/>
              </a:lnSpc>
            </a:pPr>
            <a:endParaRPr lang="en-US" sz="20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FORE_COLOR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BACK_COLOR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FONT_NAME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FONT_SIZE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FONT_FLAGS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1830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Create Member CurrentCube.[Measures].[Reseller Gross Profit]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As [Measures].[Reseller Sales Amount]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-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[Measures].[Reseller Total Product Cost]; </a:t>
            </a: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09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CREATE SET</a:t>
            </a:r>
          </a:p>
        </p:txBody>
      </p:sp>
      <p:sp>
        <p:nvSpPr>
          <p:cNvPr id="8195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2211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Create </a:t>
            </a:r>
            <a:r>
              <a:rPr lang="en-US" sz="1600" noProof="1" smtClean="0">
                <a:latin typeface="Lucida Console" pitchFamily="49" charset="0"/>
              </a:rPr>
              <a:t>Dynamic </a:t>
            </a:r>
            <a:r>
              <a:rPr lang="en-US" sz="1600" dirty="0" smtClean="0">
                <a:latin typeface="Lucida Console" pitchFamily="49" charset="0"/>
              </a:rPr>
              <a:t>Set</a:t>
            </a:r>
            <a:r>
              <a:rPr lang="en-US" sz="1600" noProof="1" smtClean="0">
                <a:latin typeface="Lucida Console" pitchFamily="49" charset="0"/>
              </a:rPr>
              <a:t> </a:t>
            </a:r>
            <a:r>
              <a:rPr lang="en-US" sz="1600" noProof="1">
                <a:latin typeface="Lucida Console" pitchFamily="49" charset="0"/>
              </a:rPr>
              <a:t>CurrentCube.[</a:t>
            </a:r>
            <a:r>
              <a:rPr lang="en-US" sz="1600" dirty="0">
                <a:latin typeface="Lucida Console" pitchFamily="49" charset="0"/>
              </a:rPr>
              <a:t>Top 5 Products</a:t>
            </a:r>
            <a:r>
              <a:rPr lang="en-US" sz="1600" noProof="1">
                <a:latin typeface="Lucida Console" pitchFamily="49" charset="0"/>
              </a:rPr>
              <a:t>]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As </a:t>
            </a:r>
            <a:r>
              <a:rPr lang="en-US" sz="1600" dirty="0" err="1">
                <a:latin typeface="Lucida Console" pitchFamily="49" charset="0"/>
              </a:rPr>
              <a:t>TopCount</a:t>
            </a:r>
            <a:r>
              <a:rPr lang="en-US" sz="1600" dirty="0">
                <a:latin typeface="Lucida Console" pitchFamily="49" charset="0"/>
              </a:rPr>
              <a:t>(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		[Product].[Product].Members,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		5,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		[Measures].[Sales Amount]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	 )</a:t>
            </a:r>
            <a:r>
              <a:rPr lang="en-US" sz="1600" noProof="1">
                <a:latin typeface="Lucida Console" pitchFamily="49" charset="0"/>
              </a:rPr>
              <a:t>; </a:t>
            </a: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4892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 smtClean="0"/>
              <a:t>Conditional Statements: CASE…WHEN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Create Member CurrentCube.[Measures].[Ratio to Parent Product]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As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 </a:t>
            </a:r>
            <a:r>
              <a:rPr lang="en-US" sz="1600" noProof="1">
                <a:latin typeface="Lucida Console" pitchFamily="49" charset="0"/>
              </a:rPr>
              <a:t>Case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When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 </a:t>
            </a:r>
            <a:r>
              <a:rPr lang="en-US" sz="1600" noProof="1">
                <a:latin typeface="Lucida Console" pitchFamily="49" charset="0"/>
              </a:rPr>
              <a:t>[Product].[Product Model Categories].CurrentMember.Level.Ordinal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= 0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Then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     </a:t>
            </a:r>
            <a:r>
              <a:rPr lang="en-US" sz="1600" noProof="1">
                <a:latin typeface="Lucida Console" pitchFamily="49" charset="0"/>
              </a:rPr>
              <a:t>1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Else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     </a:t>
            </a:r>
            <a:r>
              <a:rPr lang="en-US" sz="1600" noProof="1">
                <a:latin typeface="Lucida Console" pitchFamily="49" charset="0"/>
              </a:rPr>
              <a:t>[Measures].[Sales Amount]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/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( [Product].[Product Model Categories].CurrentMember.Parent,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          [Measures].[Sales Amount] 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End,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Format_String = "Percent" ; </a:t>
            </a: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805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Subcube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A subset of cells contained in a cube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All attribute hierarchies included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If no members specified, just the All member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Otherwise, one or more members as follows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/>
              <a:t>A single member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/>
              <a:t>Some or all members of a single level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dirty="0" smtClean="0"/>
              <a:t>Descendants of a single member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1677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].[CalendarYear].&amp;[</a:t>
            </a:r>
            <a:r>
              <a:rPr lang="en-US" sz="1600" noProof="1">
                <a:latin typeface="Lucida Console" pitchFamily="49" charset="0"/>
              </a:rPr>
              <a:t>2005],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].[Calendar].[</a:t>
            </a:r>
            <a:r>
              <a:rPr lang="en-US" sz="1600" noProof="1">
                <a:latin typeface="Lucida Console" pitchFamily="49" charset="0"/>
              </a:rPr>
              <a:t>Fiscal Quarter].Members,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[Measures].[Sales Amount Quota]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)</a:t>
            </a: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3106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Assignment Expression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1677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].[CalendarYear].&amp;[</a:t>
            </a:r>
            <a:r>
              <a:rPr lang="en-US" sz="1600" noProof="1">
                <a:latin typeface="Lucida Console" pitchFamily="49" charset="0"/>
              </a:rPr>
              <a:t>2005],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].[Calendar].[</a:t>
            </a:r>
            <a:r>
              <a:rPr lang="en-US" sz="1600" noProof="1">
                <a:latin typeface="Lucida Console" pitchFamily="49" charset="0"/>
              </a:rPr>
              <a:t>Fiscal Quarter].Members,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[Measures].[Sales Amount Quota]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)</a:t>
            </a:r>
            <a:r>
              <a:rPr lang="en-US" sz="1600" dirty="0">
                <a:latin typeface="Lucida Console" pitchFamily="49" charset="0"/>
              </a:rPr>
              <a:t> = 800000;</a:t>
            </a:r>
          </a:p>
        </p:txBody>
      </p:sp>
    </p:spTree>
    <p:extLst>
      <p:ext uri="{BB962C8B-B14F-4D97-AF65-F5344CB8AC3E}">
        <p14:creationId xmlns:p14="http://schemas.microsoft.com/office/powerpoint/2010/main" val="4194412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Other MDX Scripting Statements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SCOPE</a:t>
            </a:r>
          </a:p>
          <a:p>
            <a:pPr eaLnBrk="1" hangingPunct="1"/>
            <a:r>
              <a:rPr lang="en-US" smtClean="0"/>
              <a:t>THIS</a:t>
            </a:r>
          </a:p>
          <a:p>
            <a:pPr eaLnBrk="1" hangingPunct="1"/>
            <a:r>
              <a:rPr lang="en-US" smtClean="0"/>
              <a:t>FREEZE</a:t>
            </a:r>
          </a:p>
          <a:p>
            <a:pPr lvl="1"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7135143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SCOPE and THIS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38600"/>
            <a:ext cx="8229600" cy="20875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Defines the current </a:t>
            </a:r>
            <a:r>
              <a:rPr lang="en-US" sz="2400" dirty="0" err="1" smtClean="0"/>
              <a:t>subcube</a:t>
            </a:r>
            <a:r>
              <a:rPr lang="en-US" sz="2400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All MDX expressions apply to </a:t>
            </a:r>
            <a:r>
              <a:rPr lang="en-US" sz="2000" dirty="0" err="1" smtClean="0"/>
              <a:t>subcube</a:t>
            </a:r>
            <a:r>
              <a:rPr lang="en-US" sz="2000" dirty="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THIS function is reference to </a:t>
            </a:r>
            <a:r>
              <a:rPr lang="en-US" sz="2000" dirty="0" err="1" smtClean="0"/>
              <a:t>subcube</a:t>
            </a:r>
            <a:endParaRPr lang="en-US" sz="20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Contains additional SCOPE statements as needed to further subdivide a </a:t>
            </a:r>
            <a:r>
              <a:rPr lang="en-US" sz="2400" dirty="0" err="1" smtClean="0"/>
              <a:t>subcube</a:t>
            </a:r>
            <a:endParaRPr lang="en-US" sz="24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2135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SCOPE</a:t>
            </a:r>
            <a:r>
              <a:rPr lang="en-US" sz="1600" noProof="1">
                <a:latin typeface="Lucida Console" pitchFamily="49" charset="0"/>
              </a:rPr>
              <a:t>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].[CalendarYear].&amp;[</a:t>
            </a:r>
            <a:r>
              <a:rPr lang="en-US" sz="1600" noProof="1">
                <a:latin typeface="Lucida Console" pitchFamily="49" charset="0"/>
              </a:rPr>
              <a:t>2005],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[Date</a:t>
            </a:r>
            <a:r>
              <a:rPr lang="en-US" sz="1600" noProof="1" smtClean="0">
                <a:latin typeface="Lucida Console" pitchFamily="49" charset="0"/>
              </a:rPr>
              <a:t>].[Calendar].[</a:t>
            </a:r>
            <a:r>
              <a:rPr lang="en-US" sz="1600" noProof="1">
                <a:latin typeface="Lucida Console" pitchFamily="49" charset="0"/>
              </a:rPr>
              <a:t>Fiscal Quarter].Members,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[Measures].[Sales Amount Quota]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)</a:t>
            </a:r>
            <a:r>
              <a:rPr lang="en-US" sz="1600" dirty="0">
                <a:latin typeface="Lucida Console" pitchFamily="49" charset="0"/>
              </a:rPr>
              <a:t>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    THIS = 8000000;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dirty="0">
                <a:latin typeface="Lucida Console" pitchFamily="49" charset="0"/>
              </a:rPr>
              <a:t>END SCOPE;</a:t>
            </a:r>
          </a:p>
        </p:txBody>
      </p:sp>
    </p:spTree>
    <p:extLst>
      <p:ext uri="{BB962C8B-B14F-4D97-AF65-F5344CB8AC3E}">
        <p14:creationId xmlns:p14="http://schemas.microsoft.com/office/powerpoint/2010/main" val="2883728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FREEZE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38600"/>
            <a:ext cx="8229600" cy="20875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Protects cells from being overwritten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By subsequent expressions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By aggregations resulting from CALCULATE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55613" y="1598613"/>
            <a:ext cx="8383587" cy="1677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Freeze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[Date</a:t>
            </a:r>
            <a:r>
              <a:rPr lang="en-US" sz="1600" noProof="1" smtClean="0">
                <a:latin typeface="Lucida Console" pitchFamily="49" charset="0"/>
              </a:rPr>
              <a:t>].[Calendar].[</a:t>
            </a:r>
            <a:r>
              <a:rPr lang="en-US" sz="1600" noProof="1">
                <a:latin typeface="Lucida Console" pitchFamily="49" charset="0"/>
              </a:rPr>
              <a:t>Fiscal Quarter].Members,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[Measures].[Sales Amount Quota]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) ;   </a:t>
            </a:r>
          </a:p>
        </p:txBody>
      </p:sp>
    </p:spTree>
    <p:extLst>
      <p:ext uri="{BB962C8B-B14F-4D97-AF65-F5344CB8AC3E}">
        <p14:creationId xmlns:p14="http://schemas.microsoft.com/office/powerpoint/2010/main" val="31471899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Allocations with MDX Script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Scenario</a:t>
            </a:r>
          </a:p>
          <a:p>
            <a:pPr lvl="1" eaLnBrk="1" hangingPunct="1"/>
            <a:r>
              <a:rPr lang="en-US" dirty="0" smtClean="0"/>
              <a:t>Sales Quota data provided at quarterly level</a:t>
            </a:r>
          </a:p>
          <a:p>
            <a:pPr lvl="1" eaLnBrk="1" hangingPunct="1"/>
            <a:r>
              <a:rPr lang="en-US" dirty="0" smtClean="0"/>
              <a:t>Sales Quota data not available at monthly level</a:t>
            </a:r>
          </a:p>
          <a:p>
            <a:pPr lvl="1" eaLnBrk="1" hangingPunct="1"/>
            <a:r>
              <a:rPr lang="en-US" dirty="0" smtClean="0"/>
              <a:t>Sales Quota data not available for Q3 and Q4 2008</a:t>
            </a:r>
          </a:p>
          <a:p>
            <a:pPr eaLnBrk="1" hangingPunct="1"/>
            <a:r>
              <a:rPr lang="en-US" dirty="0" smtClean="0"/>
              <a:t>Solution</a:t>
            </a:r>
          </a:p>
          <a:p>
            <a:pPr lvl="1" eaLnBrk="1" hangingPunct="1"/>
            <a:r>
              <a:rPr lang="en-US" dirty="0" smtClean="0"/>
              <a:t>Allocate Sales Quota data to months</a:t>
            </a:r>
          </a:p>
          <a:p>
            <a:pPr lvl="2" eaLnBrk="1" hangingPunct="1"/>
            <a:r>
              <a:rPr lang="en-US" dirty="0" smtClean="0"/>
              <a:t>Equal allocation for 2005</a:t>
            </a:r>
          </a:p>
          <a:p>
            <a:pPr lvl="2" eaLnBrk="1" hangingPunct="1"/>
            <a:r>
              <a:rPr lang="en-US" dirty="0" smtClean="0"/>
              <a:t>Weighted allocation for all other years</a:t>
            </a:r>
          </a:p>
          <a:p>
            <a:pPr lvl="1" eaLnBrk="1" hangingPunct="1"/>
            <a:r>
              <a:rPr lang="en-US" dirty="0" smtClean="0"/>
              <a:t>Compute Sales Quota data for 2008 from parallel period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94140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Formulas using cells on multiple sheets use three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Sheet (name) and column (letter) and row (number)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Example: ‘Sales 2008’!B2</a:t>
            </a: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95" y="3582495"/>
            <a:ext cx="528002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08" y="5201745"/>
            <a:ext cx="5280025" cy="145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3225795" y="4327032"/>
            <a:ext cx="1712913" cy="411163"/>
          </a:xfrm>
          <a:prstGeom prst="round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2693983" y="3968257"/>
            <a:ext cx="428625" cy="35877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873495" y="4823920"/>
            <a:ext cx="846138" cy="6826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4652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Equal Allocation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Scope([Measures].[Sales Amount Quota]);</a:t>
            </a:r>
          </a:p>
          <a:p>
            <a:r>
              <a:rPr lang="en-US" sz="1600" dirty="0">
                <a:latin typeface="Lucida Console" pitchFamily="49" charset="0"/>
              </a:rPr>
              <a:t>Scope </a:t>
            </a:r>
          </a:p>
          <a:p>
            <a:r>
              <a:rPr lang="en-US" sz="1600" dirty="0">
                <a:latin typeface="Lucida Console" pitchFamily="49" charset="0"/>
              </a:rPr>
              <a:t>  ( </a:t>
            </a:r>
          </a:p>
          <a:p>
            <a:r>
              <a:rPr lang="en-US" sz="1600" dirty="0">
                <a:latin typeface="Lucida Console" pitchFamily="49" charset="0"/>
              </a:rPr>
              <a:t>     [Date].[Calendar Year].&amp;[2005],</a:t>
            </a:r>
          </a:p>
          <a:p>
            <a:r>
              <a:rPr lang="en-US" sz="1600" dirty="0">
                <a:latin typeface="Lucida Console" pitchFamily="49" charset="0"/>
              </a:rPr>
              <a:t>     [Date].[Calendar].[Month].Members</a:t>
            </a:r>
          </a:p>
          <a:p>
            <a:r>
              <a:rPr lang="en-US" sz="1600" dirty="0">
                <a:latin typeface="Lucida Console" pitchFamily="49" charset="0"/>
              </a:rPr>
              <a:t>    </a:t>
            </a:r>
          </a:p>
          <a:p>
            <a:r>
              <a:rPr lang="en-US" sz="1600" dirty="0">
                <a:latin typeface="Lucida Console" pitchFamily="49" charset="0"/>
              </a:rPr>
              <a:t>  ) ;   </a:t>
            </a:r>
          </a:p>
          <a:p>
            <a:endParaRPr lang="en-US" sz="1600" dirty="0">
              <a:latin typeface="Lucida Console" pitchFamily="49" charset="0"/>
            </a:endParaRPr>
          </a:p>
          <a:p>
            <a:r>
              <a:rPr lang="en-US" sz="1600" dirty="0">
                <a:latin typeface="Lucida Console" pitchFamily="49" charset="0"/>
              </a:rPr>
              <a:t>    This = [Date].[Calendar].</a:t>
            </a:r>
            <a:r>
              <a:rPr lang="en-US" sz="1600" dirty="0" err="1">
                <a:latin typeface="Lucida Console" pitchFamily="49" charset="0"/>
              </a:rPr>
              <a:t>CurrentMember.Parent</a:t>
            </a:r>
            <a:r>
              <a:rPr lang="en-US" sz="1600" dirty="0">
                <a:latin typeface="Lucida Console" pitchFamily="49" charset="0"/>
              </a:rPr>
              <a:t> / 3 ;   </a:t>
            </a:r>
          </a:p>
          <a:p>
            <a:endParaRPr lang="en-US" sz="1600" dirty="0">
              <a:latin typeface="Lucida Console" pitchFamily="49" charset="0"/>
            </a:endParaRPr>
          </a:p>
          <a:p>
            <a:r>
              <a:rPr lang="en-US" sz="1600" dirty="0">
                <a:latin typeface="Lucida Console" pitchFamily="49" charset="0"/>
              </a:rPr>
              <a:t>  End Scope ;   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980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Prepare for Weighted Allocation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Freeze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[Date</a:t>
            </a:r>
            <a:r>
              <a:rPr lang="en-US" sz="1600" noProof="1" smtClean="0">
                <a:latin typeface="Lucida Console" pitchFamily="49" charset="0"/>
              </a:rPr>
              <a:t>].[Calendar].[Quarter</a:t>
            </a:r>
            <a:r>
              <a:rPr lang="en-US" sz="1600" noProof="1">
                <a:latin typeface="Lucida Console" pitchFamily="49" charset="0"/>
              </a:rPr>
              <a:t>].Members,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[Measures].[Sales Amount Quota]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) ; 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Scope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[Date</a:t>
            </a:r>
            <a:r>
              <a:rPr lang="en-US" sz="1600" noProof="1" smtClean="0">
                <a:latin typeface="Lucida Console" pitchFamily="49" charset="0"/>
              </a:rPr>
              <a:t>].[Calendar </a:t>
            </a:r>
            <a:r>
              <a:rPr lang="en-US" sz="1600" noProof="1">
                <a:latin typeface="Lucida Console" pitchFamily="49" charset="0"/>
              </a:rPr>
              <a:t>Year].&amp;[</a:t>
            </a:r>
            <a:r>
              <a:rPr lang="en-US" sz="1600" noProof="1" smtClean="0">
                <a:latin typeface="Lucida Console" pitchFamily="49" charset="0"/>
              </a:rPr>
              <a:t>2007] </a:t>
            </a:r>
            <a:r>
              <a:rPr lang="en-US" sz="1600" noProof="1">
                <a:latin typeface="Lucida Console" pitchFamily="49" charset="0"/>
              </a:rPr>
              <a:t>: Null,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[Date</a:t>
            </a:r>
            <a:r>
              <a:rPr lang="en-US" sz="1600" noProof="1" smtClean="0">
                <a:latin typeface="Lucida Console" pitchFamily="49" charset="0"/>
              </a:rPr>
              <a:t>].[Calendar].[</a:t>
            </a:r>
            <a:r>
              <a:rPr lang="en-US" sz="1600" noProof="1">
                <a:latin typeface="Lucida Console" pitchFamily="49" charset="0"/>
              </a:rPr>
              <a:t>Month].Members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) ; </a:t>
            </a:r>
            <a:endParaRPr lang="en-US" sz="1600" dirty="0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723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Weight Computation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This =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( ParallelPeriod</a:t>
            </a:r>
            <a:r>
              <a:rPr lang="en-US" sz="1600" dirty="0">
                <a:latin typeface="Lucida Console" pitchFamily="49" charset="0"/>
              </a:rPr>
              <a:t> </a:t>
            </a:r>
            <a:r>
              <a:rPr lang="en-US" sz="1600" noProof="1">
                <a:latin typeface="Lucida Console" pitchFamily="49" charset="0"/>
              </a:rPr>
              <a:t>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   [Date</a:t>
            </a:r>
            <a:r>
              <a:rPr lang="en-US" sz="1600" noProof="1" smtClean="0">
                <a:latin typeface="Lucida Console" pitchFamily="49" charset="0"/>
              </a:rPr>
              <a:t>].[Calendar].[CalendarYear</a:t>
            </a:r>
            <a:r>
              <a:rPr lang="en-US" sz="1600" noProof="1">
                <a:latin typeface="Lucida Console" pitchFamily="49" charset="0"/>
              </a:rPr>
              <a:t>], 1,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   [Date</a:t>
            </a:r>
            <a:r>
              <a:rPr lang="en-US" sz="1600" noProof="1" smtClean="0">
                <a:latin typeface="Lucida Console" pitchFamily="49" charset="0"/>
              </a:rPr>
              <a:t>].[Calendar].</a:t>
            </a:r>
            <a:r>
              <a:rPr lang="en-US" sz="1600" noProof="1">
                <a:latin typeface="Lucida Console" pitchFamily="49" charset="0"/>
              </a:rPr>
              <a:t>CurrentMember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),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[Measures].[Reseller Sales Amount]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)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/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(  ParallelPeriod (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   [Date</a:t>
            </a:r>
            <a:r>
              <a:rPr lang="en-US" sz="1600" noProof="1" smtClean="0">
                <a:latin typeface="Lucida Console" pitchFamily="49" charset="0"/>
              </a:rPr>
              <a:t>].[Calendar].[CalendarYear</a:t>
            </a:r>
            <a:r>
              <a:rPr lang="en-US" sz="1600" noProof="1">
                <a:latin typeface="Lucida Console" pitchFamily="49" charset="0"/>
              </a:rPr>
              <a:t>], 1,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   [Date</a:t>
            </a:r>
            <a:r>
              <a:rPr lang="en-US" sz="1600" noProof="1" smtClean="0">
                <a:latin typeface="Lucida Console" pitchFamily="49" charset="0"/>
              </a:rPr>
              <a:t>].[Calendar].</a:t>
            </a:r>
            <a:r>
              <a:rPr lang="en-US" sz="1600" noProof="1">
                <a:latin typeface="Lucida Console" pitchFamily="49" charset="0"/>
              </a:rPr>
              <a:t>CurrentMember.Parent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),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  [Measures].[Reseller Sales Amount]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 ) ;   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279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Weight Allocation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This = [Measures].CurrentMember * [Date</a:t>
            </a:r>
            <a:r>
              <a:rPr lang="en-US" sz="1600" noProof="1" smtClean="0">
                <a:latin typeface="Lucida Console" pitchFamily="49" charset="0"/>
              </a:rPr>
              <a:t>].[Calendar].</a:t>
            </a:r>
            <a:r>
              <a:rPr lang="en-US" sz="1600" noProof="1">
                <a:latin typeface="Lucida Console" pitchFamily="49" charset="0"/>
              </a:rPr>
              <a:t>Parent ;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>
                <a:latin typeface="Lucida Console" pitchFamily="49" charset="0"/>
              </a:rPr>
              <a:t>  End Scope ;   </a:t>
            </a:r>
          </a:p>
          <a:p>
            <a:pPr marL="342900" indent="-342900">
              <a:spcBef>
                <a:spcPct val="20000"/>
              </a:spcBef>
            </a:pPr>
            <a:r>
              <a:rPr lang="en-US" sz="1600" noProof="1" smtClean="0">
                <a:latin typeface="Lucida Console" pitchFamily="49" charset="0"/>
              </a:rPr>
              <a:t> </a:t>
            </a: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600" noProof="1">
              <a:latin typeface="Lucida Console" pitchFamily="49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600" dirty="0">
              <a:latin typeface="Lucida Console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58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Compute from Parallel Period</a:t>
            </a: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55613" y="1598613"/>
            <a:ext cx="8383587" cy="44211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sz="1600" dirty="0">
                <a:latin typeface="Lucida Console" pitchFamily="49" charset="0"/>
              </a:rPr>
              <a:t>Scope </a:t>
            </a:r>
          </a:p>
          <a:p>
            <a:r>
              <a:rPr lang="en-US" sz="1600" dirty="0">
                <a:latin typeface="Lucida Console" pitchFamily="49" charset="0"/>
              </a:rPr>
              <a:t> ( </a:t>
            </a:r>
          </a:p>
          <a:p>
            <a:r>
              <a:rPr lang="en-US" sz="1600" dirty="0">
                <a:latin typeface="Lucida Console" pitchFamily="49" charset="0"/>
              </a:rPr>
              <a:t>    [Date].[Calendar Year].&amp;[2008],</a:t>
            </a:r>
          </a:p>
          <a:p>
            <a:r>
              <a:rPr lang="fr-FR" sz="1600" dirty="0">
                <a:latin typeface="Lucida Console" pitchFamily="49" charset="0"/>
              </a:rPr>
              <a:t>    {[Date].[Quarter].&amp;[2008]&amp;[3], [Date].[Quarter].&amp;[2008]&amp;[4]},</a:t>
            </a:r>
          </a:p>
          <a:p>
            <a:r>
              <a:rPr lang="en-US" sz="1600" dirty="0">
                <a:latin typeface="Lucida Console" pitchFamily="49" charset="0"/>
              </a:rPr>
              <a:t>    [Date].[Calendar].[Quarter].Members</a:t>
            </a:r>
          </a:p>
          <a:p>
            <a:r>
              <a:rPr lang="en-US" sz="1600" dirty="0">
                <a:latin typeface="Lucida Console" pitchFamily="49" charset="0"/>
              </a:rPr>
              <a:t> ) ;   </a:t>
            </a:r>
          </a:p>
          <a:p>
            <a:r>
              <a:rPr lang="en-US" sz="1600" dirty="0">
                <a:latin typeface="Lucida Console" pitchFamily="49" charset="0"/>
              </a:rPr>
              <a:t>   </a:t>
            </a:r>
          </a:p>
          <a:p>
            <a:r>
              <a:rPr lang="en-US" sz="1600" dirty="0">
                <a:latin typeface="Lucida Console" pitchFamily="49" charset="0"/>
              </a:rPr>
              <a:t>   This = </a:t>
            </a:r>
            <a:r>
              <a:rPr lang="en-US" sz="1600" dirty="0" err="1">
                <a:latin typeface="Lucida Console" pitchFamily="49" charset="0"/>
              </a:rPr>
              <a:t>ParallelPeriod</a:t>
            </a:r>
            <a:r>
              <a:rPr lang="en-US" sz="1600" dirty="0">
                <a:latin typeface="Lucida Console" pitchFamily="49" charset="0"/>
              </a:rPr>
              <a:t>                             </a:t>
            </a:r>
          </a:p>
          <a:p>
            <a:r>
              <a:rPr lang="en-US" sz="1600" dirty="0">
                <a:latin typeface="Lucida Console" pitchFamily="49" charset="0"/>
              </a:rPr>
              <a:t>          ( </a:t>
            </a:r>
          </a:p>
          <a:p>
            <a:r>
              <a:rPr lang="en-US" sz="1600" dirty="0">
                <a:latin typeface="Lucida Console" pitchFamily="49" charset="0"/>
              </a:rPr>
              <a:t>             [Date].[Calendar].[</a:t>
            </a:r>
            <a:r>
              <a:rPr lang="en-US" sz="1600" dirty="0" err="1">
                <a:latin typeface="Lucida Console" pitchFamily="49" charset="0"/>
              </a:rPr>
              <a:t>CalendarYear</a:t>
            </a:r>
            <a:r>
              <a:rPr lang="en-US" sz="1600" dirty="0">
                <a:latin typeface="Lucida Console" pitchFamily="49" charset="0"/>
              </a:rPr>
              <a:t>], 1,</a:t>
            </a:r>
          </a:p>
          <a:p>
            <a:r>
              <a:rPr lang="en-US" sz="1600" dirty="0">
                <a:latin typeface="Lucida Console" pitchFamily="49" charset="0"/>
              </a:rPr>
              <a:t>             [Date].[Calendar].</a:t>
            </a:r>
            <a:r>
              <a:rPr lang="en-US" sz="1600" dirty="0" err="1">
                <a:latin typeface="Lucida Console" pitchFamily="49" charset="0"/>
              </a:rPr>
              <a:t>CurrentMember</a:t>
            </a:r>
            <a:r>
              <a:rPr lang="en-US" sz="1600" dirty="0">
                <a:latin typeface="Lucida Console" pitchFamily="49" charset="0"/>
              </a:rPr>
              <a:t> </a:t>
            </a:r>
          </a:p>
          <a:p>
            <a:r>
              <a:rPr lang="en-US" sz="1600" dirty="0">
                <a:latin typeface="Lucida Console" pitchFamily="49" charset="0"/>
              </a:rPr>
              <a:t>          ) * 1.35 ; </a:t>
            </a:r>
          </a:p>
          <a:p>
            <a:endParaRPr lang="en-US" sz="1600" dirty="0">
              <a:latin typeface="Lucida Console" pitchFamily="49" charset="0"/>
            </a:endParaRPr>
          </a:p>
          <a:p>
            <a:r>
              <a:rPr lang="en-US" sz="1600" dirty="0">
                <a:latin typeface="Lucida Console" pitchFamily="49" charset="0"/>
              </a:rPr>
              <a:t>  </a:t>
            </a:r>
          </a:p>
          <a:p>
            <a:r>
              <a:rPr lang="en-US" sz="1600" dirty="0">
                <a:latin typeface="Lucida Console" pitchFamily="49" charset="0"/>
              </a:rPr>
              <a:t>End Scope ;</a:t>
            </a:r>
          </a:p>
          <a:p>
            <a:r>
              <a:rPr lang="en-US" sz="1600" dirty="0">
                <a:latin typeface="Lucida Console" pitchFamily="49" charset="0"/>
              </a:rPr>
              <a:t>End Scope;</a:t>
            </a:r>
          </a:p>
        </p:txBody>
      </p:sp>
    </p:spTree>
    <p:extLst>
      <p:ext uri="{BB962C8B-B14F-4D97-AF65-F5344CB8AC3E}">
        <p14:creationId xmlns:p14="http://schemas.microsoft.com/office/powerpoint/2010/main" val="181580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Location, Location, 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Four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Workbook, sheet, column, </a:t>
            </a:r>
            <a:r>
              <a:rPr lang="en-US" dirty="0"/>
              <a:t>and </a:t>
            </a:r>
            <a:r>
              <a:rPr lang="en-US" dirty="0" smtClean="0"/>
              <a:t>row</a:t>
            </a:r>
            <a:endParaRPr lang="en-US" dirty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/>
              <a:t>Example: </a:t>
            </a:r>
            <a:r>
              <a:rPr lang="en-US" dirty="0" smtClean="0"/>
              <a:t>'[Bikes.xlsx]Sales </a:t>
            </a:r>
            <a:r>
              <a:rPr lang="en-US" dirty="0"/>
              <a:t>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Six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/>
              <a:t>Drive, folder, workbook, sheet, column, and row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</a:t>
            </a:r>
            <a:r>
              <a:rPr lang="en-US" dirty="0"/>
              <a:t>: 'C</a:t>
            </a:r>
            <a:r>
              <a:rPr lang="en-US" dirty="0" smtClean="0"/>
              <a:t>:\Sales\[Bikes.xlsx]Sales </a:t>
            </a:r>
            <a:r>
              <a:rPr lang="en-US" dirty="0"/>
              <a:t>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Seven dimensions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Server, drive, folder, workbook, sheet, column, and row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/>
              <a:t>Example: ‘\\</a:t>
            </a:r>
            <a:r>
              <a:rPr lang="en-US" dirty="0" err="1" smtClean="0"/>
              <a:t>SalesServer</a:t>
            </a:r>
            <a:r>
              <a:rPr lang="en-US" dirty="0" smtClean="0"/>
              <a:t>\C$\</a:t>
            </a:r>
            <a:r>
              <a:rPr lang="en-US" dirty="0"/>
              <a:t>Sales\[Bikes.xlsx]Sales 2008'!$B$2</a:t>
            </a: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/>
              <a:t>Eight dimensions, nine dimensions,…and beyond!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 smtClean="0"/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endParaRPr lang="en-US" dirty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/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endParaRPr lang="en-US" dirty="0" smtClean="0"/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77531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6058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Transitioning to Tuples: Two Dimensions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6750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529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529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6971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6750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6529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300" name="Text Box 38"/>
          <p:cNvSpPr txBox="1">
            <a:spLocks noChangeArrowheads="1"/>
          </p:cNvSpPr>
          <p:nvPr/>
        </p:nvSpPr>
        <p:spPr bwMode="auto">
          <a:xfrm>
            <a:off x="131267" y="3235325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2301" name="Text Box 39"/>
          <p:cNvSpPr txBox="1">
            <a:spLocks noChangeArrowheads="1"/>
          </p:cNvSpPr>
          <p:nvPr/>
        </p:nvSpPr>
        <p:spPr bwMode="auto">
          <a:xfrm>
            <a:off x="645369" y="3862388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2302" name="Text Box 40"/>
          <p:cNvSpPr txBox="1">
            <a:spLocks noChangeArrowheads="1"/>
          </p:cNvSpPr>
          <p:nvPr/>
        </p:nvSpPr>
        <p:spPr bwMode="auto">
          <a:xfrm>
            <a:off x="342574" y="439102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4538663" y="3657600"/>
            <a:ext cx="4605337" cy="400050"/>
            <a:chOff x="-399" y="890"/>
            <a:chExt cx="2098" cy="252"/>
          </a:xfrm>
        </p:grpSpPr>
        <p:sp>
          <p:nvSpPr>
            <p:cNvPr id="50" name="Text Box 48"/>
            <p:cNvSpPr txBox="1">
              <a:spLocks noChangeArrowheads="1"/>
            </p:cNvSpPr>
            <p:nvPr/>
          </p:nvSpPr>
          <p:spPr bwMode="auto">
            <a:xfrm>
              <a:off x="249" y="890"/>
              <a:ext cx="1450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(Road-250 Black, 2/1/2008)</a:t>
              </a:r>
            </a:p>
          </p:txBody>
        </p:sp>
        <p:cxnSp>
          <p:nvCxnSpPr>
            <p:cNvPr id="12315" name="AutoShape 49"/>
            <p:cNvCxnSpPr>
              <a:cxnSpLocks noChangeShapeType="1"/>
              <a:stCxn id="50" idx="1"/>
              <a:endCxn id="62" idx="3"/>
            </p:cNvCxnSpPr>
            <p:nvPr/>
          </p:nvCxnSpPr>
          <p:spPr bwMode="auto">
            <a:xfrm flipH="1">
              <a:off x="-399" y="1016"/>
              <a:ext cx="648" cy="100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305" name="Text Box 53"/>
          <p:cNvSpPr txBox="1">
            <a:spLocks noChangeArrowheads="1"/>
          </p:cNvSpPr>
          <p:nvPr/>
        </p:nvSpPr>
        <p:spPr bwMode="auto">
          <a:xfrm rot="-3447327">
            <a:off x="2761918" y="2347397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2306" name="Text Box 54"/>
          <p:cNvSpPr txBox="1">
            <a:spLocks noChangeArrowheads="1"/>
          </p:cNvSpPr>
          <p:nvPr/>
        </p:nvSpPr>
        <p:spPr bwMode="auto">
          <a:xfrm rot="-3447327">
            <a:off x="3766012" y="2302946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12307" name="Text Box 55"/>
          <p:cNvSpPr txBox="1">
            <a:spLocks noChangeArrowheads="1"/>
          </p:cNvSpPr>
          <p:nvPr/>
        </p:nvSpPr>
        <p:spPr bwMode="auto">
          <a:xfrm rot="-3447327">
            <a:off x="4731212" y="2347396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74" name="Group 73"/>
          <p:cNvGrpSpPr>
            <a:grpSpLocks/>
          </p:cNvGrpSpPr>
          <p:nvPr/>
        </p:nvGrpSpPr>
        <p:grpSpPr bwMode="auto">
          <a:xfrm>
            <a:off x="1779588" y="3660775"/>
            <a:ext cx="3606800" cy="1792288"/>
            <a:chOff x="1779591" y="3660582"/>
            <a:chExt cx="3607013" cy="1792202"/>
          </a:xfrm>
        </p:grpSpPr>
        <p:cxnSp>
          <p:nvCxnSpPr>
            <p:cNvPr id="12312" name="AutoShape 46"/>
            <p:cNvCxnSpPr>
              <a:cxnSpLocks noChangeShapeType="1"/>
              <a:stCxn id="47" idx="0"/>
              <a:endCxn id="45" idx="2"/>
            </p:cNvCxnSpPr>
            <p:nvPr/>
          </p:nvCxnSpPr>
          <p:spPr bwMode="auto">
            <a:xfrm flipH="1" flipV="1">
              <a:off x="3128966" y="3660582"/>
              <a:ext cx="454132" cy="1392092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" name="Text Box 45"/>
            <p:cNvSpPr txBox="1">
              <a:spLocks noChangeArrowheads="1"/>
            </p:cNvSpPr>
            <p:nvPr/>
          </p:nvSpPr>
          <p:spPr bwMode="auto">
            <a:xfrm>
              <a:off x="1779591" y="5052753"/>
              <a:ext cx="3607013" cy="4000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(Mountain-200 Black, 1/1/2008)</a:t>
              </a:r>
            </a:p>
          </p:txBody>
        </p:sp>
      </p:grpSp>
      <p:sp>
        <p:nvSpPr>
          <p:cNvPr id="67" name="Text Box 45"/>
          <p:cNvSpPr txBox="1">
            <a:spLocks noChangeArrowheads="1"/>
          </p:cNvSpPr>
          <p:nvPr/>
        </p:nvSpPr>
        <p:spPr bwMode="auto">
          <a:xfrm>
            <a:off x="1781175" y="5367338"/>
            <a:ext cx="4062413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$66,095.71</a:t>
            </a:r>
          </a:p>
        </p:txBody>
      </p:sp>
      <p:sp>
        <p:nvSpPr>
          <p:cNvPr id="73" name="Text Box 45"/>
          <p:cNvSpPr txBox="1">
            <a:spLocks noChangeArrowheads="1"/>
          </p:cNvSpPr>
          <p:nvPr/>
        </p:nvSpPr>
        <p:spPr bwMode="auto">
          <a:xfrm>
            <a:off x="5604123" y="4262039"/>
            <a:ext cx="2209800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$83,562.57</a:t>
            </a:r>
          </a:p>
        </p:txBody>
      </p:sp>
    </p:spTree>
    <p:extLst>
      <p:ext uri="{BB962C8B-B14F-4D97-AF65-F5344CB8AC3E}">
        <p14:creationId xmlns:p14="http://schemas.microsoft.com/office/powerpoint/2010/main" val="28886742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2" grpId="0" animBg="1"/>
      <p:bldP spid="67" grpId="0"/>
      <p:bldP spid="67" grpId="1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7114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457200" y="134938"/>
            <a:ext cx="8605838" cy="1143000"/>
          </a:xfrm>
        </p:spPr>
        <p:txBody>
          <a:bodyPr/>
          <a:lstStyle/>
          <a:p>
            <a:r>
              <a:rPr lang="en-US" smtClean="0">
                <a:latin typeface="Arial" charset="0"/>
                <a:cs typeface="Arial" charset="0"/>
              </a:rPr>
              <a:t>Totals are Cells, Too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6971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36750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4652963" y="31781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36750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4652963" y="37750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26971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36750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4652963" y="43719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25" name="Text Box 38"/>
          <p:cNvSpPr txBox="1">
            <a:spLocks noChangeArrowheads="1"/>
          </p:cNvSpPr>
          <p:nvPr/>
        </p:nvSpPr>
        <p:spPr bwMode="auto">
          <a:xfrm>
            <a:off x="444500" y="3228975"/>
            <a:ext cx="23230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Mountain-200 Black</a:t>
            </a:r>
          </a:p>
        </p:txBody>
      </p:sp>
      <p:sp>
        <p:nvSpPr>
          <p:cNvPr id="13326" name="Text Box 39"/>
          <p:cNvSpPr txBox="1">
            <a:spLocks noChangeArrowheads="1"/>
          </p:cNvSpPr>
          <p:nvPr/>
        </p:nvSpPr>
        <p:spPr bwMode="auto">
          <a:xfrm>
            <a:off x="895350" y="3862388"/>
            <a:ext cx="18168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Road-250 Black</a:t>
            </a:r>
          </a:p>
        </p:txBody>
      </p:sp>
      <p:sp>
        <p:nvSpPr>
          <p:cNvPr id="13327" name="Text Box 40"/>
          <p:cNvSpPr txBox="1">
            <a:spLocks noChangeArrowheads="1"/>
          </p:cNvSpPr>
          <p:nvPr/>
        </p:nvSpPr>
        <p:spPr bwMode="auto">
          <a:xfrm>
            <a:off x="636588" y="4429125"/>
            <a:ext cx="210852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Touring-1000 Blue</a:t>
            </a: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708275" y="25685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3562350" y="4016375"/>
            <a:ext cx="5106988" cy="1363663"/>
            <a:chOff x="-935" y="1116"/>
            <a:chExt cx="2803" cy="859"/>
          </a:xfrm>
        </p:grpSpPr>
        <p:sp>
          <p:nvSpPr>
            <p:cNvPr id="50" name="Text Box 48"/>
            <p:cNvSpPr txBox="1">
              <a:spLocks noChangeArrowheads="1"/>
            </p:cNvSpPr>
            <p:nvPr/>
          </p:nvSpPr>
          <p:spPr bwMode="auto">
            <a:xfrm>
              <a:off x="-92" y="1723"/>
              <a:ext cx="1960" cy="25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+mn-lt"/>
                  <a:cs typeface="+mn-cs"/>
                </a:rPr>
                <a:t>(Road-250 Black, All Dates)</a:t>
              </a:r>
            </a:p>
          </p:txBody>
        </p:sp>
        <p:cxnSp>
          <p:nvCxnSpPr>
            <p:cNvPr id="13347" name="AutoShape 49"/>
            <p:cNvCxnSpPr>
              <a:cxnSpLocks noChangeShapeType="1"/>
              <a:stCxn id="50" idx="1"/>
              <a:endCxn id="62" idx="3"/>
            </p:cNvCxnSpPr>
            <p:nvPr/>
          </p:nvCxnSpPr>
          <p:spPr bwMode="auto">
            <a:xfrm flipH="1" flipV="1">
              <a:off x="-935" y="1116"/>
              <a:ext cx="843" cy="733"/>
            </a:xfrm>
            <a:prstGeom prst="straightConnector1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30" name="Text Box 53"/>
          <p:cNvSpPr txBox="1">
            <a:spLocks noChangeArrowheads="1"/>
          </p:cNvSpPr>
          <p:nvPr/>
        </p:nvSpPr>
        <p:spPr bwMode="auto">
          <a:xfrm rot="-3447327">
            <a:off x="2791125" y="1740178"/>
            <a:ext cx="11265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All Dates</a:t>
            </a:r>
          </a:p>
        </p:txBody>
      </p:sp>
      <p:sp>
        <p:nvSpPr>
          <p:cNvPr id="13331" name="Text Box 54"/>
          <p:cNvSpPr txBox="1">
            <a:spLocks noChangeArrowheads="1"/>
          </p:cNvSpPr>
          <p:nvPr/>
        </p:nvSpPr>
        <p:spPr bwMode="auto">
          <a:xfrm rot="-3447327">
            <a:off x="3737437" y="1739383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 dirty="0">
                <a:solidFill>
                  <a:schemeClr val="tx2"/>
                </a:solidFill>
              </a:rPr>
              <a:t>1/1/2008</a:t>
            </a:r>
          </a:p>
        </p:txBody>
      </p:sp>
      <p:sp>
        <p:nvSpPr>
          <p:cNvPr id="13332" name="Text Box 55"/>
          <p:cNvSpPr txBox="1">
            <a:spLocks noChangeArrowheads="1"/>
          </p:cNvSpPr>
          <p:nvPr/>
        </p:nvSpPr>
        <p:spPr bwMode="auto">
          <a:xfrm rot="-3447327">
            <a:off x="4765343" y="1739384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2/1/2008</a:t>
            </a: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2697163" y="3775075"/>
            <a:ext cx="863600" cy="482600"/>
          </a:xfrm>
          <a:prstGeom prst="rect">
            <a:avLst/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36893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4667250" y="2568575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5638800" y="31686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5638800" y="37655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38800" y="43624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5651500" y="2559050"/>
            <a:ext cx="863600" cy="48260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18900000" scaled="1"/>
          </a:gradFill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340" name="Text Box 38"/>
          <p:cNvSpPr txBox="1">
            <a:spLocks noChangeArrowheads="1"/>
          </p:cNvSpPr>
          <p:nvPr/>
        </p:nvSpPr>
        <p:spPr bwMode="auto">
          <a:xfrm>
            <a:off x="98425" y="2630488"/>
            <a:ext cx="2438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en-US" sz="2000">
                <a:solidFill>
                  <a:schemeClr val="tx2"/>
                </a:solidFill>
              </a:rPr>
              <a:t>All Products</a:t>
            </a:r>
          </a:p>
        </p:txBody>
      </p:sp>
      <p:sp>
        <p:nvSpPr>
          <p:cNvPr id="13341" name="Text Box 55"/>
          <p:cNvSpPr txBox="1">
            <a:spLocks noChangeArrowheads="1"/>
          </p:cNvSpPr>
          <p:nvPr/>
        </p:nvSpPr>
        <p:spPr bwMode="auto">
          <a:xfrm rot="-3447327">
            <a:off x="5747212" y="1739383"/>
            <a:ext cx="118494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000">
                <a:solidFill>
                  <a:schemeClr val="tx2"/>
                </a:solidFill>
              </a:rPr>
              <a:t>3/1/2008</a:t>
            </a:r>
          </a:p>
        </p:txBody>
      </p:sp>
      <p:sp>
        <p:nvSpPr>
          <p:cNvPr id="54" name="Text Box 45"/>
          <p:cNvSpPr txBox="1">
            <a:spLocks noChangeArrowheads="1"/>
          </p:cNvSpPr>
          <p:nvPr/>
        </p:nvSpPr>
        <p:spPr bwMode="auto">
          <a:xfrm>
            <a:off x="1074738" y="5321300"/>
            <a:ext cx="4062412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$4,831,250.71</a:t>
            </a:r>
          </a:p>
        </p:txBody>
      </p:sp>
      <p:sp>
        <p:nvSpPr>
          <p:cNvPr id="58" name="Text Box 45"/>
          <p:cNvSpPr txBox="1">
            <a:spLocks noChangeArrowheads="1"/>
          </p:cNvSpPr>
          <p:nvPr/>
        </p:nvSpPr>
        <p:spPr bwMode="auto">
          <a:xfrm>
            <a:off x="5162550" y="5307013"/>
            <a:ext cx="2859088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$1,350,509.36</a:t>
            </a:r>
          </a:p>
        </p:txBody>
      </p:sp>
      <p:sp>
        <p:nvSpPr>
          <p:cNvPr id="47" name="Text Box 45"/>
          <p:cNvSpPr txBox="1">
            <a:spLocks noChangeArrowheads="1"/>
          </p:cNvSpPr>
          <p:nvPr/>
        </p:nvSpPr>
        <p:spPr bwMode="auto">
          <a:xfrm>
            <a:off x="1779588" y="4979988"/>
            <a:ext cx="2684462" cy="4000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(All Products, All Dates)</a:t>
            </a:r>
          </a:p>
        </p:txBody>
      </p:sp>
      <p:cxnSp>
        <p:nvCxnSpPr>
          <p:cNvPr id="48" name="AutoShape 46"/>
          <p:cNvCxnSpPr>
            <a:cxnSpLocks noChangeShapeType="1"/>
            <a:stCxn id="47" idx="0"/>
            <a:endCxn id="45" idx="2"/>
          </p:cNvCxnSpPr>
          <p:nvPr/>
        </p:nvCxnSpPr>
        <p:spPr bwMode="auto">
          <a:xfrm flipV="1">
            <a:off x="3122613" y="3051175"/>
            <a:ext cx="19050" cy="1928813"/>
          </a:xfrm>
          <a:prstGeom prst="straightConnector1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76095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62" grpId="0" animBg="1"/>
      <p:bldP spid="54" grpId="0"/>
      <p:bldP spid="54" grpId="1"/>
      <p:bldP spid="58" grpId="0"/>
      <p:bldP spid="47" grpId="0"/>
      <p:bldP spid="4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4079</TotalTime>
  <Words>3468</Words>
  <Application>Microsoft Macintosh PowerPoint</Application>
  <PresentationFormat>On-screen Show (4:3)</PresentationFormat>
  <Paragraphs>791</Paragraphs>
  <Slides>64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1_Custom Design</vt:lpstr>
      <vt:lpstr>Module 4 Enhancing the Cube with MDX</vt:lpstr>
      <vt:lpstr>Module Overview</vt:lpstr>
      <vt:lpstr>Introducing MDX</vt:lpstr>
      <vt:lpstr>Why Bother?</vt:lpstr>
      <vt:lpstr>Location, Location, Location</vt:lpstr>
      <vt:lpstr>Location, Location, Location</vt:lpstr>
      <vt:lpstr>Location, Location, Location</vt:lpstr>
      <vt:lpstr>Transitioning to Tuples: Two Dimensions</vt:lpstr>
      <vt:lpstr>Totals are Cells, Too</vt:lpstr>
      <vt:lpstr>Tuples in Three Dimensions</vt:lpstr>
      <vt:lpstr>Building Basic Queries</vt:lpstr>
      <vt:lpstr>MDX—Multidimensional Expressions</vt:lpstr>
      <vt:lpstr>Basic Query Syntax: Simplest Query</vt:lpstr>
      <vt:lpstr>Basic Query Syntax: Requesting a Tuple</vt:lpstr>
      <vt:lpstr>Referencing a Member</vt:lpstr>
      <vt:lpstr>Referencing a Member</vt:lpstr>
      <vt:lpstr>Basic Query Syntax: Adding Axes</vt:lpstr>
      <vt:lpstr>Defining Sets</vt:lpstr>
      <vt:lpstr>Basic Query Syntax: Adding Columns</vt:lpstr>
      <vt:lpstr>Basic Query Syntax: Adding Rows</vt:lpstr>
      <vt:lpstr>Basic Query Syntax: Variations</vt:lpstr>
      <vt:lpstr>Basic Query Syntax: Variations</vt:lpstr>
      <vt:lpstr>How to Think about a Query</vt:lpstr>
      <vt:lpstr>How to Think about a Query</vt:lpstr>
      <vt:lpstr>Working with MDX Formulas</vt:lpstr>
      <vt:lpstr>Types of Calculations:  Tuple-Based</vt:lpstr>
      <vt:lpstr>Types of Calculations:  Set-Based</vt:lpstr>
      <vt:lpstr>Query Syntax Revisited</vt:lpstr>
      <vt:lpstr>Conditional Expressions</vt:lpstr>
      <vt:lpstr>More Functions for Time-Series Analysis</vt:lpstr>
      <vt:lpstr>More Functions for Time-Series Analysis</vt:lpstr>
      <vt:lpstr>Using Common Functions</vt:lpstr>
      <vt:lpstr>Functions to Create Sets</vt:lpstr>
      <vt:lpstr>Functions to Navigate Hierarchies</vt:lpstr>
      <vt:lpstr>Functions for Time-Series Analysis</vt:lpstr>
      <vt:lpstr>Adding Calculations to the MDX Script</vt:lpstr>
      <vt:lpstr>Creating Calculated Measures</vt:lpstr>
      <vt:lpstr>Creating Calculated Measures</vt:lpstr>
      <vt:lpstr>Creating Calculated Measures</vt:lpstr>
      <vt:lpstr>Creating Custom Members</vt:lpstr>
      <vt:lpstr>Working with Custom Members</vt:lpstr>
      <vt:lpstr>Defining Named Sets</vt:lpstr>
      <vt:lpstr>Defining Named Sets</vt:lpstr>
      <vt:lpstr>Working with Named Sets</vt:lpstr>
      <vt:lpstr>Creating KPIs</vt:lpstr>
      <vt:lpstr>Creating KPIs</vt:lpstr>
      <vt:lpstr>Working with KPIs</vt:lpstr>
      <vt:lpstr> MDX Scripting</vt:lpstr>
      <vt:lpstr>MDX Script Fundamentals</vt:lpstr>
      <vt:lpstr>MDX Scripting Statement: CALCULATE</vt:lpstr>
      <vt:lpstr>CREATE MEMBER</vt:lpstr>
      <vt:lpstr>CREATE SET</vt:lpstr>
      <vt:lpstr>Conditional Statements: CASE…WHEN</vt:lpstr>
      <vt:lpstr>Subcube</vt:lpstr>
      <vt:lpstr>Assignment Expression</vt:lpstr>
      <vt:lpstr>Other MDX Scripting Statements</vt:lpstr>
      <vt:lpstr>SCOPE and THIS</vt:lpstr>
      <vt:lpstr>FREEZE</vt:lpstr>
      <vt:lpstr>Allocations with MDX Script</vt:lpstr>
      <vt:lpstr>Equal Allocation</vt:lpstr>
      <vt:lpstr>Prepare for Weighted Allocation</vt:lpstr>
      <vt:lpstr>Weight Computation</vt:lpstr>
      <vt:lpstr>Weight Allocation</vt:lpstr>
      <vt:lpstr>Compute from Parallel Period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Dimensional Modeling</dc:title>
  <dc:subject>SQL Server 2005 &amp; 2008</dc:subject>
  <dc:creator>stacia@sqlskills.com</dc:creator>
  <dc:description>Courses written by and instructed by authorized SQLskills trainers 
http://www.SQLskills.com
Template design: SQLskills.com</dc:description>
  <cp:lastModifiedBy>Stacia Misner</cp:lastModifiedBy>
  <cp:revision>189</cp:revision>
  <cp:lastPrinted>2010-10-11T20:17:53Z</cp:lastPrinted>
  <dcterms:created xsi:type="dcterms:W3CDTF">2004-05-26T19:38:49Z</dcterms:created>
  <dcterms:modified xsi:type="dcterms:W3CDTF">2011-08-28T20:47:26Z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