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7772400" cy="10058400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C0C0C0"/>
    <a:srgbClr val="0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532" y="-72"/>
      </p:cViewPr>
      <p:guideLst>
        <p:guide orient="horz" pos="3168"/>
        <p:guide pos="24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613" y="3124200"/>
            <a:ext cx="6607175" cy="2155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5225" y="5699125"/>
            <a:ext cx="5441950" cy="25717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31583B-844B-4F4D-8554-CDBC3013E4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97A5ED-67BA-4A54-B5EA-07DFC40BB0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635625" y="403225"/>
            <a:ext cx="1747838" cy="85820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8938" y="403225"/>
            <a:ext cx="5094287" cy="85820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0BFAAA-4010-4B15-BE00-967AE86C72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82B7B7-A638-4A13-BDC8-A5C089048F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4363" y="6462713"/>
            <a:ext cx="6605587" cy="199866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4363" y="4262438"/>
            <a:ext cx="6605587" cy="22002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C67149-1882-464A-8C18-C021F404627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8938" y="2346325"/>
            <a:ext cx="3421062" cy="6638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2400" y="2346325"/>
            <a:ext cx="3421063" cy="6638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1672CA-1F4D-433A-91C1-D046C35910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938" y="2251075"/>
            <a:ext cx="3433762" cy="9382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8938" y="3189288"/>
            <a:ext cx="3433762" cy="57959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8113" y="2251075"/>
            <a:ext cx="3435350" cy="9382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48113" y="3189288"/>
            <a:ext cx="3435350" cy="57959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9F47C7-335C-495C-9DCC-8C0FAAECE7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20F55B-D6E4-4842-8191-F802841D5C4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2A00AF-8B3C-4490-AB05-B4C8EA6E2A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938" y="400050"/>
            <a:ext cx="2557462" cy="17049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38475" y="400050"/>
            <a:ext cx="4344988" cy="85852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938" y="2105025"/>
            <a:ext cx="2557462" cy="68802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E02EC7-4A67-4D3B-A15A-1C1EEEF510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7040563"/>
            <a:ext cx="4662488" cy="8318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898525"/>
            <a:ext cx="4662488" cy="60356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0" y="7872413"/>
            <a:ext cx="4662488" cy="11795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83EBE5-8A21-4A1C-8133-FF2211AEF0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8938" y="403225"/>
            <a:ext cx="6994525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8938" y="2346325"/>
            <a:ext cx="6994525" cy="663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88938" y="9159875"/>
            <a:ext cx="1812925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655888" y="9159875"/>
            <a:ext cx="2460625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570538" y="9159875"/>
            <a:ext cx="1812925" cy="69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AA1E1506-EE8D-40C6-9C49-18F569F44F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" name="Text Box 10"/>
          <p:cNvSpPr txBox="1">
            <a:spLocks noChangeArrowheads="1"/>
          </p:cNvSpPr>
          <p:nvPr/>
        </p:nvSpPr>
        <p:spPr bwMode="auto">
          <a:xfrm>
            <a:off x="485775" y="381000"/>
            <a:ext cx="7086600" cy="9323388"/>
          </a:xfrm>
          <a:prstGeom prst="rect">
            <a:avLst/>
          </a:prstGeom>
          <a:gradFill rotWithShape="1">
            <a:gsLst>
              <a:gs pos="0">
                <a:srgbClr val="FFFFFF">
                  <a:alpha val="0"/>
                </a:srgbClr>
              </a:gs>
              <a:gs pos="100000">
                <a:srgbClr val="FFFFFF">
                  <a:gamma/>
                  <a:shade val="46275"/>
                  <a:invGamma/>
                </a:srgbClr>
              </a:gs>
            </a:gsLst>
            <a:lin ang="5400000" scaled="1"/>
          </a:gradFill>
          <a:ln w="76200" cmpd="tri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45720"/>
          <a:lstStyle/>
          <a:p>
            <a:pPr algn="ctr">
              <a:spcBef>
                <a:spcPts val="1200"/>
              </a:spcBef>
              <a:defRPr/>
            </a:pPr>
            <a:r>
              <a:rPr lang="en-US" sz="4400" b="1" dirty="0">
                <a:latin typeface="Calibri" pitchFamily="34" charset="0"/>
              </a:rPr>
              <a:t>SQL Server </a:t>
            </a:r>
            <a:r>
              <a:rPr lang="en-US" sz="4400" b="1" dirty="0" smtClean="0">
                <a:latin typeface="Calibri" pitchFamily="34" charset="0"/>
              </a:rPr>
              <a:t>2008 </a:t>
            </a:r>
          </a:p>
          <a:p>
            <a:pPr algn="ctr">
              <a:spcBef>
                <a:spcPts val="0"/>
              </a:spcBef>
              <a:defRPr/>
            </a:pPr>
            <a:r>
              <a:rPr 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Troubleshooting </a:t>
            </a:r>
            <a:r>
              <a:rPr 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and </a:t>
            </a:r>
            <a:r>
              <a:rPr 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Maintaining </a:t>
            </a:r>
            <a:r>
              <a:rPr 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High </a:t>
            </a:r>
            <a:r>
              <a:rPr 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Performance</a:t>
            </a:r>
            <a:endParaRPr lang="en-US" sz="4000" b="1" i="1" dirty="0" smtClean="0">
              <a:latin typeface="Calibri" pitchFamily="34" charset="0"/>
            </a:endParaRPr>
          </a:p>
          <a:p>
            <a:pPr algn="ctr">
              <a:defRPr/>
            </a:pPr>
            <a:r>
              <a:rPr lang="en-US" sz="2400" b="1" dirty="0" smtClean="0">
                <a:latin typeface="Calibri" pitchFamily="34" charset="0"/>
              </a:rPr>
              <a:t>Version</a:t>
            </a:r>
            <a:r>
              <a:rPr lang="en-US" sz="2400" b="1" dirty="0">
                <a:latin typeface="Calibri" pitchFamily="34" charset="0"/>
              </a:rPr>
              <a:t>: </a:t>
            </a:r>
            <a:r>
              <a:rPr lang="en-US" sz="2400" b="1" dirty="0" smtClean="0">
                <a:latin typeface="Calibri" pitchFamily="34" charset="0"/>
              </a:rPr>
              <a:t>September 2011</a:t>
            </a:r>
          </a:p>
          <a:p>
            <a:pPr algn="ctr">
              <a:defRPr/>
            </a:pPr>
            <a:endParaRPr lang="en-US" sz="2400" b="1" dirty="0">
              <a:latin typeface="Calibri" pitchFamily="34" charset="0"/>
            </a:endParaRPr>
          </a:p>
          <a:p>
            <a:pPr algn="ctr">
              <a:defRPr/>
            </a:pPr>
            <a:endParaRPr lang="en-US" sz="2400" b="1" dirty="0" smtClean="0">
              <a:latin typeface="Calibri" pitchFamily="34" charset="0"/>
            </a:endParaRPr>
          </a:p>
          <a:p>
            <a:pPr algn="ctr">
              <a:defRPr/>
            </a:pPr>
            <a:endParaRPr lang="en-US" sz="2400" b="1" dirty="0" smtClean="0">
              <a:latin typeface="Calibri" pitchFamily="34" charset="0"/>
            </a:endParaRPr>
          </a:p>
          <a:p>
            <a:pPr algn="ctr">
              <a:defRPr/>
            </a:pPr>
            <a:endParaRPr lang="en-US" sz="2400" b="1" dirty="0" smtClean="0">
              <a:latin typeface="Calibri" pitchFamily="34" charset="0"/>
            </a:endParaRPr>
          </a:p>
          <a:p>
            <a:pPr>
              <a:defRPr/>
            </a:pPr>
            <a:endParaRPr lang="en-US" sz="600" i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en-US" sz="600" i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en-US" sz="600" i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en-US" sz="600" i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en-US" sz="600" i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en-US" sz="600" i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en-US" sz="600" i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en-US" sz="600" i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en-US" sz="600" i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en-US" sz="600" i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en-US" sz="600" i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en-US" sz="600" i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en-US" sz="600" i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en-US" sz="600" i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en-US" sz="600" i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en-US" sz="600" i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en-US" sz="600" i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en-US" sz="600" i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en-US" sz="600" i="1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en-US" sz="600" i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defRPr/>
            </a:pPr>
            <a:r>
              <a:rPr lang="en-US" sz="2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Written and presented </a:t>
            </a:r>
            <a:r>
              <a:rPr lang="en-US" sz="2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by </a:t>
            </a:r>
            <a:r>
              <a:rPr lang="en-US" sz="2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sz="2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Kimberly </a:t>
            </a: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L. Tripp &amp; Paul S. Randal</a:t>
            </a:r>
            <a:endParaRPr lang="en-US" b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defRPr/>
            </a:pPr>
            <a:r>
              <a:rPr lang="en-U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http</a:t>
            </a:r>
            <a:r>
              <a:rPr 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://</a:t>
            </a:r>
            <a:r>
              <a:rPr lang="en-U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www.SQLskills.com </a:t>
            </a:r>
            <a:endParaRPr lang="en-US" sz="2000" b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2051" name="Picture 17" descr="SQLskills Logo v1"/>
          <p:cNvPicPr>
            <a:picLocks noChangeAspect="1" noChangeArrowheads="1"/>
          </p:cNvPicPr>
          <p:nvPr/>
        </p:nvPicPr>
        <p:blipFill>
          <a:blip r:embed="rId2" cstate="print"/>
          <a:srcRect l="710"/>
          <a:stretch>
            <a:fillRect/>
          </a:stretch>
        </p:blipFill>
        <p:spPr bwMode="auto">
          <a:xfrm>
            <a:off x="533568" y="8643938"/>
            <a:ext cx="6995160" cy="1026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Custom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2060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769</TotalTime>
  <Words>16</Words>
  <Application>Microsoft Office PowerPoint</Application>
  <PresentationFormat>Custom</PresentationFormat>
  <Paragraphs>29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Manager>SQLskills.com</Manager>
  <Company>SYSolutions,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Updating Your Administrative Skills</dc:title>
  <dc:subject>SQL Server 2005</dc:subject>
  <dc:creator>Kimberly L. Tripp</dc:creator>
  <cp:lastModifiedBy>Kimberly</cp:lastModifiedBy>
  <cp:revision>49</cp:revision>
  <dcterms:created xsi:type="dcterms:W3CDTF">2004-03-04T01:41:02Z</dcterms:created>
  <dcterms:modified xsi:type="dcterms:W3CDTF">2011-08-29T14:06:15Z</dcterms:modified>
</cp:coreProperties>
</file>