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982" y="-228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326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6" y="1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fld id="{2780A81B-464B-4008-B541-B6D9006E1BA4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20189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6" y="9120189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r">
              <a:defRPr sz="1200"/>
            </a:lvl1pPr>
          </a:lstStyle>
          <a:p>
            <a:fld id="{319DA323-898F-4811-8B47-ADC0781A40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205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1583B-844B-4F4D-8554-CDBC3013E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7A5ED-67BA-4A54-B5EA-07DFC40BB0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FAAA-4010-4B15-BE00-967AE86C7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2B7B7-A638-4A13-BDC8-A5C089048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7149-1882-464A-8C18-C021F4046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672CA-1F4D-433A-91C1-D046C3591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F47C7-335C-495C-9DCC-8C0FAAECE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0F55B-D6E4-4842-8191-F802841D5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00AF-8B3C-4490-AB05-B4C8EA6E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02EC7-4A67-4D3B-A15A-1C1EEEF51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3EBE5-8A21-4A1C-8133-FF2211AEF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A1E1506-EE8D-40C6-9C49-18F569F44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85775" y="381000"/>
            <a:ext cx="7086600" cy="9323388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76200" cmpd="tri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5720"/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endParaRPr lang="en-US" sz="5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endParaRPr lang="en-US" sz="6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endParaRPr lang="en-US" sz="4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6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Immersion Event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4000" b="1" dirty="0" smtClean="0">
                <a:latin typeface="Calibri" pitchFamily="34" charset="0"/>
              </a:rPr>
              <a:t>IE3: HA/DR</a:t>
            </a:r>
            <a:br>
              <a:rPr lang="en-US" sz="4000" b="1" dirty="0" smtClean="0">
                <a:latin typeface="Calibri" pitchFamily="34" charset="0"/>
              </a:rPr>
            </a:br>
            <a:r>
              <a:rPr lang="en-US" sz="2400" dirty="0">
                <a:latin typeface="Calibri" pitchFamily="34" charset="0"/>
              </a:rPr>
              <a:t>High Availability/Disaster Recovery through Backup/Restore, Virtualization, Consolidation, Failover Clustering, </a:t>
            </a:r>
            <a:r>
              <a:rPr lang="en-US" sz="2400" dirty="0" smtClean="0">
                <a:latin typeface="Calibri" pitchFamily="34" charset="0"/>
              </a:rPr>
              <a:t>Replication, Mirroring</a:t>
            </a:r>
            <a:r>
              <a:rPr lang="en-US" sz="2400" dirty="0">
                <a:latin typeface="Calibri" pitchFamily="34" charset="0"/>
              </a:rPr>
              <a:t>, </a:t>
            </a:r>
            <a:r>
              <a:rPr lang="en-US" sz="2400" dirty="0" smtClean="0">
                <a:latin typeface="Calibri" pitchFamily="34" charset="0"/>
              </a:rPr>
              <a:t>Availability Groups and Consistency </a:t>
            </a:r>
            <a:r>
              <a:rPr lang="en-US" sz="2400" dirty="0">
                <a:latin typeface="Calibri" pitchFamily="34" charset="0"/>
              </a:rPr>
              <a:t>Checking</a:t>
            </a:r>
            <a:r>
              <a:rPr lang="en-US" sz="2000" dirty="0" smtClean="0">
                <a:latin typeface="Calibri" pitchFamily="34" charset="0"/>
              </a:rPr>
              <a:t/>
            </a:r>
            <a:br>
              <a:rPr lang="en-US" sz="2000" dirty="0" smtClean="0">
                <a:latin typeface="Calibri" pitchFamily="34" charset="0"/>
              </a:rPr>
            </a:br>
            <a:endParaRPr lang="en-US" sz="2000" dirty="0" smtClean="0">
              <a:latin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endParaRPr lang="en-US" sz="2000" dirty="0" smtClean="0">
              <a:latin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Microsoft PFE Immersion</a:t>
            </a:r>
            <a:br>
              <a:rPr lang="en-US" sz="2400" b="1" dirty="0">
                <a:latin typeface="Calibri" pitchFamily="34" charset="0"/>
                <a:cs typeface="Calibri" pitchFamily="34" charset="0"/>
              </a:rPr>
            </a:b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Issaquah, WA</a:t>
            </a:r>
            <a:r>
              <a:rPr lang="en-US" sz="2400" b="1" smtClean="0">
                <a:latin typeface="Calibri" pitchFamily="34" charset="0"/>
                <a:cs typeface="Calibri" pitchFamily="34" charset="0"/>
              </a:rPr>
              <a:t/>
            </a:r>
            <a:br>
              <a:rPr lang="en-US" sz="2400" b="1" smtClean="0">
                <a:latin typeface="Calibri" pitchFamily="34" charset="0"/>
                <a:cs typeface="Calibri" pitchFamily="34" charset="0"/>
              </a:rPr>
            </a:br>
            <a:r>
              <a:rPr lang="en-US" sz="2000" smtClean="0">
                <a:latin typeface="Calibri" pitchFamily="34" charset="0"/>
                <a:cs typeface="Calibri" pitchFamily="34" charset="0"/>
              </a:rPr>
              <a:t>September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17-21,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2012</a:t>
            </a: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en-US" sz="1600" b="1" i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0" algn="ctr">
              <a:defRPr/>
            </a:pPr>
            <a:r>
              <a:rPr lang="en-US" sz="20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written &amp; presented by </a:t>
            </a: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Jonathan Kehayias, Joseph Sack, Kimberly L. Tripp &amp; Paul S. Randal</a:t>
            </a:r>
          </a:p>
          <a:p>
            <a:pPr lvl="0" algn="ctr">
              <a:defRPr/>
            </a:pP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http://www.SQLskills.com </a:t>
            </a:r>
          </a:p>
        </p:txBody>
      </p:sp>
      <p:pic>
        <p:nvPicPr>
          <p:cNvPr id="2051" name="Picture 17" descr="SQLskills Logo v1"/>
          <p:cNvPicPr>
            <a:picLocks noChangeAspect="1" noChangeArrowheads="1"/>
          </p:cNvPicPr>
          <p:nvPr/>
        </p:nvPicPr>
        <p:blipFill>
          <a:blip r:embed="rId2" cstate="print"/>
          <a:srcRect l="710"/>
          <a:stretch>
            <a:fillRect/>
          </a:stretch>
        </p:blipFill>
        <p:spPr bwMode="auto">
          <a:xfrm>
            <a:off x="512890" y="8638651"/>
            <a:ext cx="7022592" cy="103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187" y="287707"/>
            <a:ext cx="3831776" cy="1908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</TotalTime>
  <Words>5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Kimberly</cp:lastModifiedBy>
  <cp:revision>77</cp:revision>
  <cp:lastPrinted>2012-02-25T01:13:29Z</cp:lastPrinted>
  <dcterms:created xsi:type="dcterms:W3CDTF">2004-03-04T01:41:02Z</dcterms:created>
  <dcterms:modified xsi:type="dcterms:W3CDTF">2012-09-11T01:11:08Z</dcterms:modified>
</cp:coreProperties>
</file>