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982" y="-228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1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2780A81B-464B-4008-B541-B6D9006E1BA4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9"/>
            <a:ext cx="3170238" cy="479425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319DA323-898F-4811-8B47-ADC0781A40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20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5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6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endParaRPr 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6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Immersion Event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3600" b="1" dirty="0">
                <a:solidFill>
                  <a:srgbClr val="000000"/>
                </a:solidFill>
                <a:latin typeface="Calibri" pitchFamily="34" charset="0"/>
              </a:rPr>
              <a:t>IE4: Security, PowerShell and Development Support</a:t>
            </a:r>
            <a:br>
              <a:rPr lang="en-US" sz="3600" b="1" dirty="0">
                <a:solidFill>
                  <a:srgbClr val="000000"/>
                </a:solidFill>
                <a:latin typeface="Calibri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Security, Authentication, Authorization, Auditing/Compliance, PowerShell with SQL Server, SQLCLR, XML, Spatial, Full-Text, Service Broker, CDC/Change Tracking, SQL Client Technologies, Optimizing ORMs and SQL </a:t>
            </a: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Azure</a:t>
            </a:r>
          </a:p>
          <a:p>
            <a:pPr algn="ctr">
              <a:spcBef>
                <a:spcPts val="0"/>
              </a:spcBef>
              <a:defRPr/>
            </a:pPr>
            <a:endParaRPr lang="en-US" sz="2000" dirty="0" smtClean="0">
              <a:latin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Microsoft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PFE Immersion</a:t>
            </a:r>
            <a:br>
              <a:rPr lang="en-US" sz="2400" b="1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Issaquah, WA</a:t>
            </a:r>
            <a:br>
              <a:rPr lang="en-US" sz="2400" b="1" dirty="0" smtClean="0">
                <a:latin typeface="Calibri" pitchFamily="34" charset="0"/>
                <a:cs typeface="Calibri" pitchFamily="34" charset="0"/>
              </a:rPr>
            </a:br>
            <a:r>
              <a:rPr lang="en-US" sz="2000" smtClean="0">
                <a:latin typeface="Calibri" pitchFamily="34" charset="0"/>
                <a:cs typeface="Calibri" pitchFamily="34" charset="0"/>
              </a:rPr>
              <a:t>September 24-28,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2012</a:t>
            </a:r>
          </a:p>
          <a:p>
            <a:pPr>
              <a:defRPr/>
            </a:pPr>
            <a:endParaRPr lang="en-US" sz="1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en-US" sz="1600" b="1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 algn="ctr">
              <a:defRPr/>
            </a:pPr>
            <a:r>
              <a:rPr lang="en-US" sz="2000" b="1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&amp; presented by </a:t>
            </a:r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Bob 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Beauchemin</a:t>
            </a:r>
            <a:b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Developer Skills Partner, </a:t>
            </a:r>
            <a:r>
              <a:rPr lang="en-US" sz="2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SQLskills</a:t>
            </a: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0" algn="ctr">
              <a:defRPr/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http://www.SQLskills.com </a:t>
            </a:r>
            <a:endParaRPr 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2" cstate="print"/>
          <a:srcRect l="710"/>
          <a:stretch>
            <a:fillRect/>
          </a:stretch>
        </p:blipFill>
        <p:spPr bwMode="auto">
          <a:xfrm>
            <a:off x="512890" y="8638651"/>
            <a:ext cx="7022592" cy="103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187" y="287707"/>
            <a:ext cx="3831776" cy="1908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</TotalTime>
  <Words>10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</cp:lastModifiedBy>
  <cp:revision>77</cp:revision>
  <cp:lastPrinted>2012-02-25T01:13:29Z</cp:lastPrinted>
  <dcterms:created xsi:type="dcterms:W3CDTF">2004-03-04T01:41:02Z</dcterms:created>
  <dcterms:modified xsi:type="dcterms:W3CDTF">2012-09-11T01:12:58Z</dcterms:modified>
</cp:coreProperties>
</file>