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3" r:id="rId2"/>
  </p:sldMasterIdLst>
  <p:notesMasterIdLst>
    <p:notesMasterId r:id="rId38"/>
  </p:notesMasterIdLst>
  <p:handoutMasterIdLst>
    <p:handoutMasterId r:id="rId39"/>
  </p:handoutMasterIdLst>
  <p:sldIdLst>
    <p:sldId id="623" r:id="rId3"/>
    <p:sldId id="624" r:id="rId4"/>
    <p:sldId id="625" r:id="rId5"/>
    <p:sldId id="626" r:id="rId6"/>
    <p:sldId id="627" r:id="rId7"/>
    <p:sldId id="628" r:id="rId8"/>
    <p:sldId id="629" r:id="rId9"/>
    <p:sldId id="630" r:id="rId10"/>
    <p:sldId id="631" r:id="rId11"/>
    <p:sldId id="632" r:id="rId12"/>
    <p:sldId id="633" r:id="rId13"/>
    <p:sldId id="634" r:id="rId14"/>
    <p:sldId id="635" r:id="rId15"/>
    <p:sldId id="636" r:id="rId16"/>
    <p:sldId id="637" r:id="rId17"/>
    <p:sldId id="638" r:id="rId18"/>
    <p:sldId id="639" r:id="rId19"/>
    <p:sldId id="640" r:id="rId20"/>
    <p:sldId id="641" r:id="rId21"/>
    <p:sldId id="642" r:id="rId22"/>
    <p:sldId id="643" r:id="rId23"/>
    <p:sldId id="644" r:id="rId24"/>
    <p:sldId id="645" r:id="rId25"/>
    <p:sldId id="646" r:id="rId26"/>
    <p:sldId id="647" r:id="rId27"/>
    <p:sldId id="648" r:id="rId28"/>
    <p:sldId id="649" r:id="rId29"/>
    <p:sldId id="650" r:id="rId30"/>
    <p:sldId id="651" r:id="rId31"/>
    <p:sldId id="652" r:id="rId32"/>
    <p:sldId id="653" r:id="rId33"/>
    <p:sldId id="654" r:id="rId34"/>
    <p:sldId id="655" r:id="rId35"/>
    <p:sldId id="656" r:id="rId36"/>
    <p:sldId id="657" r:id="rId37"/>
  </p:sldIdLst>
  <p:sldSz cx="9144000" cy="6858000" type="letter"/>
  <p:notesSz cx="7315200" cy="9601200"/>
  <p:defaultTextStyle>
    <a:defPPr>
      <a:defRPr lang="en-US"/>
    </a:defPPr>
    <a:lvl1pPr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1pPr>
    <a:lvl2pPr marL="4572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2pPr>
    <a:lvl3pPr marL="9144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3pPr>
    <a:lvl4pPr marL="13716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4pPr>
    <a:lvl5pPr marL="18288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5pPr>
    <a:lvl6pPr marL="22860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6pPr>
    <a:lvl7pPr marL="27432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7pPr>
    <a:lvl8pPr marL="32004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8pPr>
    <a:lvl9pPr marL="36576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003366"/>
    <a:srgbClr val="FFFF99"/>
    <a:srgbClr val="808080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6318" autoAdjust="0"/>
    <p:restoredTop sz="86286" autoAdjust="0"/>
  </p:normalViewPr>
  <p:slideViewPr>
    <p:cSldViewPr snapToGrid="0">
      <p:cViewPr>
        <p:scale>
          <a:sx n="75" d="100"/>
          <a:sy n="75" d="100"/>
        </p:scale>
        <p:origin x="-2652" y="-1410"/>
      </p:cViewPr>
      <p:guideLst>
        <p:guide orient="horz" pos="2160"/>
        <p:guide pos="2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4020" y="-762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611" name="Picture 27" descr="SQLskills wide Logo2"/>
          <p:cNvPicPr>
            <a:picLocks noChangeAspect="1" noChangeArrowheads="1"/>
          </p:cNvPicPr>
          <p:nvPr/>
        </p:nvPicPr>
        <p:blipFill>
          <a:blip r:embed="rId2" cstate="print"/>
          <a:srcRect l="6503" t="22223" r="4047" b="33333"/>
          <a:stretch>
            <a:fillRect/>
          </a:stretch>
        </p:blipFill>
        <p:spPr bwMode="auto">
          <a:xfrm>
            <a:off x="2498035" y="195107"/>
            <a:ext cx="2481470" cy="600075"/>
          </a:xfrm>
          <a:prstGeom prst="rect">
            <a:avLst/>
          </a:prstGeom>
          <a:noFill/>
        </p:spPr>
      </p:pic>
      <p:sp>
        <p:nvSpPr>
          <p:cNvPr id="67612" name="Rectangle 28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9091724"/>
            <a:ext cx="7633252" cy="450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0258" tIns="50130" rIns="100258" bIns="50130" numCol="1" anchor="b" anchorCtr="0" compatLnSpc="1">
            <a:prstTxWarp prst="textNoShape">
              <a:avLst/>
            </a:prstTxWarp>
            <a:spAutoFit/>
          </a:bodyPr>
          <a:lstStyle>
            <a:lvl1pPr algn="ctr" defTabSz="1002849" eaLnBrk="0" hangingPunct="0">
              <a:lnSpc>
                <a:spcPct val="100000"/>
              </a:lnSpc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 sz="1000" dirty="0" err="1"/>
              <a:t>SQLskills</a:t>
            </a:r>
            <a:r>
              <a:rPr lang="en-US" sz="1000" dirty="0"/>
              <a:t> Immersion Event for Developers</a:t>
            </a:r>
            <a:endParaRPr lang="en-US" sz="1000" dirty="0"/>
          </a:p>
          <a:p>
            <a:r>
              <a:rPr lang="en-US" dirty="0"/>
              <a:t>Page </a:t>
            </a:r>
            <a:fld id="{3EE71A02-C3BF-4CBD-B41A-450E6E94C5D3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71335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4" name="Rectangle 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8888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0185" name="Rectangle 9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583" cy="478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2" tIns="48321" rIns="96642" bIns="48321" numCol="1" anchor="t" anchorCtr="0" compatLnSpc="1">
            <a:prstTxWarp prst="textNoShape">
              <a:avLst/>
            </a:prstTxWarp>
          </a:bodyPr>
          <a:lstStyle>
            <a:lvl1pPr defTabSz="964974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0186" name="Rectangle 10"/>
          <p:cNvSpPr>
            <a:spLocks noGrp="1" noChangeArrowheads="1"/>
          </p:cNvSpPr>
          <p:nvPr>
            <p:ph type="dt" idx="1"/>
          </p:nvPr>
        </p:nvSpPr>
        <p:spPr bwMode="auto">
          <a:xfrm>
            <a:off x="4142962" y="0"/>
            <a:ext cx="3170583" cy="478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2" tIns="48321" rIns="96642" bIns="48321" numCol="1" anchor="t" anchorCtr="0" compatLnSpc="1">
            <a:prstTxWarp prst="textNoShape">
              <a:avLst/>
            </a:prstTxWarp>
          </a:bodyPr>
          <a:lstStyle>
            <a:lvl1pPr algn="r" defTabSz="964974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0187" name="Rectangle 11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2183" y="4561226"/>
            <a:ext cx="5850835" cy="4318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2" tIns="48321" rIns="96642" bIns="4832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0188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120813"/>
            <a:ext cx="6054587" cy="478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2" tIns="48321" rIns="96642" bIns="48321" numCol="1" anchor="b" anchorCtr="0" compatLnSpc="1">
            <a:prstTxWarp prst="textNoShape">
              <a:avLst/>
            </a:prstTxWarp>
          </a:bodyPr>
          <a:lstStyle>
            <a:lvl1pPr defTabSz="964974">
              <a:lnSpc>
                <a:spcPct val="100000"/>
              </a:lnSpc>
              <a:defRPr sz="800" b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/>
              <a:t>© Bob Beauchemin</a:t>
            </a:r>
          </a:p>
          <a:p>
            <a:r>
              <a:rPr lang="en-US"/>
              <a:t>All Rights Reserved</a:t>
            </a:r>
            <a:endParaRPr lang="en-US" sz="1000"/>
          </a:p>
        </p:txBody>
      </p:sp>
      <p:sp>
        <p:nvSpPr>
          <p:cNvPr id="50189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6147353" y="9120813"/>
            <a:ext cx="1166191" cy="478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2" tIns="48321" rIns="96642" bIns="48321" numCol="1" anchor="b" anchorCtr="0" compatLnSpc="1">
            <a:prstTxWarp prst="textNoShape">
              <a:avLst/>
            </a:prstTxWarp>
          </a:bodyPr>
          <a:lstStyle>
            <a:lvl1pPr algn="r" defTabSz="964974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fld id="{6FF6857E-9AB2-43A3-B43F-73FF1EFBD7B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725328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qlskills.com/blogs/bobb/2007/10/31/SparseTablesSparseColumnsAndXML.aspx" TargetMode="External"/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qlskills.com/blogs/bobb/2007/06/24/ORDPATHORDPATHEverywhere.aspx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qlskills.com/blogs/bobb/2007/06/24/AndTheEAVWinnerIsSparseColumns.aspx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© Bob Beauchemin</a:t>
            </a:r>
          </a:p>
          <a:p>
            <a:r>
              <a:rPr lang="en-US"/>
              <a:t>SYSolutions, Inc. All rights reserved.</a:t>
            </a:r>
          </a:p>
        </p:txBody>
      </p:sp>
      <p:sp>
        <p:nvSpPr>
          <p:cNvPr id="49155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61A5658-5573-4462-97F6-3791F0A815A3}" type="slidenum">
              <a:rPr lang="en-US"/>
              <a:pPr/>
              <a:t>1</a:t>
            </a:fld>
            <a:endParaRPr lang="en-US"/>
          </a:p>
        </p:txBody>
      </p:sp>
      <p:sp>
        <p:nvSpPr>
          <p:cNvPr id="4915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19138"/>
            <a:ext cx="4800600" cy="3600450"/>
          </a:xfrm>
          <a:ln/>
        </p:spPr>
      </p:sp>
      <p:sp>
        <p:nvSpPr>
          <p:cNvPr id="4915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2183" y="4561226"/>
            <a:ext cx="5850835" cy="4320213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© Bob Beauchemin</a:t>
            </a:r>
          </a:p>
          <a:p>
            <a:r>
              <a:rPr lang="en-US"/>
              <a:t>SYSolutions, Inc. All rights reserved.</a:t>
            </a:r>
          </a:p>
        </p:txBody>
      </p:sp>
      <p:sp>
        <p:nvSpPr>
          <p:cNvPr id="62467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BE85E1D-7A4D-4F8C-A0A8-C802A601532F}" type="slidenum">
              <a:rPr lang="en-US"/>
              <a:pPr/>
              <a:t>26</a:t>
            </a:fld>
            <a:endParaRPr lang="en-US"/>
          </a:p>
        </p:txBody>
      </p:sp>
      <p:sp>
        <p:nvSpPr>
          <p:cNvPr id="6246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19138"/>
            <a:ext cx="4800600" cy="3600450"/>
          </a:xfrm>
          <a:ln/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© Bob Beauchemin</a:t>
            </a:r>
          </a:p>
          <a:p>
            <a:r>
              <a:rPr lang="en-US"/>
              <a:t>SYSolutions, Inc. All rights reserved.</a:t>
            </a:r>
          </a:p>
        </p:txBody>
      </p:sp>
      <p:sp>
        <p:nvSpPr>
          <p:cNvPr id="63491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61AAD44-ED35-4F53-B5F8-3EA8D6EF5356}" type="slidenum">
              <a:rPr lang="en-US"/>
              <a:pPr/>
              <a:t>27</a:t>
            </a:fld>
            <a:endParaRPr lang="en-US"/>
          </a:p>
        </p:txBody>
      </p:sp>
      <p:sp>
        <p:nvSpPr>
          <p:cNvPr id="6349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19138"/>
            <a:ext cx="4800600" cy="3600450"/>
          </a:xfrm>
          <a:ln/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© Bob Beauchemin</a:t>
            </a:r>
          </a:p>
          <a:p>
            <a:r>
              <a:rPr lang="en-US"/>
              <a:t>SYSolutions, Inc. All rights reserved.</a:t>
            </a:r>
          </a:p>
        </p:txBody>
      </p:sp>
      <p:sp>
        <p:nvSpPr>
          <p:cNvPr id="64515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F41E96-521E-4833-B6ED-3079278B29D7}" type="slidenum">
              <a:rPr lang="en-US"/>
              <a:pPr/>
              <a:t>28</a:t>
            </a:fld>
            <a:endParaRPr lang="en-US"/>
          </a:p>
        </p:txBody>
      </p:sp>
      <p:sp>
        <p:nvSpPr>
          <p:cNvPr id="645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19138"/>
            <a:ext cx="4800600" cy="3600450"/>
          </a:xfrm>
          <a:ln/>
        </p:spPr>
      </p:sp>
      <p:sp>
        <p:nvSpPr>
          <p:cNvPr id="6451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2183" y="4561226"/>
            <a:ext cx="5850835" cy="4320213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Reference: </a:t>
            </a:r>
            <a:r>
              <a:rPr lang="en-US" u="sng" smtClean="0">
                <a:hlinkClick r:id="rId3"/>
              </a:rPr>
              <a:t>http://www.sqlskills.com/blogs/bobb/2007/10/31/SparseTablesSparseColumnsAndXML.aspx</a:t>
            </a:r>
            <a:r>
              <a:rPr lang="en-US" smtClean="0"/>
              <a:t>  </a:t>
            </a:r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D20911-598E-4B92-8429-D9E4DBEEA356}" type="slidenum">
              <a:rPr lang="en-US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© Bob Beauchemin</a:t>
            </a:r>
          </a:p>
          <a:p>
            <a:r>
              <a:rPr lang="en-US"/>
              <a:t>SYSolutions, Inc. All rights reserved.</a:t>
            </a:r>
          </a:p>
        </p:txBody>
      </p:sp>
      <p:sp>
        <p:nvSpPr>
          <p:cNvPr id="65539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2466801-D47E-4FBC-88F6-FB4BBEBC40DF}" type="slidenum">
              <a:rPr lang="en-US"/>
              <a:pPr/>
              <a:t>34</a:t>
            </a:fld>
            <a:endParaRPr lang="en-US"/>
          </a:p>
        </p:txBody>
      </p:sp>
      <p:sp>
        <p:nvSpPr>
          <p:cNvPr id="6554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3325" y="712788"/>
            <a:ext cx="4859338" cy="3644900"/>
          </a:xfrm>
          <a:ln/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© Bob Beauchemin</a:t>
            </a:r>
          </a:p>
          <a:p>
            <a:r>
              <a:rPr lang="en-US"/>
              <a:t>SYSolutions, Inc. All rights reserved.</a:t>
            </a:r>
          </a:p>
        </p:txBody>
      </p:sp>
      <p:sp>
        <p:nvSpPr>
          <p:cNvPr id="66563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6E4E95F-BB74-41E4-AE18-CB89320512DD}" type="slidenum">
              <a:rPr lang="en-US"/>
              <a:pPr/>
              <a:t>35</a:t>
            </a:fld>
            <a:endParaRPr lang="en-US"/>
          </a:p>
        </p:txBody>
      </p:sp>
      <p:sp>
        <p:nvSpPr>
          <p:cNvPr id="6656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3325" y="712788"/>
            <a:ext cx="4859338" cy="3644900"/>
          </a:xfrm>
          <a:ln/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© Bob Beauchemin</a:t>
            </a:r>
          </a:p>
          <a:p>
            <a:r>
              <a:rPr lang="en-US"/>
              <a:t>SYSolutions, Inc. All rights reserved.</a:t>
            </a:r>
          </a:p>
        </p:txBody>
      </p:sp>
      <p:sp>
        <p:nvSpPr>
          <p:cNvPr id="50179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4501201-9256-4F0E-A09F-11CF87B17FDE}" type="slidenum">
              <a:rPr lang="en-US"/>
              <a:pPr/>
              <a:t>2</a:t>
            </a:fld>
            <a:endParaRPr lang="en-US"/>
          </a:p>
        </p:txBody>
      </p:sp>
      <p:sp>
        <p:nvSpPr>
          <p:cNvPr id="501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19138"/>
            <a:ext cx="4800600" cy="3600450"/>
          </a:xfrm>
          <a:ln/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Reference: "Trees and Hierarchies in SQL" (book) by Joe Celko</a:t>
            </a:r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DA1803-D6E2-4BAA-A613-A27C5A2511D5}" type="slidenum">
              <a:rPr lang="en-US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© Bob Beauchemin</a:t>
            </a:r>
          </a:p>
          <a:p>
            <a:r>
              <a:rPr lang="en-US"/>
              <a:t>SYSolutions, Inc. All rights reserved.</a:t>
            </a:r>
          </a:p>
        </p:txBody>
      </p:sp>
      <p:sp>
        <p:nvSpPr>
          <p:cNvPr id="55299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08776D3-B27E-482E-9625-80CA9EE224DD}" type="slidenum">
              <a:rPr lang="en-US"/>
              <a:pPr/>
              <a:t>11</a:t>
            </a:fld>
            <a:endParaRPr lang="en-US"/>
          </a:p>
        </p:txBody>
      </p:sp>
      <p:sp>
        <p:nvSpPr>
          <p:cNvPr id="553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19138"/>
            <a:ext cx="4800600" cy="3600450"/>
          </a:xfrm>
          <a:ln/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© Bob Beauchemin</a:t>
            </a:r>
          </a:p>
          <a:p>
            <a:r>
              <a:rPr lang="en-US"/>
              <a:t>SYSolutions, Inc. All rights reserved.</a:t>
            </a:r>
          </a:p>
        </p:txBody>
      </p:sp>
      <p:sp>
        <p:nvSpPr>
          <p:cNvPr id="56323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6DB965C-228B-4B49-88ED-4CCADF5DD7AE}" type="slidenum">
              <a:rPr lang="en-US"/>
              <a:pPr/>
              <a:t>12</a:t>
            </a:fld>
            <a:endParaRPr lang="en-US"/>
          </a:p>
        </p:txBody>
      </p:sp>
      <p:sp>
        <p:nvSpPr>
          <p:cNvPr id="5632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19138"/>
            <a:ext cx="4800600" cy="3600450"/>
          </a:xfrm>
          <a:ln/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© Bob Beauchemin</a:t>
            </a:r>
          </a:p>
          <a:p>
            <a:r>
              <a:rPr lang="en-US"/>
              <a:t>SYSolutions, Inc. All rights reserved.</a:t>
            </a:r>
          </a:p>
        </p:txBody>
      </p:sp>
      <p:sp>
        <p:nvSpPr>
          <p:cNvPr id="57347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73717E-90A6-4E33-8C4D-D4528C47E693}" type="slidenum">
              <a:rPr lang="en-US"/>
              <a:pPr/>
              <a:t>13</a:t>
            </a:fld>
            <a:endParaRPr lang="en-US"/>
          </a:p>
        </p:txBody>
      </p:sp>
      <p:sp>
        <p:nvSpPr>
          <p:cNvPr id="5734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19138"/>
            <a:ext cx="4800600" cy="3600450"/>
          </a:xfrm>
          <a:ln/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ORDPATH is also used in the storage format for the XML data type.</a:t>
            </a:r>
          </a:p>
          <a:p>
            <a:pPr eaLnBrk="1" hangingPunct="1"/>
            <a:r>
              <a:rPr lang="en-US" smtClean="0"/>
              <a:t>Reference: </a:t>
            </a:r>
            <a:r>
              <a:rPr lang="en-US" u="sng" smtClean="0">
                <a:hlinkClick r:id="rId3"/>
              </a:rPr>
              <a:t>http://www.sqlskills.com/blogs/bobb/2007/06/24/ORDPATHORDPATHEverywhere.aspx</a:t>
            </a:r>
            <a:r>
              <a:rPr lang="en-US" smtClean="0"/>
              <a:t>  for a pointer to an academic whitepaper describing how ORDPATH works.</a:t>
            </a:r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FA23A3-6167-45FF-92DB-AFFD2E4F37D4}" type="slidenum">
              <a:rPr lang="en-US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Reference: </a:t>
            </a:r>
            <a:r>
              <a:rPr lang="en-US" u="sng" smtClean="0">
                <a:hlinkClick r:id="rId3"/>
              </a:rPr>
              <a:t>http://www.sqlskills.com/blogs/bobb/2007/06/24/AndTheEAVWinnerIsSparseColumns.aspx</a:t>
            </a:r>
            <a:r>
              <a:rPr lang="en-US" smtClean="0"/>
              <a:t>  </a:t>
            </a:r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D68E7B7-8E15-477E-97F2-E4D4A2E30D89}" type="slidenum">
              <a:rPr lang="en-US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© Bob Beauchemin</a:t>
            </a:r>
          </a:p>
          <a:p>
            <a:r>
              <a:rPr lang="en-US"/>
              <a:t>SYSolutions, Inc. All rights reserved.</a:t>
            </a:r>
          </a:p>
        </p:txBody>
      </p:sp>
      <p:sp>
        <p:nvSpPr>
          <p:cNvPr id="61443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007F48B-EF9C-413E-AE20-D5AC2D6CEC45}" type="slidenum">
              <a:rPr lang="en-US"/>
              <a:pPr/>
              <a:t>25</a:t>
            </a:fld>
            <a:endParaRPr lang="en-US"/>
          </a:p>
        </p:txBody>
      </p:sp>
      <p:sp>
        <p:nvSpPr>
          <p:cNvPr id="6144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19138"/>
            <a:ext cx="4800600" cy="3600450"/>
          </a:xfrm>
          <a:ln/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0" y="106334"/>
            <a:ext cx="9144000" cy="701731"/>
          </a:xfrm>
          <a:effectLst>
            <a:outerShdw dist="17961" dir="2700000" algn="ctr" rotWithShape="0">
              <a:schemeClr val="bg2"/>
            </a:outerShdw>
          </a:effectLst>
        </p:spPr>
        <p:txBody>
          <a:bodyPr anchor="ctr"/>
          <a:lstStyle>
            <a:lvl1pPr algn="r">
              <a:defRPr baseline="0">
                <a:latin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6565" name="Rectangle 5"/>
          <p:cNvSpPr>
            <a:spLocks noChangeAspect="1" noChangeArrowheads="1"/>
          </p:cNvSpPr>
          <p:nvPr userDrawn="1"/>
        </p:nvSpPr>
        <p:spPr bwMode="auto">
          <a:xfrm>
            <a:off x="227013" y="5481638"/>
            <a:ext cx="405606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buSzPct val="95000"/>
            </a:pPr>
            <a:r>
              <a:rPr lang="en-US" sz="3600" baseline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Bob </a:t>
            </a:r>
            <a:r>
              <a:rPr lang="en-US" sz="3600" baseline="0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Beauchemin</a:t>
            </a:r>
            <a:endParaRPr lang="en-US" sz="3600" baseline="0" dirty="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>
              <a:lnSpc>
                <a:spcPct val="100000"/>
              </a:lnSpc>
              <a:buSzPct val="95000"/>
            </a:pPr>
            <a:r>
              <a:rPr lang="en-US" sz="3600" baseline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SQLskills.com</a:t>
            </a:r>
          </a:p>
        </p:txBody>
      </p:sp>
      <p:pic>
        <p:nvPicPr>
          <p:cNvPr id="66570" name="Picture 10" descr="TextOnly_Logo_0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invGray">
          <a:xfrm>
            <a:off x="6308725" y="5432425"/>
            <a:ext cx="2806700" cy="149225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525" y="228600"/>
            <a:ext cx="2170113" cy="6196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7013" y="228600"/>
            <a:ext cx="6361112" cy="6196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65113" y="112713"/>
            <a:ext cx="8599487" cy="750887"/>
          </a:xfrm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08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3525" y="4756150"/>
            <a:ext cx="8659813" cy="641350"/>
          </a:xfrm>
        </p:spPr>
        <p:txBody>
          <a:bodyPr anchor="ctr"/>
          <a:lstStyle>
            <a:lvl1pPr marL="0" indent="0">
              <a:buFont typeface="Wingdings" pitchFamily="2" charset="2"/>
              <a:buNone/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808964" name="Picture 4" descr="sqlskills_logo_p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6243638"/>
            <a:ext cx="1168400" cy="51435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7825" y="1414463"/>
            <a:ext cx="4117975" cy="198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4463"/>
            <a:ext cx="4117975" cy="198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>
                <a:effectLst/>
                <a:latin typeface="Calibri" pitchFamily="34" charset="0"/>
                <a:cs typeface="Calibri" pitchFamily="34" charset="0"/>
              </a:defRPr>
            </a:lvl1pPr>
            <a:lvl2pPr>
              <a:defRPr b="0">
                <a:effectLst/>
                <a:latin typeface="Calibri" pitchFamily="34" charset="0"/>
                <a:cs typeface="Calibri" pitchFamily="34" charset="0"/>
              </a:defRPr>
            </a:lvl2pPr>
            <a:lvl3pPr>
              <a:defRPr b="0">
                <a:effectLst/>
                <a:latin typeface="Calibri" pitchFamily="34" charset="0"/>
                <a:cs typeface="Calibri" pitchFamily="34" charset="0"/>
              </a:defRPr>
            </a:lvl3pPr>
            <a:lvl4pPr>
              <a:defRPr b="0">
                <a:effectLst/>
                <a:latin typeface="Calibri" pitchFamily="34" charset="0"/>
                <a:cs typeface="Calibri" pitchFamily="34" charset="0"/>
              </a:defRPr>
            </a:lvl4pPr>
            <a:lvl5pPr>
              <a:defRPr b="0">
                <a:effectLst/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75438" y="244475"/>
            <a:ext cx="2098675" cy="31511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7825" y="244475"/>
            <a:ext cx="6145213" cy="31511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013" y="1141413"/>
            <a:ext cx="4151312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0725" y="1141413"/>
            <a:ext cx="4151313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227013" y="228600"/>
            <a:ext cx="86836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Title Slide</a:t>
            </a:r>
          </a:p>
        </p:txBody>
      </p:sp>
      <p:sp>
        <p:nvSpPr>
          <p:cNvPr id="65539" name="Rectangle 3"/>
          <p:cNvSpPr>
            <a:spLocks noGrp="1" noChangeAspect="1" noChangeArrowheads="1"/>
          </p:cNvSpPr>
          <p:nvPr>
            <p:ph type="body" idx="1"/>
          </p:nvPr>
        </p:nvSpPr>
        <p:spPr bwMode="auto">
          <a:xfrm>
            <a:off x="227013" y="1141413"/>
            <a:ext cx="8455025" cy="528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65540" name="Picture 4" descr="sqlskills_logo_pure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918450" y="6299200"/>
            <a:ext cx="1168400" cy="514350"/>
          </a:xfrm>
          <a:prstGeom prst="rect">
            <a:avLst/>
          </a:prstGeom>
          <a:noFill/>
        </p:spPr>
      </p:pic>
      <p:sp>
        <p:nvSpPr>
          <p:cNvPr id="65543" name="Rectangle 7"/>
          <p:cNvSpPr>
            <a:spLocks noChangeArrowheads="1"/>
          </p:cNvSpPr>
          <p:nvPr userDrawn="1"/>
        </p:nvSpPr>
        <p:spPr bwMode="auto">
          <a:xfrm>
            <a:off x="0" y="6461125"/>
            <a:ext cx="2577950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000" b="0" dirty="0">
                <a:solidFill>
                  <a:srgbClr val="969696"/>
                </a:solidFill>
                <a:latin typeface="Arial" charset="0"/>
                <a:sym typeface="Symbol" pitchFamily="18" charset="2"/>
              </a:rPr>
              <a:t></a:t>
            </a:r>
            <a:r>
              <a:rPr lang="en-US" sz="1000" b="0" dirty="0">
                <a:solidFill>
                  <a:srgbClr val="969696"/>
                </a:solidFill>
                <a:latin typeface="Arial" charset="0"/>
              </a:rPr>
              <a:t>Bob Beauchemin</a:t>
            </a:r>
            <a:br>
              <a:rPr lang="en-US" sz="1000" b="0" dirty="0">
                <a:solidFill>
                  <a:srgbClr val="969696"/>
                </a:solidFill>
                <a:latin typeface="Arial" charset="0"/>
              </a:rPr>
            </a:br>
            <a:r>
              <a:rPr lang="en-US" sz="1000" b="0" dirty="0" err="1" smtClean="0">
                <a:solidFill>
                  <a:srgbClr val="969696"/>
                </a:solidFill>
                <a:latin typeface="Arial" charset="0"/>
              </a:rPr>
              <a:t>SQLskills</a:t>
            </a:r>
            <a:r>
              <a:rPr lang="en-US" sz="1000" b="0" dirty="0" smtClean="0">
                <a:solidFill>
                  <a:srgbClr val="969696"/>
                </a:solidFill>
                <a:latin typeface="Arial" charset="0"/>
              </a:rPr>
              <a:t> Immersion Event for Developers</a:t>
            </a:r>
            <a:endParaRPr lang="en-US" sz="1000" b="0" dirty="0">
              <a:solidFill>
                <a:srgbClr val="969696"/>
              </a:solidFill>
              <a:latin typeface="Arial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2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 baseline="0">
          <a:solidFill>
            <a:srgbClr val="FFCC00"/>
          </a:solidFill>
          <a:latin typeface="Calibri" pitchFamily="34" charset="0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9pPr>
    </p:titleStyle>
    <p:bodyStyle>
      <a:lvl1pPr marL="457200" indent="-45720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32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  <a:ea typeface="+mn-ea"/>
          <a:cs typeface="+mn-cs"/>
        </a:defRPr>
      </a:lvl1pPr>
      <a:lvl2pPr marL="1030288" indent="-454025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8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2pPr>
      <a:lvl3pPr marL="14811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4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3pPr>
      <a:lvl4pPr marL="1944688" indent="-3492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4pPr>
      <a:lvl5pPr marL="23955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5pPr>
      <a:lvl6pPr marL="28527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3099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7671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2243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9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244475"/>
            <a:ext cx="8393113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Title Slide</a:t>
            </a:r>
          </a:p>
        </p:txBody>
      </p:sp>
      <p:sp>
        <p:nvSpPr>
          <p:cNvPr id="8079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77825" y="1414463"/>
            <a:ext cx="83883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+mj-lt"/>
          <a:ea typeface="+mj-ea"/>
          <a:cs typeface="+mj-cs"/>
        </a:defRPr>
      </a:lvl1pPr>
      <a:lvl2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2pPr>
      <a:lvl3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3pPr>
      <a:lvl4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4pPr>
      <a:lvl5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5pPr>
      <a:lvl6pPr marL="4572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6pPr>
      <a:lvl7pPr marL="9144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7pPr>
      <a:lvl8pPr marL="13716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8pPr>
      <a:lvl9pPr marL="18288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9pPr>
    </p:titleStyle>
    <p:bodyStyle>
      <a:lvl1pPr marL="571500" indent="-571500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3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1028700" indent="-45561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428750" indent="-39846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828800" indent="-39846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2272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6844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31416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5988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40560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455613"/>
            <a:ext cx="8382000" cy="2031325"/>
          </a:xfrm>
        </p:spPr>
        <p:txBody>
          <a:bodyPr anchor="t"/>
          <a:lstStyle/>
          <a:p>
            <a:pPr eaLnBrk="1" hangingPunct="1">
              <a:defRPr/>
            </a:pPr>
            <a:r>
              <a:rPr lang="en-US" sz="4000" dirty="0" smtClean="0">
                <a:solidFill>
                  <a:schemeClr val="accent1"/>
                </a:solidFill>
              </a:rPr>
              <a:t>Module 5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6000" dirty="0" smtClean="0"/>
              <a:t>Alternative Structures</a:t>
            </a:r>
            <a:r>
              <a:rPr lang="en-US" sz="6600" dirty="0" smtClean="0">
                <a:latin typeface="Eurostile Bold" pitchFamily="34" charset="0"/>
              </a:rPr>
              <a:t/>
            </a:r>
            <a:br>
              <a:rPr lang="en-US" sz="6600" dirty="0" smtClean="0">
                <a:latin typeface="Eurostile Bold" pitchFamily="34" charset="0"/>
              </a:rPr>
            </a:br>
            <a:endParaRPr lang="en-US" sz="4000" dirty="0" smtClean="0">
              <a:solidFill>
                <a:srgbClr val="FCEB98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8226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Tree Operations </a:t>
            </a:r>
          </a:p>
        </p:txBody>
      </p:sp>
      <p:sp>
        <p:nvSpPr>
          <p:cNvPr id="948227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In all models, tree operations are modeled as relational operations</a:t>
            </a:r>
          </a:p>
          <a:p>
            <a:pPr lvl="1" eaLnBrk="1" hangingPunct="1">
              <a:defRPr/>
            </a:pPr>
            <a:r>
              <a:rPr lang="en-US" smtClean="0"/>
              <a:t>SELECT operations</a:t>
            </a:r>
          </a:p>
          <a:p>
            <a:pPr lvl="2" eaLnBrk="1" hangingPunct="1">
              <a:defRPr/>
            </a:pPr>
            <a:r>
              <a:rPr lang="en-US" smtClean="0"/>
              <a:t>Get descendants (subordinates)</a:t>
            </a:r>
          </a:p>
          <a:p>
            <a:pPr lvl="2" eaLnBrk="1" hangingPunct="1">
              <a:defRPr/>
            </a:pPr>
            <a:r>
              <a:rPr lang="en-US" smtClean="0"/>
              <a:t>Get number of descendants (subordinates)</a:t>
            </a:r>
          </a:p>
          <a:p>
            <a:pPr lvl="2" eaLnBrk="1" hangingPunct="1">
              <a:defRPr/>
            </a:pPr>
            <a:r>
              <a:rPr lang="en-US" smtClean="0"/>
              <a:t>Search up management chain (ancestors)</a:t>
            </a:r>
          </a:p>
          <a:p>
            <a:pPr lvl="2" eaLnBrk="1" hangingPunct="1">
              <a:defRPr/>
            </a:pPr>
            <a:r>
              <a:rPr lang="en-US" smtClean="0"/>
              <a:t>Get all leaf nodes (workers, no subordinates)</a:t>
            </a:r>
          </a:p>
          <a:p>
            <a:pPr lvl="1" eaLnBrk="1" hangingPunct="1">
              <a:defRPr/>
            </a:pPr>
            <a:r>
              <a:rPr lang="en-US" smtClean="0"/>
              <a:t>INSERT, UPDATE DELETE operations</a:t>
            </a:r>
          </a:p>
          <a:p>
            <a:pPr lvl="2" eaLnBrk="1" hangingPunct="1">
              <a:defRPr/>
            </a:pPr>
            <a:r>
              <a:rPr lang="en-US" smtClean="0"/>
              <a:t>On individuals </a:t>
            </a:r>
          </a:p>
          <a:p>
            <a:pPr lvl="2" eaLnBrk="1" hangingPunct="1">
              <a:defRPr/>
            </a:pPr>
            <a:r>
              <a:rPr lang="en-US" smtClean="0"/>
              <a:t>On trees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4562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Recursive calculations</a:t>
            </a:r>
          </a:p>
        </p:txBody>
      </p:sp>
      <p:sp>
        <p:nvSpPr>
          <p:cNvPr id="834563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474663" y="1266825"/>
            <a:ext cx="8229600" cy="4602163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Hierarchy may be of inconsistent depth</a:t>
            </a:r>
          </a:p>
          <a:p>
            <a:pPr lvl="1" eaLnBrk="1" hangingPunct="1">
              <a:defRPr/>
            </a:pPr>
            <a:r>
              <a:rPr lang="en-US" smtClean="0"/>
              <a:t>chart of accounts and parts list are typical</a:t>
            </a:r>
          </a:p>
          <a:p>
            <a:pPr eaLnBrk="1" hangingPunct="1">
              <a:defRPr/>
            </a:pPr>
            <a:r>
              <a:rPr lang="en-US" smtClean="0"/>
              <a:t>Calculations require traversal of hierarchy</a:t>
            </a:r>
          </a:p>
          <a:p>
            <a:pPr eaLnBrk="1" hangingPunct="1">
              <a:defRPr/>
            </a:pPr>
            <a:r>
              <a:rPr lang="en-US" smtClean="0"/>
              <a:t>Many useful recursive calculations possible</a:t>
            </a:r>
          </a:p>
          <a:p>
            <a:pPr lvl="1" eaLnBrk="1" hangingPunct="1">
              <a:defRPr/>
            </a:pPr>
            <a:r>
              <a:rPr lang="en-US" smtClean="0"/>
              <a:t>aggregates, </a:t>
            </a:r>
            <a:r>
              <a:rPr lang="en-US" i="1" smtClean="0"/>
              <a:t>e.g.</a:t>
            </a:r>
            <a:r>
              <a:rPr lang="en-US" smtClean="0"/>
              <a:t> sum of leaves is rollup value of account</a:t>
            </a:r>
          </a:p>
          <a:p>
            <a:pPr lvl="1" eaLnBrk="1" hangingPunct="1">
              <a:defRPr/>
            </a:pPr>
            <a:r>
              <a:rPr lang="en-US" smtClean="0"/>
              <a:t>leaves, </a:t>
            </a:r>
            <a:r>
              <a:rPr lang="en-US" i="1" smtClean="0"/>
              <a:t>e.g.</a:t>
            </a:r>
            <a:r>
              <a:rPr lang="en-US" smtClean="0"/>
              <a:t> bill of materials for parts list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6610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Recursive CTE</a:t>
            </a:r>
          </a:p>
        </p:txBody>
      </p:sp>
      <p:sp>
        <p:nvSpPr>
          <p:cNvPr id="836611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457200" y="1276350"/>
            <a:ext cx="8229600" cy="4602163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CTE can do recursive calculation</a:t>
            </a:r>
          </a:p>
          <a:p>
            <a:pPr eaLnBrk="1" hangingPunct="1">
              <a:defRPr/>
            </a:pPr>
            <a:r>
              <a:rPr lang="en-US" smtClean="0"/>
              <a:t>Recursive CTE has three parts</a:t>
            </a:r>
          </a:p>
          <a:p>
            <a:pPr lvl="1" eaLnBrk="1" hangingPunct="1">
              <a:defRPr/>
            </a:pPr>
            <a:r>
              <a:rPr lang="en-US" smtClean="0"/>
              <a:t>anchor preceds UNION ALL does initialization</a:t>
            </a:r>
          </a:p>
          <a:p>
            <a:pPr lvl="1" eaLnBrk="1" hangingPunct="1">
              <a:defRPr/>
            </a:pPr>
            <a:r>
              <a:rPr lang="en-US" smtClean="0"/>
              <a:t>recursive member after UNION ALL; recurses until no results</a:t>
            </a:r>
          </a:p>
          <a:p>
            <a:pPr lvl="1" eaLnBrk="1" hangingPunct="1">
              <a:defRPr/>
            </a:pPr>
            <a:r>
              <a:rPr lang="en-US" smtClean="0"/>
              <a:t>outer select; selects results to be returned</a:t>
            </a:r>
          </a:p>
        </p:txBody>
      </p:sp>
      <p:sp>
        <p:nvSpPr>
          <p:cNvPr id="24580" name="Text Box 5"/>
          <p:cNvSpPr txBox="1">
            <a:spLocks noChangeArrowheads="1"/>
          </p:cNvSpPr>
          <p:nvPr/>
        </p:nvSpPr>
        <p:spPr bwMode="auto">
          <a:xfrm>
            <a:off x="649288" y="4364038"/>
            <a:ext cx="2495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sz="1800" b="0">
                <a:solidFill>
                  <a:schemeClr val="tx1"/>
                </a:solidFill>
                <a:latin typeface="Arial" charset="0"/>
              </a:rPr>
              <a:t>anchor; executed once</a:t>
            </a:r>
          </a:p>
        </p:txBody>
      </p:sp>
      <p:sp>
        <p:nvSpPr>
          <p:cNvPr id="24581" name="Line 6"/>
          <p:cNvSpPr>
            <a:spLocks noChangeShapeType="1"/>
          </p:cNvSpPr>
          <p:nvPr/>
        </p:nvSpPr>
        <p:spPr bwMode="auto">
          <a:xfrm>
            <a:off x="3155950" y="4562475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4582" name="Text Box 7"/>
          <p:cNvSpPr txBox="1">
            <a:spLocks noChangeArrowheads="1"/>
          </p:cNvSpPr>
          <p:nvPr/>
        </p:nvSpPr>
        <p:spPr bwMode="auto">
          <a:xfrm>
            <a:off x="158750" y="5114925"/>
            <a:ext cx="3041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sz="1800" b="0">
                <a:solidFill>
                  <a:schemeClr val="tx1"/>
                </a:solidFill>
                <a:latin typeface="Arial" charset="0"/>
              </a:rPr>
              <a:t>recursive member; repeated</a:t>
            </a:r>
          </a:p>
        </p:txBody>
      </p:sp>
      <p:sp>
        <p:nvSpPr>
          <p:cNvPr id="24583" name="Line 8"/>
          <p:cNvSpPr>
            <a:spLocks noChangeShapeType="1"/>
          </p:cNvSpPr>
          <p:nvPr/>
        </p:nvSpPr>
        <p:spPr bwMode="auto">
          <a:xfrm>
            <a:off x="3155950" y="530225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4584" name="Text Box 9"/>
          <p:cNvSpPr txBox="1">
            <a:spLocks noChangeArrowheads="1"/>
          </p:cNvSpPr>
          <p:nvPr/>
        </p:nvSpPr>
        <p:spPr bwMode="auto">
          <a:xfrm>
            <a:off x="-11113" y="5405438"/>
            <a:ext cx="3194051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sz="1800" b="0">
                <a:solidFill>
                  <a:schemeClr val="tx1"/>
                </a:solidFill>
                <a:latin typeface="Arial" charset="0"/>
              </a:rPr>
              <a:t>joined with previous recursion</a:t>
            </a:r>
          </a:p>
        </p:txBody>
      </p:sp>
      <p:sp>
        <p:nvSpPr>
          <p:cNvPr id="24585" name="Line 10"/>
          <p:cNvSpPr>
            <a:spLocks noChangeShapeType="1"/>
          </p:cNvSpPr>
          <p:nvPr/>
        </p:nvSpPr>
        <p:spPr bwMode="auto">
          <a:xfrm>
            <a:off x="3140075" y="5614988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4586" name="Text Box 11"/>
          <p:cNvSpPr txBox="1">
            <a:spLocks noChangeArrowheads="1"/>
          </p:cNvSpPr>
          <p:nvPr/>
        </p:nvSpPr>
        <p:spPr bwMode="auto">
          <a:xfrm>
            <a:off x="414338" y="6088063"/>
            <a:ext cx="27416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sz="1800" b="0">
                <a:solidFill>
                  <a:schemeClr val="tx1"/>
                </a:solidFill>
                <a:latin typeface="Arial" charset="0"/>
              </a:rPr>
              <a:t>outer select; id's returned</a:t>
            </a:r>
          </a:p>
        </p:txBody>
      </p:sp>
      <p:sp>
        <p:nvSpPr>
          <p:cNvPr id="24587" name="Line 12"/>
          <p:cNvSpPr>
            <a:spLocks noChangeShapeType="1"/>
          </p:cNvSpPr>
          <p:nvPr/>
        </p:nvSpPr>
        <p:spPr bwMode="auto">
          <a:xfrm>
            <a:off x="3133725" y="6297613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36621" name="Rectangle 13"/>
          <p:cNvSpPr>
            <a:spLocks noChangeArrowheads="1"/>
          </p:cNvSpPr>
          <p:nvPr/>
        </p:nvSpPr>
        <p:spPr bwMode="auto">
          <a:xfrm>
            <a:off x="3633788" y="4170363"/>
            <a:ext cx="5307012" cy="2301875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WITH </a:t>
            </a:r>
            <a:r>
              <a:rPr lang="en-US" sz="1600">
                <a:solidFill>
                  <a:schemeClr val="bg1"/>
                </a:solidFill>
                <a:latin typeface="Lucida Console" pitchFamily="49" charset="0"/>
              </a:rPr>
              <a:t>descendant</a:t>
            </a: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(parent, id, amount) AS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(SELECT parent, id, amount 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FROM partsTree WHERE id = @start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UNION ALL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SELECT P.parent, P.id, P.amount 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FROM partsTree AS P INNER JOIN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latin typeface="Lucida Console" pitchFamily="49" charset="0"/>
              </a:rPr>
              <a:t> </a:t>
            </a:r>
            <a:r>
              <a:rPr lang="en-US" sz="1600">
                <a:solidFill>
                  <a:schemeClr val="bg1"/>
                </a:solidFill>
                <a:latin typeface="Lucida Console" pitchFamily="49" charset="0"/>
              </a:rPr>
              <a:t>descendant</a:t>
            </a: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AS A ON P.parent = A.id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)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SELECT id FROM </a:t>
            </a:r>
            <a:r>
              <a:rPr lang="en-US" sz="1600">
                <a:solidFill>
                  <a:schemeClr val="bg1"/>
                </a:solidFill>
                <a:latin typeface="Lucida Console" pitchFamily="49" charset="0"/>
              </a:rPr>
              <a:t>descendant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275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Limitations on recursive queries</a:t>
            </a:r>
          </a:p>
        </p:txBody>
      </p:sp>
      <p:sp>
        <p:nvSpPr>
          <p:cNvPr id="842755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Some limits on anchor and recursive part</a:t>
            </a:r>
          </a:p>
          <a:p>
            <a:pPr lvl="1" eaLnBrk="1" hangingPunct="1">
              <a:defRPr/>
            </a:pPr>
            <a:r>
              <a:rPr lang="en-US" smtClean="0"/>
              <a:t>anchor cannot self-reference CTE</a:t>
            </a:r>
          </a:p>
          <a:p>
            <a:pPr lvl="1" eaLnBrk="1" hangingPunct="1">
              <a:defRPr/>
            </a:pPr>
            <a:r>
              <a:rPr lang="en-US" smtClean="0"/>
              <a:t>recursive part always self-references CTE</a:t>
            </a:r>
          </a:p>
          <a:p>
            <a:pPr lvl="1" eaLnBrk="1" hangingPunct="1">
              <a:defRPr/>
            </a:pPr>
            <a:r>
              <a:rPr lang="en-US" smtClean="0"/>
              <a:t>recursive part cannot contain "SELECT DISTINCT" behavior</a:t>
            </a:r>
          </a:p>
          <a:p>
            <a:pPr lvl="2" eaLnBrk="1" hangingPunct="1">
              <a:defRPr/>
            </a:pPr>
            <a:r>
              <a:rPr lang="en-US" smtClean="0"/>
              <a:t>GROUP BY</a:t>
            </a:r>
          </a:p>
          <a:p>
            <a:pPr lvl="2" eaLnBrk="1" hangingPunct="1">
              <a:defRPr/>
            </a:pPr>
            <a:r>
              <a:rPr lang="en-US" smtClean="0"/>
              <a:t>HAVING</a:t>
            </a:r>
          </a:p>
          <a:p>
            <a:pPr lvl="2" eaLnBrk="1" hangingPunct="1">
              <a:defRPr/>
            </a:pPr>
            <a:r>
              <a:rPr lang="en-US" smtClean="0"/>
              <a:t>scalar aggregation</a:t>
            </a:r>
          </a:p>
          <a:p>
            <a:pPr lvl="2" eaLnBrk="1" hangingPunct="1">
              <a:defRPr/>
            </a:pPr>
            <a:r>
              <a:rPr lang="en-US" smtClean="0"/>
              <a:t>TOP</a:t>
            </a:r>
          </a:p>
          <a:p>
            <a:pPr lvl="2" eaLnBrk="1" hangingPunct="1">
              <a:defRPr/>
            </a:pPr>
            <a:r>
              <a:rPr lang="en-US" smtClean="0"/>
              <a:t>outer joins</a:t>
            </a:r>
          </a:p>
          <a:p>
            <a:pPr lvl="1" eaLnBrk="1" hangingPunct="1">
              <a:defRPr/>
            </a:pPr>
            <a:r>
              <a:rPr lang="en-US" smtClean="0"/>
              <a:t>anchor and recursive must be separated by UNION ALL</a:t>
            </a:r>
          </a:p>
          <a:p>
            <a:pPr lvl="2" eaLnBrk="1" hangingPunct="1">
              <a:defRPr/>
            </a:pPr>
            <a:r>
              <a:rPr lang="en-US" smtClean="0"/>
              <a:t>not UNION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42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Limiting the levels returned</a:t>
            </a:r>
          </a:p>
        </p:txBody>
      </p:sp>
      <p:sp>
        <p:nvSpPr>
          <p:cNvPr id="931843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A level indicator can be used to limit the levels of hierarchy returned</a:t>
            </a:r>
          </a:p>
          <a:p>
            <a:pPr lvl="1" eaLnBrk="1" hangingPunct="1">
              <a:defRPr/>
            </a:pPr>
            <a:r>
              <a:rPr lang="en-US" smtClean="0"/>
              <a:t>Initialize level in anchor</a:t>
            </a:r>
          </a:p>
          <a:p>
            <a:pPr lvl="1" eaLnBrk="1" hangingPunct="1">
              <a:defRPr/>
            </a:pPr>
            <a:r>
              <a:rPr lang="en-US" smtClean="0"/>
              <a:t>Increment and check level in recursive query</a:t>
            </a:r>
          </a:p>
        </p:txBody>
      </p:sp>
      <p:sp>
        <p:nvSpPr>
          <p:cNvPr id="931844" name="Rectangle 4"/>
          <p:cNvSpPr>
            <a:spLocks noChangeArrowheads="1"/>
          </p:cNvSpPr>
          <p:nvPr/>
        </p:nvSpPr>
        <p:spPr bwMode="auto">
          <a:xfrm>
            <a:off x="928688" y="3438525"/>
            <a:ext cx="7466012" cy="2546350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WITH descendant(parent, id, amount, level) AS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(SELECT parent, id, amount, level = 1 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FROM </a:t>
            </a:r>
            <a:r>
              <a:rPr lang="en-US" sz="1600" dirty="0" err="1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partsTree</a:t>
            </a: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WHERE id = @start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UNION ALL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SELECT </a:t>
            </a:r>
            <a:r>
              <a:rPr lang="en-US" sz="1600" dirty="0" err="1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P.parent</a:t>
            </a: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, P.id, </a:t>
            </a:r>
            <a:r>
              <a:rPr lang="en-US" sz="1600" dirty="0" err="1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P.amount</a:t>
            </a: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, level = level + 1 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FROM </a:t>
            </a:r>
            <a:r>
              <a:rPr lang="en-US" sz="1600" dirty="0" err="1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partsTree</a:t>
            </a: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AS P INNER JOIN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descendant AS A ON A.id = </a:t>
            </a:r>
            <a:r>
              <a:rPr lang="en-US" sz="1600" dirty="0" err="1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P.parent</a:t>
            </a:r>
            <a:endParaRPr lang="en-US" sz="1600" dirty="0">
              <a:solidFill>
                <a:schemeClr val="bg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WHERE level &lt; 2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)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SELECT id FROM descendant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701731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SQL Server 2008 </a:t>
            </a:r>
            <a:r>
              <a:rPr lang="en-US" dirty="0" err="1" smtClean="0"/>
              <a:t>HierarchyID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dirty="0" smtClean="0"/>
              <a:t>SQLCLR based system type</a:t>
            </a:r>
          </a:p>
          <a:p>
            <a:pPr lvl="1"/>
            <a:r>
              <a:rPr lang="en-US" dirty="0" smtClean="0"/>
              <a:t>Use '.' syntax for properties</a:t>
            </a:r>
          </a:p>
          <a:p>
            <a:pPr lvl="1"/>
            <a:r>
              <a:rPr lang="en-US" dirty="0" smtClean="0"/>
              <a:t>Use '.' syntax for instance methods</a:t>
            </a:r>
          </a:p>
          <a:p>
            <a:pPr lvl="1"/>
            <a:r>
              <a:rPr lang="en-US" dirty="0" smtClean="0"/>
              <a:t>Use '::' syntax for static methods</a:t>
            </a:r>
          </a:p>
          <a:p>
            <a:pPr lvl="1"/>
            <a:r>
              <a:rPr lang="en-US" dirty="0" smtClean="0"/>
              <a:t>Methods and Properties are case-sensitive</a:t>
            </a:r>
          </a:p>
          <a:p>
            <a:pPr lvl="1" eaLnBrk="1" hangingPunct="1">
              <a:defRPr/>
            </a:pPr>
            <a:r>
              <a:rPr lang="en-US" dirty="0" smtClean="0"/>
              <a:t>Useable on .NET clients directly as </a:t>
            </a:r>
            <a:r>
              <a:rPr lang="en-US" dirty="0" err="1" smtClean="0"/>
              <a:t>SqlHierarchyId</a:t>
            </a:r>
            <a:endParaRPr lang="en-US" dirty="0" smtClean="0"/>
          </a:p>
          <a:p>
            <a:pPr eaLnBrk="1" hangingPunct="1">
              <a:defRPr/>
            </a:pPr>
            <a:r>
              <a:rPr lang="en-US" dirty="0" smtClean="0"/>
              <a:t>Implementation of path enumeration model</a:t>
            </a:r>
          </a:p>
          <a:p>
            <a:pPr lvl="1" eaLnBrk="1" hangingPunct="1">
              <a:defRPr/>
            </a:pPr>
            <a:r>
              <a:rPr lang="en-US" dirty="0" smtClean="0"/>
              <a:t>Uses ORDPATH internally for speed</a:t>
            </a:r>
          </a:p>
          <a:p>
            <a:pPr eaLnBrk="1" hangingPunct="1">
              <a:defRPr/>
            </a:pPr>
            <a:r>
              <a:rPr lang="en-US" dirty="0" smtClean="0"/>
              <a:t>Variable length to 900 bytes</a:t>
            </a:r>
          </a:p>
          <a:p>
            <a:pPr eaLnBrk="1" hangingPunct="1">
              <a:defRPr/>
            </a:pPr>
            <a:r>
              <a:rPr lang="en-US" dirty="0" smtClean="0"/>
              <a:t>Comparable type - can be used as index key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err="1" smtClean="0"/>
              <a:t>HierarchyID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dirty="0" smtClean="0"/>
              <a:t>Maintains position in hierarchy</a:t>
            </a:r>
          </a:p>
          <a:p>
            <a:pPr lvl="1" eaLnBrk="1" hangingPunct="1">
              <a:defRPr/>
            </a:pPr>
            <a:r>
              <a:rPr lang="en-US" dirty="0" smtClean="0"/>
              <a:t>Including order among siblings</a:t>
            </a:r>
          </a:p>
          <a:p>
            <a:pPr eaLnBrk="1" hangingPunct="1">
              <a:defRPr/>
            </a:pPr>
            <a:r>
              <a:rPr lang="en-US" dirty="0" smtClean="0"/>
              <a:t>Depth-first indexing</a:t>
            </a:r>
          </a:p>
          <a:p>
            <a:pPr eaLnBrk="1" hangingPunct="1">
              <a:defRPr/>
            </a:pPr>
            <a:r>
              <a:rPr lang="en-US" dirty="0" smtClean="0"/>
              <a:t>"Level" property - for breadth-first indexing</a:t>
            </a:r>
          </a:p>
          <a:p>
            <a:pPr eaLnBrk="1" hangingPunct="1">
              <a:defRPr/>
            </a:pPr>
            <a:r>
              <a:rPr lang="en-US" dirty="0" smtClean="0"/>
              <a:t>Methods for common hierarchical operations</a:t>
            </a:r>
          </a:p>
          <a:p>
            <a:pPr lvl="1" eaLnBrk="1" hangingPunct="1">
              <a:defRPr/>
            </a:pPr>
            <a:r>
              <a:rPr lang="en-US" dirty="0" err="1" smtClean="0"/>
              <a:t>GetRoot</a:t>
            </a:r>
            <a:endParaRPr lang="en-US" dirty="0" smtClean="0"/>
          </a:p>
          <a:p>
            <a:pPr lvl="1" eaLnBrk="1" hangingPunct="1">
              <a:defRPr/>
            </a:pPr>
            <a:r>
              <a:rPr lang="en-US" dirty="0" err="1" smtClean="0"/>
              <a:t>GetLevel</a:t>
            </a:r>
            <a:endParaRPr lang="en-US" dirty="0" smtClean="0"/>
          </a:p>
          <a:p>
            <a:pPr lvl="1" eaLnBrk="1" hangingPunct="1">
              <a:defRPr/>
            </a:pPr>
            <a:r>
              <a:rPr lang="en-US" dirty="0" err="1" smtClean="0"/>
              <a:t>IsDescendantOf</a:t>
            </a:r>
            <a:endParaRPr lang="en-US" dirty="0" smtClean="0"/>
          </a:p>
          <a:p>
            <a:pPr lvl="1" eaLnBrk="1" hangingPunct="1">
              <a:defRPr/>
            </a:pPr>
            <a:r>
              <a:rPr lang="en-US" dirty="0" err="1" smtClean="0"/>
              <a:t>GetDescendant</a:t>
            </a:r>
            <a:r>
              <a:rPr lang="en-US" dirty="0" smtClean="0"/>
              <a:t>, </a:t>
            </a:r>
            <a:r>
              <a:rPr lang="en-US" dirty="0" err="1" smtClean="0"/>
              <a:t>GetAncestor</a:t>
            </a:r>
            <a:endParaRPr lang="en-US" dirty="0" smtClean="0"/>
          </a:p>
          <a:p>
            <a:pPr lvl="1" eaLnBrk="1" hangingPunct="1">
              <a:defRPr/>
            </a:pPr>
            <a:r>
              <a:rPr lang="en-US" dirty="0" err="1" smtClean="0"/>
              <a:t>GetReparentedValue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Querying a Hierarchy</a:t>
            </a:r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594360" y="1157049"/>
            <a:ext cx="7762240" cy="1569660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square"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-- All subordinates of employee 3 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SELECT </a:t>
            </a:r>
            <a:r>
              <a:rPr lang="en-US" sz="16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C.BusinessEntityId</a:t>
            </a: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, </a:t>
            </a:r>
            <a:r>
              <a:rPr lang="en-US" sz="16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C.LoginID</a:t>
            </a: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, </a:t>
            </a:r>
            <a:r>
              <a:rPr lang="en-US" sz="16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C.OrganizationLevel</a:t>
            </a: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,    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    </a:t>
            </a:r>
            <a:r>
              <a:rPr lang="en-US" sz="16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C.OrganizationNode.ToString</a:t>
            </a: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() as </a:t>
            </a:r>
            <a:r>
              <a:rPr lang="en-US" sz="16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OrgNode</a:t>
            </a:r>
            <a:endParaRPr lang="en-US" sz="1600" dirty="0" smtClean="0">
              <a:solidFill>
                <a:schemeClr val="bg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FROM </a:t>
            </a:r>
            <a:r>
              <a:rPr lang="en-US" sz="16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HumanResources.Employee</a:t>
            </a: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AS P 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JOIN </a:t>
            </a:r>
            <a:r>
              <a:rPr lang="en-US" sz="16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HumanResources.Employee</a:t>
            </a: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AS C 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ON </a:t>
            </a:r>
            <a:r>
              <a:rPr lang="en-US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P.BusinessEntityId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= 3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AND </a:t>
            </a:r>
            <a:r>
              <a:rPr lang="en-US" sz="16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C.OrganizationNode.IsDescendantOf</a:t>
            </a: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(</a:t>
            </a:r>
            <a:r>
              <a:rPr lang="en-US" sz="16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P.OrganizationNode</a:t>
            </a: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) = 1;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596900" y="2944891"/>
            <a:ext cx="7785100" cy="1569660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square"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-- All managers of employee 11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SELECT </a:t>
            </a:r>
            <a:r>
              <a:rPr lang="en-US" sz="16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P.BusinessEntityId</a:t>
            </a: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, </a:t>
            </a:r>
            <a:r>
              <a:rPr lang="en-US" sz="16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P.LoginID</a:t>
            </a: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, </a:t>
            </a:r>
            <a:r>
              <a:rPr lang="en-US" sz="16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P.OrganizationLevel</a:t>
            </a: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,   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    </a:t>
            </a:r>
            <a:r>
              <a:rPr lang="en-US" sz="16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P.OrganizationNode.ToString</a:t>
            </a: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() as </a:t>
            </a:r>
            <a:r>
              <a:rPr lang="en-US" sz="16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OrgNode</a:t>
            </a:r>
            <a:endParaRPr lang="en-US" sz="1600" dirty="0" smtClean="0">
              <a:solidFill>
                <a:schemeClr val="bg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FROM </a:t>
            </a:r>
            <a:r>
              <a:rPr lang="en-US" sz="16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HumanResources.Employee</a:t>
            </a: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AS P 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JOIN </a:t>
            </a:r>
            <a:r>
              <a:rPr lang="en-US" sz="16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HumanResources.Employee</a:t>
            </a: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AS C 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ON </a:t>
            </a:r>
            <a:r>
              <a:rPr lang="en-US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C.BusinessEntityId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= 11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AND </a:t>
            </a:r>
            <a:r>
              <a:rPr lang="en-US" sz="16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C.OrganizationNode.IsDescendantOf</a:t>
            </a: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(</a:t>
            </a:r>
            <a:r>
              <a:rPr lang="en-US" sz="16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P.OrganizationNode</a:t>
            </a: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) = 1;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584200" y="4688602"/>
            <a:ext cx="7823200" cy="1569660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square"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-- All direct subordinates of employee 3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SELECT </a:t>
            </a:r>
            <a:r>
              <a:rPr lang="en-US" sz="16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C.BusinessEntityId</a:t>
            </a: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, </a:t>
            </a:r>
            <a:r>
              <a:rPr lang="en-US" sz="16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C.LoginID</a:t>
            </a: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,    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    </a:t>
            </a:r>
            <a:r>
              <a:rPr lang="en-US" sz="16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C.OrganizationNode.ToString</a:t>
            </a: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() as </a:t>
            </a:r>
            <a:r>
              <a:rPr lang="en-US" sz="16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OrgNode</a:t>
            </a:r>
            <a:endParaRPr lang="en-US" sz="1600" dirty="0" smtClean="0">
              <a:solidFill>
                <a:schemeClr val="bg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FROM </a:t>
            </a:r>
            <a:r>
              <a:rPr lang="en-US" sz="16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HumanResources.Employee</a:t>
            </a: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AS P 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JOIN HumanResources.Employee AS C 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ON P.BusinessEntityId = 3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AND </a:t>
            </a:r>
            <a:r>
              <a:rPr lang="en-US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C.OrganizationNode.GetAncestor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(1) = </a:t>
            </a:r>
            <a:r>
              <a:rPr lang="en-US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P.OrganizationNode</a:t>
            </a: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Maintaining the Hierarchy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populate root use the </a:t>
            </a:r>
            <a:r>
              <a:rPr lang="en-US" dirty="0" err="1" smtClean="0"/>
              <a:t>GetRoot</a:t>
            </a:r>
            <a:r>
              <a:rPr lang="en-US" dirty="0" smtClean="0"/>
              <a:t> method</a:t>
            </a:r>
          </a:p>
          <a:p>
            <a:r>
              <a:rPr lang="en-US" dirty="0" smtClean="0"/>
              <a:t>To insert a node after last child</a:t>
            </a:r>
          </a:p>
          <a:p>
            <a:pPr lvl="1"/>
            <a:r>
              <a:rPr lang="en-US" dirty="0" smtClean="0"/>
              <a:t>Use </a:t>
            </a:r>
            <a:r>
              <a:rPr lang="en-US" dirty="0" err="1" smtClean="0"/>
              <a:t>parent.GetAncestor</a:t>
            </a:r>
            <a:r>
              <a:rPr lang="en-US" dirty="0" smtClean="0"/>
              <a:t>(1) to get children</a:t>
            </a:r>
          </a:p>
          <a:p>
            <a:pPr lvl="1"/>
            <a:r>
              <a:rPr lang="en-US" dirty="0" smtClean="0"/>
              <a:t>Select </a:t>
            </a:r>
            <a:r>
              <a:rPr lang="en-US" dirty="0" err="1" smtClean="0"/>
              <a:t>lastchild</a:t>
            </a:r>
            <a:r>
              <a:rPr lang="en-US" dirty="0" smtClean="0"/>
              <a:t> = max from children</a:t>
            </a:r>
          </a:p>
          <a:p>
            <a:pPr lvl="1"/>
            <a:r>
              <a:rPr lang="en-US" dirty="0" smtClean="0"/>
              <a:t>Insert after last child using </a:t>
            </a:r>
            <a:r>
              <a:rPr lang="en-US" dirty="0" err="1" smtClean="0"/>
              <a:t>parent.GetDescendent</a:t>
            </a:r>
            <a:r>
              <a:rPr lang="en-US" dirty="0" smtClean="0"/>
              <a:t>(</a:t>
            </a:r>
            <a:r>
              <a:rPr lang="en-US" dirty="0" err="1" smtClean="0"/>
              <a:t>lastchild</a:t>
            </a:r>
            <a:r>
              <a:rPr lang="en-US" dirty="0" smtClean="0"/>
              <a:t>)</a:t>
            </a:r>
          </a:p>
          <a:p>
            <a:pPr eaLnBrk="1" hangingPunct="1">
              <a:defRPr/>
            </a:pPr>
            <a:r>
              <a:rPr lang="en-US" dirty="0" smtClean="0"/>
              <a:t>Does not enforce tree structure</a:t>
            </a:r>
          </a:p>
          <a:p>
            <a:pPr lvl="1" eaLnBrk="1" hangingPunct="1">
              <a:defRPr/>
            </a:pPr>
            <a:r>
              <a:rPr lang="en-US" dirty="0" smtClean="0"/>
              <a:t>Can enforce tree using constraints</a:t>
            </a:r>
          </a:p>
          <a:p>
            <a:pPr eaLnBrk="1" hangingPunct="1">
              <a:defRPr/>
            </a:pPr>
            <a:r>
              <a:rPr lang="en-US" dirty="0" err="1" smtClean="0"/>
              <a:t>GetReparentedValue</a:t>
            </a:r>
            <a:r>
              <a:rPr lang="en-US" dirty="0" smtClean="0"/>
              <a:t> can be used to move nodes in the hierarchy</a:t>
            </a:r>
          </a:p>
          <a:p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A Node To A </a:t>
            </a:r>
            <a:r>
              <a:rPr lang="en-US" dirty="0" err="1" smtClean="0"/>
              <a:t>HierarchyID</a:t>
            </a:r>
            <a:endParaRPr lang="en-US" dirty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649288" y="1089025"/>
            <a:ext cx="7834312" cy="5262979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square"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CREATE TABLE Org_T1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(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 </a:t>
            </a:r>
            <a:r>
              <a:rPr lang="en-US" sz="16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EmployeeId</a:t>
            </a: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</a:t>
            </a:r>
            <a:r>
              <a:rPr lang="en-US" sz="16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hierarchyid</a:t>
            </a: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PRIMARY KEY,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 </a:t>
            </a:r>
            <a:r>
              <a:rPr lang="en-US" sz="16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OrgLevel</a:t>
            </a: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AS </a:t>
            </a:r>
            <a:r>
              <a:rPr lang="en-US" sz="16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EmployeeId.GetLevel</a:t>
            </a: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(),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 </a:t>
            </a:r>
            <a:r>
              <a:rPr lang="en-US" sz="16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EmployeeName</a:t>
            </a: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</a:t>
            </a:r>
            <a:r>
              <a:rPr lang="en-US" sz="16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nvarchar</a:t>
            </a: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(50) 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) ;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GO</a:t>
            </a:r>
          </a:p>
          <a:p>
            <a:pPr>
              <a:lnSpc>
                <a:spcPct val="100000"/>
              </a:lnSpc>
              <a:defRPr/>
            </a:pPr>
            <a:endParaRPr lang="en-US" sz="1600" dirty="0" smtClean="0">
              <a:solidFill>
                <a:schemeClr val="bg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-- Add node using error detection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CREATE PROCEDURE </a:t>
            </a:r>
            <a:r>
              <a:rPr lang="en-US" sz="16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AddEmp</a:t>
            </a: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(@</a:t>
            </a:r>
            <a:r>
              <a:rPr lang="en-US" sz="16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mgrid</a:t>
            </a: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</a:t>
            </a:r>
            <a:r>
              <a:rPr lang="en-US" sz="16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hierarchyid</a:t>
            </a: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, @</a:t>
            </a:r>
            <a:r>
              <a:rPr lang="en-US" sz="16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EmpName</a:t>
            </a: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</a:t>
            </a:r>
            <a:r>
              <a:rPr lang="en-US" sz="16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nvarchar</a:t>
            </a: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(50) ) 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AS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BEGIN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INS_EMP: 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SELECT @</a:t>
            </a:r>
            <a:r>
              <a:rPr lang="en-US" sz="16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last_child</a:t>
            </a: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= MAX(</a:t>
            </a:r>
            <a:r>
              <a:rPr lang="en-US" sz="16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EmployeeId</a:t>
            </a: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) FROM Org_T1 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 WHERE </a:t>
            </a:r>
            <a:r>
              <a:rPr lang="en-US" sz="16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EmployeeId.GetAncestor</a:t>
            </a: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(1) = @</a:t>
            </a:r>
            <a:r>
              <a:rPr lang="en-US" sz="16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mgrid</a:t>
            </a:r>
            <a:endParaRPr lang="en-US" sz="1600" dirty="0" smtClean="0">
              <a:solidFill>
                <a:schemeClr val="bg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INSERT Org_T1 (</a:t>
            </a:r>
            <a:r>
              <a:rPr lang="en-US" sz="16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EmployeeId</a:t>
            </a: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, </a:t>
            </a:r>
            <a:r>
              <a:rPr lang="en-US" sz="16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EmployeeName</a:t>
            </a: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)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 SELECT @</a:t>
            </a:r>
            <a:r>
              <a:rPr lang="en-US" sz="16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mgrid.GetDescendant</a:t>
            </a: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(@</a:t>
            </a:r>
            <a:r>
              <a:rPr lang="en-US" sz="16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last_child</a:t>
            </a: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, NULL), @</a:t>
            </a:r>
            <a:r>
              <a:rPr lang="en-US" sz="16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EmpName</a:t>
            </a: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-- On error, return to INS_EMP to </a:t>
            </a:r>
            <a:r>
              <a:rPr lang="en-US" sz="16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recompute</a:t>
            </a: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@</a:t>
            </a:r>
            <a:r>
              <a:rPr lang="en-US" sz="16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last_child</a:t>
            </a: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IF @@error &lt;&gt; 0 GOTO INS_EMP 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END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817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Outline</a:t>
            </a:r>
          </a:p>
        </p:txBody>
      </p:sp>
      <p:sp>
        <p:nvSpPr>
          <p:cNvPr id="818179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Alternate design structures</a:t>
            </a:r>
          </a:p>
          <a:p>
            <a:pPr lvl="1" eaLnBrk="1" hangingPunct="1">
              <a:defRPr/>
            </a:pPr>
            <a:r>
              <a:rPr lang="en-US" dirty="0" smtClean="0"/>
              <a:t>Designing hierarchies</a:t>
            </a:r>
          </a:p>
          <a:p>
            <a:pPr lvl="1" eaLnBrk="1" hangingPunct="1">
              <a:defRPr/>
            </a:pPr>
            <a:r>
              <a:rPr lang="en-US" dirty="0" smtClean="0"/>
              <a:t>Open schema designs</a:t>
            </a:r>
          </a:p>
          <a:p>
            <a:pPr eaLnBrk="1" hangingPunct="1">
              <a:defRPr/>
            </a:pPr>
            <a:r>
              <a:rPr lang="en-US" dirty="0" smtClean="0"/>
              <a:t>Querying Hierarchies with Recursive Common Table Expressions</a:t>
            </a:r>
          </a:p>
          <a:p>
            <a:pPr eaLnBrk="1" hangingPunct="1">
              <a:defRPr/>
            </a:pPr>
            <a:r>
              <a:rPr lang="en-US" dirty="0" err="1" smtClean="0"/>
              <a:t>HierarchyID</a:t>
            </a:r>
            <a:r>
              <a:rPr lang="en-US" dirty="0" smtClean="0"/>
              <a:t> Data Type</a:t>
            </a:r>
          </a:p>
          <a:p>
            <a:pPr eaLnBrk="1" hangingPunct="1">
              <a:defRPr/>
            </a:pPr>
            <a:r>
              <a:rPr lang="en-US" dirty="0" smtClean="0"/>
              <a:t>Querying Sparse Attribute tables with the PIVOT operator</a:t>
            </a:r>
          </a:p>
          <a:p>
            <a:pPr eaLnBrk="1" hangingPunct="1">
              <a:defRPr/>
            </a:pPr>
            <a:r>
              <a:rPr lang="en-US" dirty="0" smtClean="0"/>
              <a:t>Sparse Columns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Open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effectLst/>
              </a:rPr>
              <a:t>Many designs require sparse properties</a:t>
            </a:r>
          </a:p>
          <a:p>
            <a:pPr lvl="1" eaLnBrk="1" hangingPunct="1">
              <a:defRPr/>
            </a:pPr>
            <a:r>
              <a:rPr lang="en-US" dirty="0" smtClean="0">
                <a:effectLst/>
              </a:rPr>
              <a:t>Hardware store has different attributes for each product</a:t>
            </a:r>
          </a:p>
          <a:p>
            <a:pPr lvl="1" eaLnBrk="1" hangingPunct="1">
              <a:defRPr/>
            </a:pPr>
            <a:r>
              <a:rPr lang="en-US" dirty="0" smtClean="0">
                <a:effectLst/>
              </a:rPr>
              <a:t>Lab tests have different readings for each test</a:t>
            </a:r>
          </a:p>
          <a:p>
            <a:pPr lvl="1" eaLnBrk="1" hangingPunct="1">
              <a:defRPr/>
            </a:pPr>
            <a:r>
              <a:rPr lang="en-US" dirty="0" smtClean="0">
                <a:effectLst/>
              </a:rPr>
              <a:t>Directory systems have different attributes for each item</a:t>
            </a:r>
          </a:p>
          <a:p>
            <a:pPr eaLnBrk="1" hangingPunct="1">
              <a:defRPr/>
            </a:pPr>
            <a:r>
              <a:rPr lang="en-US" dirty="0" smtClean="0">
                <a:effectLst/>
              </a:rPr>
              <a:t>These are name-value pairs (property bags)</a:t>
            </a:r>
          </a:p>
          <a:p>
            <a:pPr eaLnBrk="1" hangingPunct="1">
              <a:defRPr/>
            </a:pPr>
            <a:r>
              <a:rPr lang="en-US" dirty="0" smtClean="0">
                <a:effectLst/>
              </a:rPr>
              <a:t>Because they don't appear on each </a:t>
            </a:r>
            <a:r>
              <a:rPr lang="en-US" dirty="0" err="1" smtClean="0">
                <a:effectLst/>
              </a:rPr>
              <a:t>tuple</a:t>
            </a:r>
            <a:r>
              <a:rPr lang="en-US" dirty="0" smtClean="0">
                <a:effectLst/>
              </a:rPr>
              <a:t> (row) they are difficult to model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Modeling Sparse Properties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eaLnBrk="1" hangingPunct="1">
              <a:defRPr/>
            </a:pPr>
            <a:r>
              <a:rPr lang="en-US" dirty="0" smtClean="0"/>
              <a:t>Sparse Properties often modeled as separate table</a:t>
            </a:r>
          </a:p>
          <a:p>
            <a:pPr lvl="1" eaLnBrk="1" hangingPunct="1">
              <a:defRPr/>
            </a:pPr>
            <a:r>
              <a:rPr lang="en-US" dirty="0" smtClean="0"/>
              <a:t>Base table has one row per item - common properties</a:t>
            </a:r>
          </a:p>
          <a:p>
            <a:pPr lvl="1" eaLnBrk="1" hangingPunct="1">
              <a:defRPr/>
            </a:pPr>
            <a:r>
              <a:rPr lang="en-US" dirty="0" smtClean="0"/>
              <a:t>Property table has N rows per item - one per property</a:t>
            </a:r>
          </a:p>
          <a:p>
            <a:pPr lvl="1" eaLnBrk="1" hangingPunct="1">
              <a:defRPr/>
            </a:pPr>
            <a:r>
              <a:rPr lang="en-US" dirty="0" smtClean="0"/>
              <a:t>Known as Entity-Attribute-Value (EAV)</a:t>
            </a:r>
          </a:p>
          <a:p>
            <a:pPr eaLnBrk="1" hangingPunct="1">
              <a:defRPr/>
            </a:pPr>
            <a:r>
              <a:rPr lang="en-US" dirty="0" smtClean="0"/>
              <a:t>Can be modeled as sparse tables</a:t>
            </a:r>
          </a:p>
          <a:p>
            <a:pPr lvl="1" eaLnBrk="1" hangingPunct="1">
              <a:defRPr/>
            </a:pPr>
            <a:r>
              <a:rPr lang="en-US" dirty="0" smtClean="0"/>
              <a:t>256 table limit in SQL Server JOIN</a:t>
            </a:r>
          </a:p>
          <a:p>
            <a:pPr eaLnBrk="1" hangingPunct="1">
              <a:defRPr/>
            </a:pPr>
            <a:r>
              <a:rPr lang="en-US" dirty="0" smtClean="0"/>
              <a:t>Can be modeled as sparse columns</a:t>
            </a:r>
          </a:p>
          <a:p>
            <a:pPr lvl="1" eaLnBrk="1" hangingPunct="1">
              <a:defRPr/>
            </a:pPr>
            <a:r>
              <a:rPr lang="en-US" dirty="0" smtClean="0"/>
              <a:t>1024 column limit in SQL Server tables</a:t>
            </a:r>
          </a:p>
          <a:p>
            <a:pPr eaLnBrk="1" hangingPunct="1">
              <a:defRPr/>
            </a:pPr>
            <a:r>
              <a:rPr lang="en-US" dirty="0" smtClean="0"/>
              <a:t>Can be modeled as XML</a:t>
            </a:r>
          </a:p>
          <a:p>
            <a:pPr lvl="1" eaLnBrk="1" hangingPunct="1">
              <a:defRPr/>
            </a:pPr>
            <a:r>
              <a:rPr lang="en-US" dirty="0" smtClean="0"/>
              <a:t>Common properties are elements, sparse are attributes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539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Sparse Properties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554038" y="1165225"/>
            <a:ext cx="7870825" cy="5192713"/>
            <a:chOff x="357" y="755"/>
            <a:chExt cx="4958" cy="3271"/>
          </a:xfrm>
        </p:grpSpPr>
        <p:grpSp>
          <p:nvGrpSpPr>
            <p:cNvPr id="3" name="Group 4"/>
            <p:cNvGrpSpPr>
              <a:grpSpLocks noChangeAspect="1"/>
            </p:cNvGrpSpPr>
            <p:nvPr/>
          </p:nvGrpSpPr>
          <p:grpSpPr bwMode="auto">
            <a:xfrm>
              <a:off x="2063" y="2230"/>
              <a:ext cx="1168" cy="1796"/>
              <a:chOff x="192" y="1824"/>
              <a:chExt cx="1168" cy="1796"/>
            </a:xfrm>
          </p:grpSpPr>
          <p:sp>
            <p:nvSpPr>
              <p:cNvPr id="38212" name="AutoShape 5"/>
              <p:cNvSpPr>
                <a:spLocks noChangeAspect="1" noChangeArrowheads="1" noTextEdit="1"/>
              </p:cNvSpPr>
              <p:nvPr/>
            </p:nvSpPr>
            <p:spPr bwMode="auto">
              <a:xfrm>
                <a:off x="192" y="1824"/>
                <a:ext cx="1168" cy="1796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13" name="Freeform 6"/>
              <p:cNvSpPr>
                <a:spLocks/>
              </p:cNvSpPr>
              <p:nvPr/>
            </p:nvSpPr>
            <p:spPr bwMode="auto">
              <a:xfrm>
                <a:off x="200" y="2504"/>
                <a:ext cx="116" cy="156"/>
              </a:xfrm>
              <a:custGeom>
                <a:avLst/>
                <a:gdLst>
                  <a:gd name="T0" fmla="*/ 116 w 116"/>
                  <a:gd name="T1" fmla="*/ 156 h 156"/>
                  <a:gd name="T2" fmla="*/ 0 w 116"/>
                  <a:gd name="T3" fmla="*/ 156 h 156"/>
                  <a:gd name="T4" fmla="*/ 0 w 116"/>
                  <a:gd name="T5" fmla="*/ 0 h 156"/>
                  <a:gd name="T6" fmla="*/ 116 w 116"/>
                  <a:gd name="T7" fmla="*/ 0 h 156"/>
                  <a:gd name="T8" fmla="*/ 116 w 116"/>
                  <a:gd name="T9" fmla="*/ 156 h 156"/>
                  <a:gd name="T10" fmla="*/ 116 w 116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6"/>
                  <a:gd name="T19" fmla="*/ 0 h 156"/>
                  <a:gd name="T20" fmla="*/ 116 w 116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6" h="156">
                    <a:moveTo>
                      <a:pt x="116" y="156"/>
                    </a:moveTo>
                    <a:lnTo>
                      <a:pt x="0" y="156"/>
                    </a:lnTo>
                    <a:lnTo>
                      <a:pt x="0" y="0"/>
                    </a:lnTo>
                    <a:lnTo>
                      <a:pt x="116" y="0"/>
                    </a:lnTo>
                    <a:lnTo>
                      <a:pt x="116" y="156"/>
                    </a:lnTo>
                    <a:close/>
                  </a:path>
                </a:pathLst>
              </a:custGeom>
              <a:solidFill>
                <a:srgbClr val="FFFF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14" name="Freeform 7"/>
              <p:cNvSpPr>
                <a:spLocks/>
              </p:cNvSpPr>
              <p:nvPr/>
            </p:nvSpPr>
            <p:spPr bwMode="auto">
              <a:xfrm>
                <a:off x="200" y="2504"/>
                <a:ext cx="116" cy="156"/>
              </a:xfrm>
              <a:custGeom>
                <a:avLst/>
                <a:gdLst>
                  <a:gd name="T0" fmla="*/ 116 w 116"/>
                  <a:gd name="T1" fmla="*/ 156 h 156"/>
                  <a:gd name="T2" fmla="*/ 0 w 116"/>
                  <a:gd name="T3" fmla="*/ 156 h 156"/>
                  <a:gd name="T4" fmla="*/ 0 w 116"/>
                  <a:gd name="T5" fmla="*/ 0 h 156"/>
                  <a:gd name="T6" fmla="*/ 116 w 116"/>
                  <a:gd name="T7" fmla="*/ 0 h 156"/>
                  <a:gd name="T8" fmla="*/ 116 w 116"/>
                  <a:gd name="T9" fmla="*/ 156 h 156"/>
                  <a:gd name="T10" fmla="*/ 116 w 116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6"/>
                  <a:gd name="T19" fmla="*/ 0 h 156"/>
                  <a:gd name="T20" fmla="*/ 116 w 116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6" h="156">
                    <a:moveTo>
                      <a:pt x="116" y="156"/>
                    </a:moveTo>
                    <a:lnTo>
                      <a:pt x="0" y="156"/>
                    </a:lnTo>
                    <a:lnTo>
                      <a:pt x="0" y="0"/>
                    </a:lnTo>
                    <a:lnTo>
                      <a:pt x="116" y="0"/>
                    </a:lnTo>
                    <a:lnTo>
                      <a:pt x="116" y="156"/>
                    </a:lnTo>
                    <a:close/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15" name="Freeform 8"/>
              <p:cNvSpPr>
                <a:spLocks/>
              </p:cNvSpPr>
              <p:nvPr/>
            </p:nvSpPr>
            <p:spPr bwMode="auto">
              <a:xfrm>
                <a:off x="312" y="2502"/>
                <a:ext cx="616" cy="154"/>
              </a:xfrm>
              <a:custGeom>
                <a:avLst/>
                <a:gdLst>
                  <a:gd name="T0" fmla="*/ 616 w 616"/>
                  <a:gd name="T1" fmla="*/ 154 h 154"/>
                  <a:gd name="T2" fmla="*/ 0 w 616"/>
                  <a:gd name="T3" fmla="*/ 154 h 154"/>
                  <a:gd name="T4" fmla="*/ 0 w 616"/>
                  <a:gd name="T5" fmla="*/ 0 h 154"/>
                  <a:gd name="T6" fmla="*/ 616 w 616"/>
                  <a:gd name="T7" fmla="*/ 0 h 154"/>
                  <a:gd name="T8" fmla="*/ 616 w 616"/>
                  <a:gd name="T9" fmla="*/ 154 h 154"/>
                  <a:gd name="T10" fmla="*/ 616 w 616"/>
                  <a:gd name="T11" fmla="*/ 154 h 15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16"/>
                  <a:gd name="T19" fmla="*/ 0 h 154"/>
                  <a:gd name="T20" fmla="*/ 616 w 616"/>
                  <a:gd name="T21" fmla="*/ 154 h 15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16" h="154">
                    <a:moveTo>
                      <a:pt x="616" y="154"/>
                    </a:moveTo>
                    <a:lnTo>
                      <a:pt x="0" y="154"/>
                    </a:lnTo>
                    <a:lnTo>
                      <a:pt x="0" y="0"/>
                    </a:lnTo>
                    <a:lnTo>
                      <a:pt x="616" y="0"/>
                    </a:lnTo>
                    <a:lnTo>
                      <a:pt x="616" y="154"/>
                    </a:lnTo>
                    <a:close/>
                  </a:path>
                </a:pathLst>
              </a:custGeom>
              <a:solidFill>
                <a:srgbClr val="FFFF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16" name="Freeform 9"/>
              <p:cNvSpPr>
                <a:spLocks/>
              </p:cNvSpPr>
              <p:nvPr/>
            </p:nvSpPr>
            <p:spPr bwMode="auto">
              <a:xfrm>
                <a:off x="312" y="2502"/>
                <a:ext cx="616" cy="154"/>
              </a:xfrm>
              <a:custGeom>
                <a:avLst/>
                <a:gdLst>
                  <a:gd name="T0" fmla="*/ 616 w 616"/>
                  <a:gd name="T1" fmla="*/ 154 h 154"/>
                  <a:gd name="T2" fmla="*/ 0 w 616"/>
                  <a:gd name="T3" fmla="*/ 154 h 154"/>
                  <a:gd name="T4" fmla="*/ 0 w 616"/>
                  <a:gd name="T5" fmla="*/ 0 h 154"/>
                  <a:gd name="T6" fmla="*/ 616 w 616"/>
                  <a:gd name="T7" fmla="*/ 0 h 154"/>
                  <a:gd name="T8" fmla="*/ 616 w 616"/>
                  <a:gd name="T9" fmla="*/ 154 h 154"/>
                  <a:gd name="T10" fmla="*/ 616 w 616"/>
                  <a:gd name="T11" fmla="*/ 154 h 15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16"/>
                  <a:gd name="T19" fmla="*/ 0 h 154"/>
                  <a:gd name="T20" fmla="*/ 616 w 616"/>
                  <a:gd name="T21" fmla="*/ 154 h 15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16" h="154">
                    <a:moveTo>
                      <a:pt x="616" y="154"/>
                    </a:moveTo>
                    <a:lnTo>
                      <a:pt x="0" y="154"/>
                    </a:lnTo>
                    <a:lnTo>
                      <a:pt x="0" y="0"/>
                    </a:lnTo>
                    <a:lnTo>
                      <a:pt x="616" y="0"/>
                    </a:lnTo>
                    <a:lnTo>
                      <a:pt x="616" y="154"/>
                    </a:lnTo>
                    <a:close/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17" name="Freeform 10"/>
              <p:cNvSpPr>
                <a:spLocks/>
              </p:cNvSpPr>
              <p:nvPr/>
            </p:nvSpPr>
            <p:spPr bwMode="auto">
              <a:xfrm>
                <a:off x="238" y="2532"/>
                <a:ext cx="38" cy="104"/>
              </a:xfrm>
              <a:custGeom>
                <a:avLst/>
                <a:gdLst>
                  <a:gd name="T0" fmla="*/ 38 w 38"/>
                  <a:gd name="T1" fmla="*/ 0 h 104"/>
                  <a:gd name="T2" fmla="*/ 30 w 38"/>
                  <a:gd name="T3" fmla="*/ 0 h 104"/>
                  <a:gd name="T4" fmla="*/ 30 w 38"/>
                  <a:gd name="T5" fmla="*/ 0 h 104"/>
                  <a:gd name="T6" fmla="*/ 26 w 38"/>
                  <a:gd name="T7" fmla="*/ 6 h 104"/>
                  <a:gd name="T8" fmla="*/ 18 w 38"/>
                  <a:gd name="T9" fmla="*/ 14 h 104"/>
                  <a:gd name="T10" fmla="*/ 18 w 38"/>
                  <a:gd name="T11" fmla="*/ 14 h 104"/>
                  <a:gd name="T12" fmla="*/ 10 w 38"/>
                  <a:gd name="T13" fmla="*/ 20 h 104"/>
                  <a:gd name="T14" fmla="*/ 0 w 38"/>
                  <a:gd name="T15" fmla="*/ 26 h 104"/>
                  <a:gd name="T16" fmla="*/ 0 w 38"/>
                  <a:gd name="T17" fmla="*/ 38 h 104"/>
                  <a:gd name="T18" fmla="*/ 0 w 38"/>
                  <a:gd name="T19" fmla="*/ 38 h 104"/>
                  <a:gd name="T20" fmla="*/ 14 w 38"/>
                  <a:gd name="T21" fmla="*/ 32 h 104"/>
                  <a:gd name="T22" fmla="*/ 14 w 38"/>
                  <a:gd name="T23" fmla="*/ 32 h 104"/>
                  <a:gd name="T24" fmla="*/ 26 w 38"/>
                  <a:gd name="T25" fmla="*/ 22 h 104"/>
                  <a:gd name="T26" fmla="*/ 26 w 38"/>
                  <a:gd name="T27" fmla="*/ 104 h 104"/>
                  <a:gd name="T28" fmla="*/ 38 w 38"/>
                  <a:gd name="T29" fmla="*/ 104 h 104"/>
                  <a:gd name="T30" fmla="*/ 38 w 38"/>
                  <a:gd name="T31" fmla="*/ 0 h 104"/>
                  <a:gd name="T32" fmla="*/ 38 w 38"/>
                  <a:gd name="T33" fmla="*/ 0 h 10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8"/>
                  <a:gd name="T52" fmla="*/ 0 h 104"/>
                  <a:gd name="T53" fmla="*/ 38 w 38"/>
                  <a:gd name="T54" fmla="*/ 104 h 10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8" h="104">
                    <a:moveTo>
                      <a:pt x="38" y="0"/>
                    </a:moveTo>
                    <a:lnTo>
                      <a:pt x="30" y="0"/>
                    </a:lnTo>
                    <a:lnTo>
                      <a:pt x="26" y="6"/>
                    </a:lnTo>
                    <a:lnTo>
                      <a:pt x="18" y="14"/>
                    </a:lnTo>
                    <a:lnTo>
                      <a:pt x="10" y="20"/>
                    </a:lnTo>
                    <a:lnTo>
                      <a:pt x="0" y="26"/>
                    </a:lnTo>
                    <a:lnTo>
                      <a:pt x="0" y="38"/>
                    </a:lnTo>
                    <a:lnTo>
                      <a:pt x="14" y="32"/>
                    </a:lnTo>
                    <a:lnTo>
                      <a:pt x="26" y="22"/>
                    </a:lnTo>
                    <a:lnTo>
                      <a:pt x="26" y="104"/>
                    </a:lnTo>
                    <a:lnTo>
                      <a:pt x="38" y="104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18" name="Freeform 11"/>
              <p:cNvSpPr>
                <a:spLocks noEditPoints="1"/>
              </p:cNvSpPr>
              <p:nvPr/>
            </p:nvSpPr>
            <p:spPr bwMode="auto">
              <a:xfrm>
                <a:off x="346" y="2528"/>
                <a:ext cx="308" cy="104"/>
              </a:xfrm>
              <a:custGeom>
                <a:avLst/>
                <a:gdLst>
                  <a:gd name="T0" fmla="*/ 34 w 308"/>
                  <a:gd name="T1" fmla="*/ 94 h 104"/>
                  <a:gd name="T2" fmla="*/ 18 w 308"/>
                  <a:gd name="T3" fmla="*/ 88 h 104"/>
                  <a:gd name="T4" fmla="*/ 14 w 308"/>
                  <a:gd name="T5" fmla="*/ 52 h 104"/>
                  <a:gd name="T6" fmla="*/ 34 w 308"/>
                  <a:gd name="T7" fmla="*/ 36 h 104"/>
                  <a:gd name="T8" fmla="*/ 46 w 308"/>
                  <a:gd name="T9" fmla="*/ 40 h 104"/>
                  <a:gd name="T10" fmla="*/ 64 w 308"/>
                  <a:gd name="T11" fmla="*/ 50 h 104"/>
                  <a:gd name="T12" fmla="*/ 44 w 308"/>
                  <a:gd name="T13" fmla="*/ 28 h 104"/>
                  <a:gd name="T14" fmla="*/ 16 w 308"/>
                  <a:gd name="T15" fmla="*/ 30 h 104"/>
                  <a:gd name="T16" fmla="*/ 4 w 308"/>
                  <a:gd name="T17" fmla="*/ 44 h 104"/>
                  <a:gd name="T18" fmla="*/ 0 w 308"/>
                  <a:gd name="T19" fmla="*/ 74 h 104"/>
                  <a:gd name="T20" fmla="*/ 10 w 308"/>
                  <a:gd name="T21" fmla="*/ 94 h 104"/>
                  <a:gd name="T22" fmla="*/ 34 w 308"/>
                  <a:gd name="T23" fmla="*/ 104 h 104"/>
                  <a:gd name="T24" fmla="*/ 54 w 308"/>
                  <a:gd name="T25" fmla="*/ 98 h 104"/>
                  <a:gd name="T26" fmla="*/ 52 w 308"/>
                  <a:gd name="T27" fmla="*/ 76 h 104"/>
                  <a:gd name="T28" fmla="*/ 80 w 308"/>
                  <a:gd name="T29" fmla="*/ 94 h 104"/>
                  <a:gd name="T30" fmla="*/ 98 w 308"/>
                  <a:gd name="T31" fmla="*/ 104 h 104"/>
                  <a:gd name="T32" fmla="*/ 124 w 308"/>
                  <a:gd name="T33" fmla="*/ 100 h 104"/>
                  <a:gd name="T34" fmla="*/ 136 w 308"/>
                  <a:gd name="T35" fmla="*/ 88 h 104"/>
                  <a:gd name="T36" fmla="*/ 140 w 308"/>
                  <a:gd name="T37" fmla="*/ 56 h 104"/>
                  <a:gd name="T38" fmla="*/ 132 w 308"/>
                  <a:gd name="T39" fmla="*/ 36 h 104"/>
                  <a:gd name="T40" fmla="*/ 106 w 308"/>
                  <a:gd name="T41" fmla="*/ 26 h 104"/>
                  <a:gd name="T42" fmla="*/ 82 w 308"/>
                  <a:gd name="T43" fmla="*/ 34 h 104"/>
                  <a:gd name="T44" fmla="*/ 70 w 308"/>
                  <a:gd name="T45" fmla="*/ 66 h 104"/>
                  <a:gd name="T46" fmla="*/ 76 w 308"/>
                  <a:gd name="T47" fmla="*/ 88 h 104"/>
                  <a:gd name="T48" fmla="*/ 90 w 308"/>
                  <a:gd name="T49" fmla="*/ 44 h 104"/>
                  <a:gd name="T50" fmla="*/ 114 w 308"/>
                  <a:gd name="T51" fmla="*/ 38 h 104"/>
                  <a:gd name="T52" fmla="*/ 128 w 308"/>
                  <a:gd name="T53" fmla="*/ 66 h 104"/>
                  <a:gd name="T54" fmla="*/ 122 w 308"/>
                  <a:gd name="T55" fmla="*/ 86 h 104"/>
                  <a:gd name="T56" fmla="*/ 98 w 308"/>
                  <a:gd name="T57" fmla="*/ 92 h 104"/>
                  <a:gd name="T58" fmla="*/ 84 w 308"/>
                  <a:gd name="T59" fmla="*/ 66 h 104"/>
                  <a:gd name="T60" fmla="*/ 90 w 308"/>
                  <a:gd name="T61" fmla="*/ 44 h 104"/>
                  <a:gd name="T62" fmla="*/ 156 w 308"/>
                  <a:gd name="T63" fmla="*/ 102 h 104"/>
                  <a:gd name="T64" fmla="*/ 192 w 308"/>
                  <a:gd name="T65" fmla="*/ 94 h 104"/>
                  <a:gd name="T66" fmla="*/ 218 w 308"/>
                  <a:gd name="T67" fmla="*/ 104 h 104"/>
                  <a:gd name="T68" fmla="*/ 236 w 308"/>
                  <a:gd name="T69" fmla="*/ 100 h 104"/>
                  <a:gd name="T70" fmla="*/ 252 w 308"/>
                  <a:gd name="T71" fmla="*/ 78 h 104"/>
                  <a:gd name="T72" fmla="*/ 250 w 308"/>
                  <a:gd name="T73" fmla="*/ 48 h 104"/>
                  <a:gd name="T74" fmla="*/ 238 w 308"/>
                  <a:gd name="T75" fmla="*/ 32 h 104"/>
                  <a:gd name="T76" fmla="*/ 218 w 308"/>
                  <a:gd name="T77" fmla="*/ 26 h 104"/>
                  <a:gd name="T78" fmla="*/ 190 w 308"/>
                  <a:gd name="T79" fmla="*/ 40 h 104"/>
                  <a:gd name="T80" fmla="*/ 182 w 308"/>
                  <a:gd name="T81" fmla="*/ 66 h 104"/>
                  <a:gd name="T82" fmla="*/ 192 w 308"/>
                  <a:gd name="T83" fmla="*/ 94 h 104"/>
                  <a:gd name="T84" fmla="*/ 210 w 308"/>
                  <a:gd name="T85" fmla="*/ 38 h 104"/>
                  <a:gd name="T86" fmla="*/ 234 w 308"/>
                  <a:gd name="T87" fmla="*/ 44 h 104"/>
                  <a:gd name="T88" fmla="*/ 240 w 308"/>
                  <a:gd name="T89" fmla="*/ 66 h 104"/>
                  <a:gd name="T90" fmla="*/ 226 w 308"/>
                  <a:gd name="T91" fmla="*/ 92 h 104"/>
                  <a:gd name="T92" fmla="*/ 202 w 308"/>
                  <a:gd name="T93" fmla="*/ 86 h 104"/>
                  <a:gd name="T94" fmla="*/ 196 w 308"/>
                  <a:gd name="T95" fmla="*/ 66 h 104"/>
                  <a:gd name="T96" fmla="*/ 280 w 308"/>
                  <a:gd name="T97" fmla="*/ 102 h 104"/>
                  <a:gd name="T98" fmla="*/ 282 w 308"/>
                  <a:gd name="T99" fmla="*/ 48 h 104"/>
                  <a:gd name="T100" fmla="*/ 290 w 308"/>
                  <a:gd name="T101" fmla="*/ 40 h 104"/>
                  <a:gd name="T102" fmla="*/ 304 w 308"/>
                  <a:gd name="T103" fmla="*/ 42 h 104"/>
                  <a:gd name="T104" fmla="*/ 296 w 308"/>
                  <a:gd name="T105" fmla="*/ 26 h 104"/>
                  <a:gd name="T106" fmla="*/ 288 w 308"/>
                  <a:gd name="T107" fmla="*/ 28 h 104"/>
                  <a:gd name="T108" fmla="*/ 268 w 308"/>
                  <a:gd name="T109" fmla="*/ 28 h 104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308"/>
                  <a:gd name="T166" fmla="*/ 0 h 104"/>
                  <a:gd name="T167" fmla="*/ 308 w 308"/>
                  <a:gd name="T168" fmla="*/ 104 h 104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308" h="104">
                    <a:moveTo>
                      <a:pt x="46" y="90"/>
                    </a:moveTo>
                    <a:lnTo>
                      <a:pt x="46" y="90"/>
                    </a:lnTo>
                    <a:lnTo>
                      <a:pt x="40" y="92"/>
                    </a:lnTo>
                    <a:lnTo>
                      <a:pt x="34" y="94"/>
                    </a:lnTo>
                    <a:lnTo>
                      <a:pt x="26" y="92"/>
                    </a:lnTo>
                    <a:lnTo>
                      <a:pt x="18" y="88"/>
                    </a:lnTo>
                    <a:lnTo>
                      <a:pt x="14" y="78"/>
                    </a:lnTo>
                    <a:lnTo>
                      <a:pt x="12" y="66"/>
                    </a:lnTo>
                    <a:lnTo>
                      <a:pt x="14" y="52"/>
                    </a:lnTo>
                    <a:lnTo>
                      <a:pt x="18" y="44"/>
                    </a:lnTo>
                    <a:lnTo>
                      <a:pt x="26" y="38"/>
                    </a:lnTo>
                    <a:lnTo>
                      <a:pt x="34" y="36"/>
                    </a:lnTo>
                    <a:lnTo>
                      <a:pt x="40" y="38"/>
                    </a:lnTo>
                    <a:lnTo>
                      <a:pt x="46" y="40"/>
                    </a:lnTo>
                    <a:lnTo>
                      <a:pt x="48" y="46"/>
                    </a:lnTo>
                    <a:lnTo>
                      <a:pt x="52" y="52"/>
                    </a:lnTo>
                    <a:lnTo>
                      <a:pt x="64" y="50"/>
                    </a:lnTo>
                    <a:lnTo>
                      <a:pt x="60" y="40"/>
                    </a:lnTo>
                    <a:lnTo>
                      <a:pt x="54" y="32"/>
                    </a:lnTo>
                    <a:lnTo>
                      <a:pt x="44" y="28"/>
                    </a:lnTo>
                    <a:lnTo>
                      <a:pt x="34" y="26"/>
                    </a:lnTo>
                    <a:lnTo>
                      <a:pt x="24" y="28"/>
                    </a:lnTo>
                    <a:lnTo>
                      <a:pt x="16" y="30"/>
                    </a:lnTo>
                    <a:lnTo>
                      <a:pt x="8" y="36"/>
                    </a:lnTo>
                    <a:lnTo>
                      <a:pt x="4" y="44"/>
                    </a:lnTo>
                    <a:lnTo>
                      <a:pt x="0" y="54"/>
                    </a:lnTo>
                    <a:lnTo>
                      <a:pt x="0" y="66"/>
                    </a:lnTo>
                    <a:lnTo>
                      <a:pt x="0" y="74"/>
                    </a:lnTo>
                    <a:lnTo>
                      <a:pt x="2" y="82"/>
                    </a:lnTo>
                    <a:lnTo>
                      <a:pt x="6" y="88"/>
                    </a:lnTo>
                    <a:lnTo>
                      <a:pt x="10" y="94"/>
                    </a:lnTo>
                    <a:lnTo>
                      <a:pt x="14" y="98"/>
                    </a:lnTo>
                    <a:lnTo>
                      <a:pt x="20" y="102"/>
                    </a:lnTo>
                    <a:lnTo>
                      <a:pt x="26" y="104"/>
                    </a:lnTo>
                    <a:lnTo>
                      <a:pt x="34" y="104"/>
                    </a:lnTo>
                    <a:lnTo>
                      <a:pt x="44" y="102"/>
                    </a:lnTo>
                    <a:lnTo>
                      <a:pt x="54" y="98"/>
                    </a:lnTo>
                    <a:lnTo>
                      <a:pt x="62" y="88"/>
                    </a:lnTo>
                    <a:lnTo>
                      <a:pt x="64" y="78"/>
                    </a:lnTo>
                    <a:lnTo>
                      <a:pt x="52" y="76"/>
                    </a:lnTo>
                    <a:lnTo>
                      <a:pt x="50" y="84"/>
                    </a:lnTo>
                    <a:lnTo>
                      <a:pt x="46" y="90"/>
                    </a:lnTo>
                    <a:close/>
                    <a:moveTo>
                      <a:pt x="80" y="94"/>
                    </a:moveTo>
                    <a:lnTo>
                      <a:pt x="80" y="94"/>
                    </a:lnTo>
                    <a:lnTo>
                      <a:pt x="86" y="98"/>
                    </a:lnTo>
                    <a:lnTo>
                      <a:pt x="92" y="102"/>
                    </a:lnTo>
                    <a:lnTo>
                      <a:pt x="98" y="104"/>
                    </a:lnTo>
                    <a:lnTo>
                      <a:pt x="106" y="104"/>
                    </a:lnTo>
                    <a:lnTo>
                      <a:pt x="116" y="104"/>
                    </a:lnTo>
                    <a:lnTo>
                      <a:pt x="124" y="100"/>
                    </a:lnTo>
                    <a:lnTo>
                      <a:pt x="132" y="94"/>
                    </a:lnTo>
                    <a:lnTo>
                      <a:pt x="136" y="88"/>
                    </a:lnTo>
                    <a:lnTo>
                      <a:pt x="140" y="78"/>
                    </a:lnTo>
                    <a:lnTo>
                      <a:pt x="140" y="64"/>
                    </a:lnTo>
                    <a:lnTo>
                      <a:pt x="140" y="56"/>
                    </a:lnTo>
                    <a:lnTo>
                      <a:pt x="138" y="48"/>
                    </a:lnTo>
                    <a:lnTo>
                      <a:pt x="136" y="42"/>
                    </a:lnTo>
                    <a:lnTo>
                      <a:pt x="132" y="36"/>
                    </a:lnTo>
                    <a:lnTo>
                      <a:pt x="126" y="32"/>
                    </a:lnTo>
                    <a:lnTo>
                      <a:pt x="120" y="28"/>
                    </a:lnTo>
                    <a:lnTo>
                      <a:pt x="114" y="28"/>
                    </a:lnTo>
                    <a:lnTo>
                      <a:pt x="106" y="26"/>
                    </a:lnTo>
                    <a:lnTo>
                      <a:pt x="94" y="28"/>
                    </a:lnTo>
                    <a:lnTo>
                      <a:pt x="82" y="34"/>
                    </a:lnTo>
                    <a:lnTo>
                      <a:pt x="78" y="40"/>
                    </a:lnTo>
                    <a:lnTo>
                      <a:pt x="74" y="48"/>
                    </a:lnTo>
                    <a:lnTo>
                      <a:pt x="72" y="56"/>
                    </a:lnTo>
                    <a:lnTo>
                      <a:pt x="70" y="66"/>
                    </a:lnTo>
                    <a:lnTo>
                      <a:pt x="72" y="74"/>
                    </a:lnTo>
                    <a:lnTo>
                      <a:pt x="74" y="82"/>
                    </a:lnTo>
                    <a:lnTo>
                      <a:pt x="76" y="88"/>
                    </a:lnTo>
                    <a:lnTo>
                      <a:pt x="80" y="94"/>
                    </a:lnTo>
                    <a:close/>
                    <a:moveTo>
                      <a:pt x="90" y="44"/>
                    </a:moveTo>
                    <a:lnTo>
                      <a:pt x="90" y="44"/>
                    </a:lnTo>
                    <a:lnTo>
                      <a:pt x="98" y="38"/>
                    </a:lnTo>
                    <a:lnTo>
                      <a:pt x="106" y="36"/>
                    </a:lnTo>
                    <a:lnTo>
                      <a:pt x="114" y="38"/>
                    </a:lnTo>
                    <a:lnTo>
                      <a:pt x="122" y="44"/>
                    </a:lnTo>
                    <a:lnTo>
                      <a:pt x="126" y="52"/>
                    </a:lnTo>
                    <a:lnTo>
                      <a:pt x="128" y="66"/>
                    </a:lnTo>
                    <a:lnTo>
                      <a:pt x="126" y="78"/>
                    </a:lnTo>
                    <a:lnTo>
                      <a:pt x="122" y="86"/>
                    </a:lnTo>
                    <a:lnTo>
                      <a:pt x="114" y="92"/>
                    </a:lnTo>
                    <a:lnTo>
                      <a:pt x="106" y="94"/>
                    </a:lnTo>
                    <a:lnTo>
                      <a:pt x="98" y="92"/>
                    </a:lnTo>
                    <a:lnTo>
                      <a:pt x="90" y="86"/>
                    </a:lnTo>
                    <a:lnTo>
                      <a:pt x="86" y="78"/>
                    </a:lnTo>
                    <a:lnTo>
                      <a:pt x="84" y="66"/>
                    </a:lnTo>
                    <a:lnTo>
                      <a:pt x="86" y="52"/>
                    </a:lnTo>
                    <a:lnTo>
                      <a:pt x="90" y="44"/>
                    </a:lnTo>
                    <a:close/>
                    <a:moveTo>
                      <a:pt x="168" y="102"/>
                    </a:moveTo>
                    <a:lnTo>
                      <a:pt x="168" y="0"/>
                    </a:lnTo>
                    <a:lnTo>
                      <a:pt x="156" y="0"/>
                    </a:lnTo>
                    <a:lnTo>
                      <a:pt x="156" y="102"/>
                    </a:lnTo>
                    <a:lnTo>
                      <a:pt x="168" y="102"/>
                    </a:lnTo>
                    <a:close/>
                    <a:moveTo>
                      <a:pt x="192" y="94"/>
                    </a:moveTo>
                    <a:lnTo>
                      <a:pt x="192" y="94"/>
                    </a:lnTo>
                    <a:lnTo>
                      <a:pt x="198" y="98"/>
                    </a:lnTo>
                    <a:lnTo>
                      <a:pt x="204" y="102"/>
                    </a:lnTo>
                    <a:lnTo>
                      <a:pt x="210" y="104"/>
                    </a:lnTo>
                    <a:lnTo>
                      <a:pt x="218" y="104"/>
                    </a:lnTo>
                    <a:lnTo>
                      <a:pt x="228" y="104"/>
                    </a:lnTo>
                    <a:lnTo>
                      <a:pt x="236" y="100"/>
                    </a:lnTo>
                    <a:lnTo>
                      <a:pt x="244" y="94"/>
                    </a:lnTo>
                    <a:lnTo>
                      <a:pt x="248" y="88"/>
                    </a:lnTo>
                    <a:lnTo>
                      <a:pt x="252" y="78"/>
                    </a:lnTo>
                    <a:lnTo>
                      <a:pt x="252" y="64"/>
                    </a:lnTo>
                    <a:lnTo>
                      <a:pt x="252" y="56"/>
                    </a:lnTo>
                    <a:lnTo>
                      <a:pt x="250" y="48"/>
                    </a:lnTo>
                    <a:lnTo>
                      <a:pt x="248" y="42"/>
                    </a:lnTo>
                    <a:lnTo>
                      <a:pt x="244" y="36"/>
                    </a:lnTo>
                    <a:lnTo>
                      <a:pt x="238" y="32"/>
                    </a:lnTo>
                    <a:lnTo>
                      <a:pt x="232" y="28"/>
                    </a:lnTo>
                    <a:lnTo>
                      <a:pt x="226" y="28"/>
                    </a:lnTo>
                    <a:lnTo>
                      <a:pt x="218" y="26"/>
                    </a:lnTo>
                    <a:lnTo>
                      <a:pt x="206" y="28"/>
                    </a:lnTo>
                    <a:lnTo>
                      <a:pt x="194" y="34"/>
                    </a:lnTo>
                    <a:lnTo>
                      <a:pt x="190" y="40"/>
                    </a:lnTo>
                    <a:lnTo>
                      <a:pt x="186" y="48"/>
                    </a:lnTo>
                    <a:lnTo>
                      <a:pt x="184" y="56"/>
                    </a:lnTo>
                    <a:lnTo>
                      <a:pt x="182" y="66"/>
                    </a:lnTo>
                    <a:lnTo>
                      <a:pt x="184" y="74"/>
                    </a:lnTo>
                    <a:lnTo>
                      <a:pt x="186" y="82"/>
                    </a:lnTo>
                    <a:lnTo>
                      <a:pt x="188" y="88"/>
                    </a:lnTo>
                    <a:lnTo>
                      <a:pt x="192" y="94"/>
                    </a:lnTo>
                    <a:close/>
                    <a:moveTo>
                      <a:pt x="202" y="44"/>
                    </a:moveTo>
                    <a:lnTo>
                      <a:pt x="202" y="44"/>
                    </a:lnTo>
                    <a:lnTo>
                      <a:pt x="210" y="38"/>
                    </a:lnTo>
                    <a:lnTo>
                      <a:pt x="218" y="36"/>
                    </a:lnTo>
                    <a:lnTo>
                      <a:pt x="226" y="38"/>
                    </a:lnTo>
                    <a:lnTo>
                      <a:pt x="234" y="44"/>
                    </a:lnTo>
                    <a:lnTo>
                      <a:pt x="238" y="52"/>
                    </a:lnTo>
                    <a:lnTo>
                      <a:pt x="240" y="66"/>
                    </a:lnTo>
                    <a:lnTo>
                      <a:pt x="238" y="78"/>
                    </a:lnTo>
                    <a:lnTo>
                      <a:pt x="234" y="86"/>
                    </a:lnTo>
                    <a:lnTo>
                      <a:pt x="226" y="92"/>
                    </a:lnTo>
                    <a:lnTo>
                      <a:pt x="218" y="94"/>
                    </a:lnTo>
                    <a:lnTo>
                      <a:pt x="210" y="92"/>
                    </a:lnTo>
                    <a:lnTo>
                      <a:pt x="202" y="86"/>
                    </a:lnTo>
                    <a:lnTo>
                      <a:pt x="198" y="78"/>
                    </a:lnTo>
                    <a:lnTo>
                      <a:pt x="196" y="66"/>
                    </a:lnTo>
                    <a:lnTo>
                      <a:pt x="198" y="52"/>
                    </a:lnTo>
                    <a:lnTo>
                      <a:pt x="202" y="44"/>
                    </a:lnTo>
                    <a:close/>
                    <a:moveTo>
                      <a:pt x="280" y="102"/>
                    </a:moveTo>
                    <a:lnTo>
                      <a:pt x="280" y="64"/>
                    </a:lnTo>
                    <a:lnTo>
                      <a:pt x="282" y="48"/>
                    </a:lnTo>
                    <a:lnTo>
                      <a:pt x="284" y="46"/>
                    </a:lnTo>
                    <a:lnTo>
                      <a:pt x="288" y="42"/>
                    </a:lnTo>
                    <a:lnTo>
                      <a:pt x="290" y="40"/>
                    </a:lnTo>
                    <a:lnTo>
                      <a:pt x="294" y="40"/>
                    </a:lnTo>
                    <a:lnTo>
                      <a:pt x="300" y="40"/>
                    </a:lnTo>
                    <a:lnTo>
                      <a:pt x="304" y="42"/>
                    </a:lnTo>
                    <a:lnTo>
                      <a:pt x="308" y="30"/>
                    </a:lnTo>
                    <a:lnTo>
                      <a:pt x="302" y="28"/>
                    </a:lnTo>
                    <a:lnTo>
                      <a:pt x="296" y="26"/>
                    </a:lnTo>
                    <a:lnTo>
                      <a:pt x="290" y="28"/>
                    </a:lnTo>
                    <a:lnTo>
                      <a:pt x="288" y="28"/>
                    </a:lnTo>
                    <a:lnTo>
                      <a:pt x="284" y="32"/>
                    </a:lnTo>
                    <a:lnTo>
                      <a:pt x="278" y="40"/>
                    </a:lnTo>
                    <a:lnTo>
                      <a:pt x="278" y="28"/>
                    </a:lnTo>
                    <a:lnTo>
                      <a:pt x="268" y="28"/>
                    </a:lnTo>
                    <a:lnTo>
                      <a:pt x="268" y="102"/>
                    </a:lnTo>
                    <a:lnTo>
                      <a:pt x="280" y="10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19" name="Freeform 12"/>
              <p:cNvSpPr>
                <a:spLocks/>
              </p:cNvSpPr>
              <p:nvPr/>
            </p:nvSpPr>
            <p:spPr bwMode="auto">
              <a:xfrm>
                <a:off x="200" y="2660"/>
                <a:ext cx="116" cy="154"/>
              </a:xfrm>
              <a:custGeom>
                <a:avLst/>
                <a:gdLst>
                  <a:gd name="T0" fmla="*/ 116 w 116"/>
                  <a:gd name="T1" fmla="*/ 154 h 154"/>
                  <a:gd name="T2" fmla="*/ 0 w 116"/>
                  <a:gd name="T3" fmla="*/ 154 h 154"/>
                  <a:gd name="T4" fmla="*/ 0 w 116"/>
                  <a:gd name="T5" fmla="*/ 0 h 154"/>
                  <a:gd name="T6" fmla="*/ 116 w 116"/>
                  <a:gd name="T7" fmla="*/ 0 h 154"/>
                  <a:gd name="T8" fmla="*/ 116 w 116"/>
                  <a:gd name="T9" fmla="*/ 154 h 154"/>
                  <a:gd name="T10" fmla="*/ 116 w 116"/>
                  <a:gd name="T11" fmla="*/ 154 h 15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6"/>
                  <a:gd name="T19" fmla="*/ 0 h 154"/>
                  <a:gd name="T20" fmla="*/ 116 w 116"/>
                  <a:gd name="T21" fmla="*/ 154 h 15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6" h="154">
                    <a:moveTo>
                      <a:pt x="116" y="154"/>
                    </a:moveTo>
                    <a:lnTo>
                      <a:pt x="0" y="154"/>
                    </a:lnTo>
                    <a:lnTo>
                      <a:pt x="0" y="0"/>
                    </a:lnTo>
                    <a:lnTo>
                      <a:pt x="116" y="0"/>
                    </a:lnTo>
                    <a:lnTo>
                      <a:pt x="116" y="154"/>
                    </a:lnTo>
                    <a:close/>
                  </a:path>
                </a:pathLst>
              </a:custGeom>
              <a:solidFill>
                <a:srgbClr val="FFFF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20" name="Freeform 13"/>
              <p:cNvSpPr>
                <a:spLocks/>
              </p:cNvSpPr>
              <p:nvPr/>
            </p:nvSpPr>
            <p:spPr bwMode="auto">
              <a:xfrm>
                <a:off x="200" y="2660"/>
                <a:ext cx="116" cy="154"/>
              </a:xfrm>
              <a:custGeom>
                <a:avLst/>
                <a:gdLst>
                  <a:gd name="T0" fmla="*/ 116 w 116"/>
                  <a:gd name="T1" fmla="*/ 154 h 154"/>
                  <a:gd name="T2" fmla="*/ 0 w 116"/>
                  <a:gd name="T3" fmla="*/ 154 h 154"/>
                  <a:gd name="T4" fmla="*/ 0 w 116"/>
                  <a:gd name="T5" fmla="*/ 0 h 154"/>
                  <a:gd name="T6" fmla="*/ 116 w 116"/>
                  <a:gd name="T7" fmla="*/ 0 h 154"/>
                  <a:gd name="T8" fmla="*/ 116 w 116"/>
                  <a:gd name="T9" fmla="*/ 154 h 154"/>
                  <a:gd name="T10" fmla="*/ 116 w 116"/>
                  <a:gd name="T11" fmla="*/ 154 h 15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6"/>
                  <a:gd name="T19" fmla="*/ 0 h 154"/>
                  <a:gd name="T20" fmla="*/ 116 w 116"/>
                  <a:gd name="T21" fmla="*/ 154 h 15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6" h="154">
                    <a:moveTo>
                      <a:pt x="116" y="154"/>
                    </a:moveTo>
                    <a:lnTo>
                      <a:pt x="0" y="154"/>
                    </a:lnTo>
                    <a:lnTo>
                      <a:pt x="0" y="0"/>
                    </a:lnTo>
                    <a:lnTo>
                      <a:pt x="116" y="0"/>
                    </a:lnTo>
                    <a:lnTo>
                      <a:pt x="116" y="154"/>
                    </a:lnTo>
                    <a:close/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21" name="Freeform 14"/>
              <p:cNvSpPr>
                <a:spLocks/>
              </p:cNvSpPr>
              <p:nvPr/>
            </p:nvSpPr>
            <p:spPr bwMode="auto">
              <a:xfrm>
                <a:off x="312" y="2660"/>
                <a:ext cx="616" cy="154"/>
              </a:xfrm>
              <a:custGeom>
                <a:avLst/>
                <a:gdLst>
                  <a:gd name="T0" fmla="*/ 616 w 616"/>
                  <a:gd name="T1" fmla="*/ 154 h 154"/>
                  <a:gd name="T2" fmla="*/ 0 w 616"/>
                  <a:gd name="T3" fmla="*/ 154 h 154"/>
                  <a:gd name="T4" fmla="*/ 0 w 616"/>
                  <a:gd name="T5" fmla="*/ 0 h 154"/>
                  <a:gd name="T6" fmla="*/ 616 w 616"/>
                  <a:gd name="T7" fmla="*/ 0 h 154"/>
                  <a:gd name="T8" fmla="*/ 616 w 616"/>
                  <a:gd name="T9" fmla="*/ 154 h 154"/>
                  <a:gd name="T10" fmla="*/ 616 w 616"/>
                  <a:gd name="T11" fmla="*/ 154 h 15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16"/>
                  <a:gd name="T19" fmla="*/ 0 h 154"/>
                  <a:gd name="T20" fmla="*/ 616 w 616"/>
                  <a:gd name="T21" fmla="*/ 154 h 15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16" h="154">
                    <a:moveTo>
                      <a:pt x="616" y="154"/>
                    </a:moveTo>
                    <a:lnTo>
                      <a:pt x="0" y="154"/>
                    </a:lnTo>
                    <a:lnTo>
                      <a:pt x="0" y="0"/>
                    </a:lnTo>
                    <a:lnTo>
                      <a:pt x="616" y="0"/>
                    </a:lnTo>
                    <a:lnTo>
                      <a:pt x="616" y="154"/>
                    </a:lnTo>
                    <a:close/>
                  </a:path>
                </a:pathLst>
              </a:custGeom>
              <a:solidFill>
                <a:srgbClr val="FFFF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22" name="Freeform 15"/>
              <p:cNvSpPr>
                <a:spLocks/>
              </p:cNvSpPr>
              <p:nvPr/>
            </p:nvSpPr>
            <p:spPr bwMode="auto">
              <a:xfrm>
                <a:off x="312" y="2660"/>
                <a:ext cx="616" cy="154"/>
              </a:xfrm>
              <a:custGeom>
                <a:avLst/>
                <a:gdLst>
                  <a:gd name="T0" fmla="*/ 616 w 616"/>
                  <a:gd name="T1" fmla="*/ 154 h 154"/>
                  <a:gd name="T2" fmla="*/ 0 w 616"/>
                  <a:gd name="T3" fmla="*/ 154 h 154"/>
                  <a:gd name="T4" fmla="*/ 0 w 616"/>
                  <a:gd name="T5" fmla="*/ 0 h 154"/>
                  <a:gd name="T6" fmla="*/ 616 w 616"/>
                  <a:gd name="T7" fmla="*/ 0 h 154"/>
                  <a:gd name="T8" fmla="*/ 616 w 616"/>
                  <a:gd name="T9" fmla="*/ 154 h 154"/>
                  <a:gd name="T10" fmla="*/ 616 w 616"/>
                  <a:gd name="T11" fmla="*/ 154 h 15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16"/>
                  <a:gd name="T19" fmla="*/ 0 h 154"/>
                  <a:gd name="T20" fmla="*/ 616 w 616"/>
                  <a:gd name="T21" fmla="*/ 154 h 15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16" h="154">
                    <a:moveTo>
                      <a:pt x="616" y="154"/>
                    </a:moveTo>
                    <a:lnTo>
                      <a:pt x="0" y="154"/>
                    </a:lnTo>
                    <a:lnTo>
                      <a:pt x="0" y="0"/>
                    </a:lnTo>
                    <a:lnTo>
                      <a:pt x="616" y="0"/>
                    </a:lnTo>
                    <a:lnTo>
                      <a:pt x="616" y="154"/>
                    </a:lnTo>
                    <a:close/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23" name="Freeform 16"/>
              <p:cNvSpPr>
                <a:spLocks/>
              </p:cNvSpPr>
              <p:nvPr/>
            </p:nvSpPr>
            <p:spPr bwMode="auto">
              <a:xfrm>
                <a:off x="200" y="2814"/>
                <a:ext cx="116" cy="156"/>
              </a:xfrm>
              <a:custGeom>
                <a:avLst/>
                <a:gdLst>
                  <a:gd name="T0" fmla="*/ 116 w 116"/>
                  <a:gd name="T1" fmla="*/ 156 h 156"/>
                  <a:gd name="T2" fmla="*/ 0 w 116"/>
                  <a:gd name="T3" fmla="*/ 156 h 156"/>
                  <a:gd name="T4" fmla="*/ 0 w 116"/>
                  <a:gd name="T5" fmla="*/ 0 h 156"/>
                  <a:gd name="T6" fmla="*/ 116 w 116"/>
                  <a:gd name="T7" fmla="*/ 0 h 156"/>
                  <a:gd name="T8" fmla="*/ 116 w 116"/>
                  <a:gd name="T9" fmla="*/ 156 h 156"/>
                  <a:gd name="T10" fmla="*/ 116 w 116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6"/>
                  <a:gd name="T19" fmla="*/ 0 h 156"/>
                  <a:gd name="T20" fmla="*/ 116 w 116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6" h="156">
                    <a:moveTo>
                      <a:pt x="116" y="156"/>
                    </a:moveTo>
                    <a:lnTo>
                      <a:pt x="0" y="156"/>
                    </a:lnTo>
                    <a:lnTo>
                      <a:pt x="0" y="0"/>
                    </a:lnTo>
                    <a:lnTo>
                      <a:pt x="116" y="0"/>
                    </a:lnTo>
                    <a:lnTo>
                      <a:pt x="116" y="156"/>
                    </a:lnTo>
                    <a:close/>
                  </a:path>
                </a:pathLst>
              </a:custGeom>
              <a:solidFill>
                <a:srgbClr val="FFFF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24" name="Freeform 17"/>
              <p:cNvSpPr>
                <a:spLocks/>
              </p:cNvSpPr>
              <p:nvPr/>
            </p:nvSpPr>
            <p:spPr bwMode="auto">
              <a:xfrm>
                <a:off x="200" y="2814"/>
                <a:ext cx="116" cy="156"/>
              </a:xfrm>
              <a:custGeom>
                <a:avLst/>
                <a:gdLst>
                  <a:gd name="T0" fmla="*/ 116 w 116"/>
                  <a:gd name="T1" fmla="*/ 156 h 156"/>
                  <a:gd name="T2" fmla="*/ 0 w 116"/>
                  <a:gd name="T3" fmla="*/ 156 h 156"/>
                  <a:gd name="T4" fmla="*/ 0 w 116"/>
                  <a:gd name="T5" fmla="*/ 0 h 156"/>
                  <a:gd name="T6" fmla="*/ 116 w 116"/>
                  <a:gd name="T7" fmla="*/ 0 h 156"/>
                  <a:gd name="T8" fmla="*/ 116 w 116"/>
                  <a:gd name="T9" fmla="*/ 156 h 156"/>
                  <a:gd name="T10" fmla="*/ 116 w 116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6"/>
                  <a:gd name="T19" fmla="*/ 0 h 156"/>
                  <a:gd name="T20" fmla="*/ 116 w 116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6" h="156">
                    <a:moveTo>
                      <a:pt x="116" y="156"/>
                    </a:moveTo>
                    <a:lnTo>
                      <a:pt x="0" y="156"/>
                    </a:lnTo>
                    <a:lnTo>
                      <a:pt x="0" y="0"/>
                    </a:lnTo>
                    <a:lnTo>
                      <a:pt x="116" y="0"/>
                    </a:lnTo>
                    <a:lnTo>
                      <a:pt x="116" y="156"/>
                    </a:lnTo>
                    <a:close/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25" name="Freeform 18"/>
              <p:cNvSpPr>
                <a:spLocks/>
              </p:cNvSpPr>
              <p:nvPr/>
            </p:nvSpPr>
            <p:spPr bwMode="auto">
              <a:xfrm>
                <a:off x="312" y="2814"/>
                <a:ext cx="616" cy="156"/>
              </a:xfrm>
              <a:custGeom>
                <a:avLst/>
                <a:gdLst>
                  <a:gd name="T0" fmla="*/ 616 w 616"/>
                  <a:gd name="T1" fmla="*/ 156 h 156"/>
                  <a:gd name="T2" fmla="*/ 0 w 616"/>
                  <a:gd name="T3" fmla="*/ 156 h 156"/>
                  <a:gd name="T4" fmla="*/ 0 w 616"/>
                  <a:gd name="T5" fmla="*/ 0 h 156"/>
                  <a:gd name="T6" fmla="*/ 616 w 616"/>
                  <a:gd name="T7" fmla="*/ 0 h 156"/>
                  <a:gd name="T8" fmla="*/ 616 w 616"/>
                  <a:gd name="T9" fmla="*/ 156 h 156"/>
                  <a:gd name="T10" fmla="*/ 616 w 616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16"/>
                  <a:gd name="T19" fmla="*/ 0 h 156"/>
                  <a:gd name="T20" fmla="*/ 616 w 616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16" h="156">
                    <a:moveTo>
                      <a:pt x="616" y="156"/>
                    </a:moveTo>
                    <a:lnTo>
                      <a:pt x="0" y="156"/>
                    </a:lnTo>
                    <a:lnTo>
                      <a:pt x="0" y="0"/>
                    </a:lnTo>
                    <a:lnTo>
                      <a:pt x="616" y="0"/>
                    </a:lnTo>
                    <a:lnTo>
                      <a:pt x="616" y="156"/>
                    </a:lnTo>
                    <a:close/>
                  </a:path>
                </a:pathLst>
              </a:custGeom>
              <a:solidFill>
                <a:srgbClr val="FFFF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26" name="Freeform 19"/>
              <p:cNvSpPr>
                <a:spLocks/>
              </p:cNvSpPr>
              <p:nvPr/>
            </p:nvSpPr>
            <p:spPr bwMode="auto">
              <a:xfrm>
                <a:off x="312" y="2814"/>
                <a:ext cx="616" cy="156"/>
              </a:xfrm>
              <a:custGeom>
                <a:avLst/>
                <a:gdLst>
                  <a:gd name="T0" fmla="*/ 616 w 616"/>
                  <a:gd name="T1" fmla="*/ 156 h 156"/>
                  <a:gd name="T2" fmla="*/ 0 w 616"/>
                  <a:gd name="T3" fmla="*/ 156 h 156"/>
                  <a:gd name="T4" fmla="*/ 0 w 616"/>
                  <a:gd name="T5" fmla="*/ 0 h 156"/>
                  <a:gd name="T6" fmla="*/ 616 w 616"/>
                  <a:gd name="T7" fmla="*/ 0 h 156"/>
                  <a:gd name="T8" fmla="*/ 616 w 616"/>
                  <a:gd name="T9" fmla="*/ 156 h 156"/>
                  <a:gd name="T10" fmla="*/ 616 w 616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16"/>
                  <a:gd name="T19" fmla="*/ 0 h 156"/>
                  <a:gd name="T20" fmla="*/ 616 w 616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16" h="156">
                    <a:moveTo>
                      <a:pt x="616" y="156"/>
                    </a:moveTo>
                    <a:lnTo>
                      <a:pt x="0" y="156"/>
                    </a:lnTo>
                    <a:lnTo>
                      <a:pt x="0" y="0"/>
                    </a:lnTo>
                    <a:lnTo>
                      <a:pt x="616" y="0"/>
                    </a:lnTo>
                    <a:lnTo>
                      <a:pt x="616" y="156"/>
                    </a:lnTo>
                    <a:close/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27" name="Freeform 20"/>
              <p:cNvSpPr>
                <a:spLocks/>
              </p:cNvSpPr>
              <p:nvPr/>
            </p:nvSpPr>
            <p:spPr bwMode="auto">
              <a:xfrm>
                <a:off x="200" y="2970"/>
                <a:ext cx="116" cy="156"/>
              </a:xfrm>
              <a:custGeom>
                <a:avLst/>
                <a:gdLst>
                  <a:gd name="T0" fmla="*/ 116 w 116"/>
                  <a:gd name="T1" fmla="*/ 156 h 156"/>
                  <a:gd name="T2" fmla="*/ 0 w 116"/>
                  <a:gd name="T3" fmla="*/ 156 h 156"/>
                  <a:gd name="T4" fmla="*/ 0 w 116"/>
                  <a:gd name="T5" fmla="*/ 0 h 156"/>
                  <a:gd name="T6" fmla="*/ 116 w 116"/>
                  <a:gd name="T7" fmla="*/ 0 h 156"/>
                  <a:gd name="T8" fmla="*/ 116 w 116"/>
                  <a:gd name="T9" fmla="*/ 156 h 156"/>
                  <a:gd name="T10" fmla="*/ 116 w 116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6"/>
                  <a:gd name="T19" fmla="*/ 0 h 156"/>
                  <a:gd name="T20" fmla="*/ 116 w 116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6" h="156">
                    <a:moveTo>
                      <a:pt x="116" y="156"/>
                    </a:moveTo>
                    <a:lnTo>
                      <a:pt x="0" y="156"/>
                    </a:lnTo>
                    <a:lnTo>
                      <a:pt x="0" y="0"/>
                    </a:lnTo>
                    <a:lnTo>
                      <a:pt x="116" y="0"/>
                    </a:lnTo>
                    <a:lnTo>
                      <a:pt x="116" y="156"/>
                    </a:lnTo>
                    <a:close/>
                  </a:path>
                </a:pathLst>
              </a:custGeom>
              <a:solidFill>
                <a:srgbClr val="FFFF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28" name="Freeform 21"/>
              <p:cNvSpPr>
                <a:spLocks/>
              </p:cNvSpPr>
              <p:nvPr/>
            </p:nvSpPr>
            <p:spPr bwMode="auto">
              <a:xfrm>
                <a:off x="200" y="2970"/>
                <a:ext cx="116" cy="156"/>
              </a:xfrm>
              <a:custGeom>
                <a:avLst/>
                <a:gdLst>
                  <a:gd name="T0" fmla="*/ 116 w 116"/>
                  <a:gd name="T1" fmla="*/ 156 h 156"/>
                  <a:gd name="T2" fmla="*/ 0 w 116"/>
                  <a:gd name="T3" fmla="*/ 156 h 156"/>
                  <a:gd name="T4" fmla="*/ 0 w 116"/>
                  <a:gd name="T5" fmla="*/ 0 h 156"/>
                  <a:gd name="T6" fmla="*/ 116 w 116"/>
                  <a:gd name="T7" fmla="*/ 0 h 156"/>
                  <a:gd name="T8" fmla="*/ 116 w 116"/>
                  <a:gd name="T9" fmla="*/ 156 h 156"/>
                  <a:gd name="T10" fmla="*/ 116 w 116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6"/>
                  <a:gd name="T19" fmla="*/ 0 h 156"/>
                  <a:gd name="T20" fmla="*/ 116 w 116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6" h="156">
                    <a:moveTo>
                      <a:pt x="116" y="156"/>
                    </a:moveTo>
                    <a:lnTo>
                      <a:pt x="0" y="156"/>
                    </a:lnTo>
                    <a:lnTo>
                      <a:pt x="0" y="0"/>
                    </a:lnTo>
                    <a:lnTo>
                      <a:pt x="116" y="0"/>
                    </a:lnTo>
                    <a:lnTo>
                      <a:pt x="116" y="156"/>
                    </a:lnTo>
                    <a:close/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29" name="Freeform 22"/>
              <p:cNvSpPr>
                <a:spLocks/>
              </p:cNvSpPr>
              <p:nvPr/>
            </p:nvSpPr>
            <p:spPr bwMode="auto">
              <a:xfrm>
                <a:off x="312" y="2970"/>
                <a:ext cx="616" cy="156"/>
              </a:xfrm>
              <a:custGeom>
                <a:avLst/>
                <a:gdLst>
                  <a:gd name="T0" fmla="*/ 616 w 616"/>
                  <a:gd name="T1" fmla="*/ 156 h 156"/>
                  <a:gd name="T2" fmla="*/ 0 w 616"/>
                  <a:gd name="T3" fmla="*/ 156 h 156"/>
                  <a:gd name="T4" fmla="*/ 0 w 616"/>
                  <a:gd name="T5" fmla="*/ 0 h 156"/>
                  <a:gd name="T6" fmla="*/ 616 w 616"/>
                  <a:gd name="T7" fmla="*/ 0 h 156"/>
                  <a:gd name="T8" fmla="*/ 616 w 616"/>
                  <a:gd name="T9" fmla="*/ 156 h 156"/>
                  <a:gd name="T10" fmla="*/ 616 w 616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16"/>
                  <a:gd name="T19" fmla="*/ 0 h 156"/>
                  <a:gd name="T20" fmla="*/ 616 w 616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16" h="156">
                    <a:moveTo>
                      <a:pt x="616" y="156"/>
                    </a:moveTo>
                    <a:lnTo>
                      <a:pt x="0" y="156"/>
                    </a:lnTo>
                    <a:lnTo>
                      <a:pt x="0" y="0"/>
                    </a:lnTo>
                    <a:lnTo>
                      <a:pt x="616" y="0"/>
                    </a:lnTo>
                    <a:lnTo>
                      <a:pt x="616" y="156"/>
                    </a:lnTo>
                    <a:close/>
                  </a:path>
                </a:pathLst>
              </a:custGeom>
              <a:solidFill>
                <a:srgbClr val="FFFF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30" name="Freeform 23"/>
              <p:cNvSpPr>
                <a:spLocks/>
              </p:cNvSpPr>
              <p:nvPr/>
            </p:nvSpPr>
            <p:spPr bwMode="auto">
              <a:xfrm>
                <a:off x="312" y="2970"/>
                <a:ext cx="616" cy="156"/>
              </a:xfrm>
              <a:custGeom>
                <a:avLst/>
                <a:gdLst>
                  <a:gd name="T0" fmla="*/ 616 w 616"/>
                  <a:gd name="T1" fmla="*/ 156 h 156"/>
                  <a:gd name="T2" fmla="*/ 0 w 616"/>
                  <a:gd name="T3" fmla="*/ 156 h 156"/>
                  <a:gd name="T4" fmla="*/ 0 w 616"/>
                  <a:gd name="T5" fmla="*/ 0 h 156"/>
                  <a:gd name="T6" fmla="*/ 616 w 616"/>
                  <a:gd name="T7" fmla="*/ 0 h 156"/>
                  <a:gd name="T8" fmla="*/ 616 w 616"/>
                  <a:gd name="T9" fmla="*/ 156 h 156"/>
                  <a:gd name="T10" fmla="*/ 616 w 616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16"/>
                  <a:gd name="T19" fmla="*/ 0 h 156"/>
                  <a:gd name="T20" fmla="*/ 616 w 616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16" h="156">
                    <a:moveTo>
                      <a:pt x="616" y="156"/>
                    </a:moveTo>
                    <a:lnTo>
                      <a:pt x="0" y="156"/>
                    </a:lnTo>
                    <a:lnTo>
                      <a:pt x="0" y="0"/>
                    </a:lnTo>
                    <a:lnTo>
                      <a:pt x="616" y="0"/>
                    </a:lnTo>
                    <a:lnTo>
                      <a:pt x="616" y="156"/>
                    </a:lnTo>
                    <a:close/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31" name="Freeform 24"/>
              <p:cNvSpPr>
                <a:spLocks/>
              </p:cNvSpPr>
              <p:nvPr/>
            </p:nvSpPr>
            <p:spPr bwMode="auto">
              <a:xfrm>
                <a:off x="238" y="2684"/>
                <a:ext cx="38" cy="102"/>
              </a:xfrm>
              <a:custGeom>
                <a:avLst/>
                <a:gdLst>
                  <a:gd name="T0" fmla="*/ 38 w 38"/>
                  <a:gd name="T1" fmla="*/ 0 h 102"/>
                  <a:gd name="T2" fmla="*/ 30 w 38"/>
                  <a:gd name="T3" fmla="*/ 0 h 102"/>
                  <a:gd name="T4" fmla="*/ 30 w 38"/>
                  <a:gd name="T5" fmla="*/ 0 h 102"/>
                  <a:gd name="T6" fmla="*/ 26 w 38"/>
                  <a:gd name="T7" fmla="*/ 6 h 102"/>
                  <a:gd name="T8" fmla="*/ 18 w 38"/>
                  <a:gd name="T9" fmla="*/ 12 h 102"/>
                  <a:gd name="T10" fmla="*/ 18 w 38"/>
                  <a:gd name="T11" fmla="*/ 12 h 102"/>
                  <a:gd name="T12" fmla="*/ 10 w 38"/>
                  <a:gd name="T13" fmla="*/ 20 h 102"/>
                  <a:gd name="T14" fmla="*/ 0 w 38"/>
                  <a:gd name="T15" fmla="*/ 26 h 102"/>
                  <a:gd name="T16" fmla="*/ 0 w 38"/>
                  <a:gd name="T17" fmla="*/ 38 h 102"/>
                  <a:gd name="T18" fmla="*/ 0 w 38"/>
                  <a:gd name="T19" fmla="*/ 38 h 102"/>
                  <a:gd name="T20" fmla="*/ 14 w 38"/>
                  <a:gd name="T21" fmla="*/ 30 h 102"/>
                  <a:gd name="T22" fmla="*/ 14 w 38"/>
                  <a:gd name="T23" fmla="*/ 30 h 102"/>
                  <a:gd name="T24" fmla="*/ 26 w 38"/>
                  <a:gd name="T25" fmla="*/ 22 h 102"/>
                  <a:gd name="T26" fmla="*/ 26 w 38"/>
                  <a:gd name="T27" fmla="*/ 102 h 102"/>
                  <a:gd name="T28" fmla="*/ 38 w 38"/>
                  <a:gd name="T29" fmla="*/ 102 h 102"/>
                  <a:gd name="T30" fmla="*/ 38 w 38"/>
                  <a:gd name="T31" fmla="*/ 0 h 102"/>
                  <a:gd name="T32" fmla="*/ 38 w 38"/>
                  <a:gd name="T33" fmla="*/ 0 h 10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8"/>
                  <a:gd name="T52" fmla="*/ 0 h 102"/>
                  <a:gd name="T53" fmla="*/ 38 w 38"/>
                  <a:gd name="T54" fmla="*/ 102 h 10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8" h="102">
                    <a:moveTo>
                      <a:pt x="38" y="0"/>
                    </a:moveTo>
                    <a:lnTo>
                      <a:pt x="30" y="0"/>
                    </a:lnTo>
                    <a:lnTo>
                      <a:pt x="26" y="6"/>
                    </a:lnTo>
                    <a:lnTo>
                      <a:pt x="18" y="12"/>
                    </a:lnTo>
                    <a:lnTo>
                      <a:pt x="10" y="20"/>
                    </a:lnTo>
                    <a:lnTo>
                      <a:pt x="0" y="26"/>
                    </a:lnTo>
                    <a:lnTo>
                      <a:pt x="0" y="38"/>
                    </a:lnTo>
                    <a:lnTo>
                      <a:pt x="14" y="30"/>
                    </a:lnTo>
                    <a:lnTo>
                      <a:pt x="26" y="22"/>
                    </a:lnTo>
                    <a:lnTo>
                      <a:pt x="26" y="102"/>
                    </a:lnTo>
                    <a:lnTo>
                      <a:pt x="38" y="102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32" name="Freeform 25"/>
              <p:cNvSpPr>
                <a:spLocks noEditPoints="1"/>
              </p:cNvSpPr>
              <p:nvPr/>
            </p:nvSpPr>
            <p:spPr bwMode="auto">
              <a:xfrm>
                <a:off x="342" y="2672"/>
                <a:ext cx="264" cy="132"/>
              </a:xfrm>
              <a:custGeom>
                <a:avLst/>
                <a:gdLst>
                  <a:gd name="T0" fmla="*/ 26 w 264"/>
                  <a:gd name="T1" fmla="*/ 90 h 132"/>
                  <a:gd name="T2" fmla="*/ 22 w 264"/>
                  <a:gd name="T3" fmla="*/ 36 h 132"/>
                  <a:gd name="T4" fmla="*/ 22 w 264"/>
                  <a:gd name="T5" fmla="*/ 0 h 132"/>
                  <a:gd name="T6" fmla="*/ 0 w 264"/>
                  <a:gd name="T7" fmla="*/ 36 h 132"/>
                  <a:gd name="T8" fmla="*/ 12 w 264"/>
                  <a:gd name="T9" fmla="*/ 94 h 132"/>
                  <a:gd name="T10" fmla="*/ 16 w 264"/>
                  <a:gd name="T11" fmla="*/ 100 h 132"/>
                  <a:gd name="T12" fmla="*/ 36 w 264"/>
                  <a:gd name="T13" fmla="*/ 102 h 132"/>
                  <a:gd name="T14" fmla="*/ 30 w 264"/>
                  <a:gd name="T15" fmla="*/ 90 h 132"/>
                  <a:gd name="T16" fmla="*/ 66 w 264"/>
                  <a:gd name="T17" fmla="*/ 130 h 132"/>
                  <a:gd name="T18" fmla="*/ 74 w 264"/>
                  <a:gd name="T19" fmla="*/ 120 h 132"/>
                  <a:gd name="T20" fmla="*/ 80 w 264"/>
                  <a:gd name="T21" fmla="*/ 70 h 132"/>
                  <a:gd name="T22" fmla="*/ 70 w 264"/>
                  <a:gd name="T23" fmla="*/ 70 h 132"/>
                  <a:gd name="T24" fmla="*/ 68 w 264"/>
                  <a:gd name="T25" fmla="*/ 102 h 132"/>
                  <a:gd name="T26" fmla="*/ 64 w 264"/>
                  <a:gd name="T27" fmla="*/ 114 h 132"/>
                  <a:gd name="T28" fmla="*/ 52 w 264"/>
                  <a:gd name="T29" fmla="*/ 120 h 132"/>
                  <a:gd name="T30" fmla="*/ 56 w 264"/>
                  <a:gd name="T31" fmla="*/ 132 h 132"/>
                  <a:gd name="T32" fmla="*/ 132 w 264"/>
                  <a:gd name="T33" fmla="*/ 94 h 132"/>
                  <a:gd name="T34" fmla="*/ 152 w 264"/>
                  <a:gd name="T35" fmla="*/ 104 h 132"/>
                  <a:gd name="T36" fmla="*/ 168 w 264"/>
                  <a:gd name="T37" fmla="*/ 98 h 132"/>
                  <a:gd name="T38" fmla="*/ 184 w 264"/>
                  <a:gd name="T39" fmla="*/ 74 h 132"/>
                  <a:gd name="T40" fmla="*/ 180 w 264"/>
                  <a:gd name="T41" fmla="*/ 44 h 132"/>
                  <a:gd name="T42" fmla="*/ 170 w 264"/>
                  <a:gd name="T43" fmla="*/ 30 h 132"/>
                  <a:gd name="T44" fmla="*/ 146 w 264"/>
                  <a:gd name="T45" fmla="*/ 26 h 132"/>
                  <a:gd name="T46" fmla="*/ 132 w 264"/>
                  <a:gd name="T47" fmla="*/ 36 h 132"/>
                  <a:gd name="T48" fmla="*/ 132 w 264"/>
                  <a:gd name="T49" fmla="*/ 130 h 132"/>
                  <a:gd name="T50" fmla="*/ 144 w 264"/>
                  <a:gd name="T51" fmla="*/ 38 h 132"/>
                  <a:gd name="T52" fmla="*/ 166 w 264"/>
                  <a:gd name="T53" fmla="*/ 42 h 132"/>
                  <a:gd name="T54" fmla="*/ 172 w 264"/>
                  <a:gd name="T55" fmla="*/ 64 h 132"/>
                  <a:gd name="T56" fmla="*/ 158 w 264"/>
                  <a:gd name="T57" fmla="*/ 92 h 132"/>
                  <a:gd name="T58" fmla="*/ 136 w 264"/>
                  <a:gd name="T59" fmla="*/ 86 h 132"/>
                  <a:gd name="T60" fmla="*/ 130 w 264"/>
                  <a:gd name="T61" fmla="*/ 64 h 132"/>
                  <a:gd name="T62" fmla="*/ 242 w 264"/>
                  <a:gd name="T63" fmla="*/ 90 h 132"/>
                  <a:gd name="T64" fmla="*/ 232 w 264"/>
                  <a:gd name="T65" fmla="*/ 92 h 132"/>
                  <a:gd name="T66" fmla="*/ 210 w 264"/>
                  <a:gd name="T67" fmla="*/ 78 h 132"/>
                  <a:gd name="T68" fmla="*/ 264 w 264"/>
                  <a:gd name="T69" fmla="*/ 64 h 132"/>
                  <a:gd name="T70" fmla="*/ 258 w 264"/>
                  <a:gd name="T71" fmla="*/ 42 h 132"/>
                  <a:gd name="T72" fmla="*/ 244 w 264"/>
                  <a:gd name="T73" fmla="*/ 28 h 132"/>
                  <a:gd name="T74" fmla="*/ 222 w 264"/>
                  <a:gd name="T75" fmla="*/ 26 h 132"/>
                  <a:gd name="T76" fmla="*/ 206 w 264"/>
                  <a:gd name="T77" fmla="*/ 36 h 132"/>
                  <a:gd name="T78" fmla="*/ 196 w 264"/>
                  <a:gd name="T79" fmla="*/ 64 h 132"/>
                  <a:gd name="T80" fmla="*/ 200 w 264"/>
                  <a:gd name="T81" fmla="*/ 88 h 132"/>
                  <a:gd name="T82" fmla="*/ 216 w 264"/>
                  <a:gd name="T83" fmla="*/ 100 h 132"/>
                  <a:gd name="T84" fmla="*/ 242 w 264"/>
                  <a:gd name="T85" fmla="*/ 102 h 132"/>
                  <a:gd name="T86" fmla="*/ 264 w 264"/>
                  <a:gd name="T87" fmla="*/ 80 h 132"/>
                  <a:gd name="T88" fmla="*/ 242 w 264"/>
                  <a:gd name="T89" fmla="*/ 90 h 132"/>
                  <a:gd name="T90" fmla="*/ 222 w 264"/>
                  <a:gd name="T91" fmla="*/ 38 h 132"/>
                  <a:gd name="T92" fmla="*/ 246 w 264"/>
                  <a:gd name="T93" fmla="*/ 44 h 132"/>
                  <a:gd name="T94" fmla="*/ 210 w 264"/>
                  <a:gd name="T95" fmla="*/ 58 h 132"/>
                  <a:gd name="T96" fmla="*/ 216 w 264"/>
                  <a:gd name="T97" fmla="*/ 42 h 132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264"/>
                  <a:gd name="T148" fmla="*/ 0 h 132"/>
                  <a:gd name="T149" fmla="*/ 264 w 264"/>
                  <a:gd name="T150" fmla="*/ 132 h 132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264" h="132">
                    <a:moveTo>
                      <a:pt x="30" y="90"/>
                    </a:moveTo>
                    <a:lnTo>
                      <a:pt x="30" y="90"/>
                    </a:lnTo>
                    <a:lnTo>
                      <a:pt x="26" y="90"/>
                    </a:lnTo>
                    <a:lnTo>
                      <a:pt x="24" y="88"/>
                    </a:lnTo>
                    <a:lnTo>
                      <a:pt x="22" y="80"/>
                    </a:lnTo>
                    <a:lnTo>
                      <a:pt x="22" y="36"/>
                    </a:lnTo>
                    <a:lnTo>
                      <a:pt x="36" y="36"/>
                    </a:lnTo>
                    <a:lnTo>
                      <a:pt x="36" y="26"/>
                    </a:lnTo>
                    <a:lnTo>
                      <a:pt x="22" y="26"/>
                    </a:lnTo>
                    <a:lnTo>
                      <a:pt x="22" y="0"/>
                    </a:lnTo>
                    <a:lnTo>
                      <a:pt x="10" y="8"/>
                    </a:lnTo>
                    <a:lnTo>
                      <a:pt x="10" y="26"/>
                    </a:lnTo>
                    <a:lnTo>
                      <a:pt x="0" y="26"/>
                    </a:lnTo>
                    <a:lnTo>
                      <a:pt x="0" y="36"/>
                    </a:lnTo>
                    <a:lnTo>
                      <a:pt x="10" y="36"/>
                    </a:lnTo>
                    <a:lnTo>
                      <a:pt x="10" y="80"/>
                    </a:lnTo>
                    <a:lnTo>
                      <a:pt x="12" y="94"/>
                    </a:lnTo>
                    <a:lnTo>
                      <a:pt x="14" y="98"/>
                    </a:lnTo>
                    <a:lnTo>
                      <a:pt x="16" y="100"/>
                    </a:lnTo>
                    <a:lnTo>
                      <a:pt x="22" y="102"/>
                    </a:lnTo>
                    <a:lnTo>
                      <a:pt x="28" y="102"/>
                    </a:lnTo>
                    <a:lnTo>
                      <a:pt x="36" y="102"/>
                    </a:lnTo>
                    <a:lnTo>
                      <a:pt x="36" y="90"/>
                    </a:lnTo>
                    <a:lnTo>
                      <a:pt x="30" y="90"/>
                    </a:lnTo>
                    <a:close/>
                    <a:moveTo>
                      <a:pt x="56" y="132"/>
                    </a:moveTo>
                    <a:lnTo>
                      <a:pt x="56" y="132"/>
                    </a:lnTo>
                    <a:lnTo>
                      <a:pt x="60" y="132"/>
                    </a:lnTo>
                    <a:lnTo>
                      <a:pt x="66" y="130"/>
                    </a:lnTo>
                    <a:lnTo>
                      <a:pt x="70" y="126"/>
                    </a:lnTo>
                    <a:lnTo>
                      <a:pt x="74" y="120"/>
                    </a:lnTo>
                    <a:lnTo>
                      <a:pt x="80" y="102"/>
                    </a:lnTo>
                    <a:lnTo>
                      <a:pt x="108" y="26"/>
                    </a:lnTo>
                    <a:lnTo>
                      <a:pt x="96" y="26"/>
                    </a:lnTo>
                    <a:lnTo>
                      <a:pt x="80" y="70"/>
                    </a:lnTo>
                    <a:lnTo>
                      <a:pt x="74" y="88"/>
                    </a:lnTo>
                    <a:lnTo>
                      <a:pt x="70" y="70"/>
                    </a:lnTo>
                    <a:lnTo>
                      <a:pt x="54" y="26"/>
                    </a:lnTo>
                    <a:lnTo>
                      <a:pt x="40" y="26"/>
                    </a:lnTo>
                    <a:lnTo>
                      <a:pt x="68" y="102"/>
                    </a:lnTo>
                    <a:lnTo>
                      <a:pt x="68" y="106"/>
                    </a:lnTo>
                    <a:lnTo>
                      <a:pt x="64" y="114"/>
                    </a:lnTo>
                    <a:lnTo>
                      <a:pt x="60" y="118"/>
                    </a:lnTo>
                    <a:lnTo>
                      <a:pt x="52" y="120"/>
                    </a:lnTo>
                    <a:lnTo>
                      <a:pt x="46" y="118"/>
                    </a:lnTo>
                    <a:lnTo>
                      <a:pt x="46" y="130"/>
                    </a:lnTo>
                    <a:lnTo>
                      <a:pt x="56" y="132"/>
                    </a:lnTo>
                    <a:close/>
                    <a:moveTo>
                      <a:pt x="132" y="130"/>
                    </a:moveTo>
                    <a:lnTo>
                      <a:pt x="132" y="94"/>
                    </a:lnTo>
                    <a:lnTo>
                      <a:pt x="140" y="100"/>
                    </a:lnTo>
                    <a:lnTo>
                      <a:pt x="146" y="102"/>
                    </a:lnTo>
                    <a:lnTo>
                      <a:pt x="152" y="104"/>
                    </a:lnTo>
                    <a:lnTo>
                      <a:pt x="160" y="102"/>
                    </a:lnTo>
                    <a:lnTo>
                      <a:pt x="168" y="98"/>
                    </a:lnTo>
                    <a:lnTo>
                      <a:pt x="176" y="92"/>
                    </a:lnTo>
                    <a:lnTo>
                      <a:pt x="180" y="84"/>
                    </a:lnTo>
                    <a:lnTo>
                      <a:pt x="184" y="74"/>
                    </a:lnTo>
                    <a:lnTo>
                      <a:pt x="184" y="64"/>
                    </a:lnTo>
                    <a:lnTo>
                      <a:pt x="184" y="54"/>
                    </a:lnTo>
                    <a:lnTo>
                      <a:pt x="180" y="44"/>
                    </a:lnTo>
                    <a:lnTo>
                      <a:pt x="176" y="36"/>
                    </a:lnTo>
                    <a:lnTo>
                      <a:pt x="170" y="30"/>
                    </a:lnTo>
                    <a:lnTo>
                      <a:pt x="162" y="26"/>
                    </a:lnTo>
                    <a:lnTo>
                      <a:pt x="152" y="26"/>
                    </a:lnTo>
                    <a:lnTo>
                      <a:pt x="146" y="26"/>
                    </a:lnTo>
                    <a:lnTo>
                      <a:pt x="140" y="28"/>
                    </a:lnTo>
                    <a:lnTo>
                      <a:pt x="136" y="32"/>
                    </a:lnTo>
                    <a:lnTo>
                      <a:pt x="132" y="36"/>
                    </a:lnTo>
                    <a:lnTo>
                      <a:pt x="132" y="26"/>
                    </a:lnTo>
                    <a:lnTo>
                      <a:pt x="120" y="26"/>
                    </a:lnTo>
                    <a:lnTo>
                      <a:pt x="120" y="130"/>
                    </a:lnTo>
                    <a:lnTo>
                      <a:pt x="132" y="130"/>
                    </a:lnTo>
                    <a:close/>
                    <a:moveTo>
                      <a:pt x="138" y="42"/>
                    </a:moveTo>
                    <a:lnTo>
                      <a:pt x="138" y="42"/>
                    </a:lnTo>
                    <a:lnTo>
                      <a:pt x="144" y="38"/>
                    </a:lnTo>
                    <a:lnTo>
                      <a:pt x="152" y="36"/>
                    </a:lnTo>
                    <a:lnTo>
                      <a:pt x="160" y="36"/>
                    </a:lnTo>
                    <a:lnTo>
                      <a:pt x="166" y="42"/>
                    </a:lnTo>
                    <a:lnTo>
                      <a:pt x="170" y="52"/>
                    </a:lnTo>
                    <a:lnTo>
                      <a:pt x="172" y="64"/>
                    </a:lnTo>
                    <a:lnTo>
                      <a:pt x="170" y="76"/>
                    </a:lnTo>
                    <a:lnTo>
                      <a:pt x="166" y="86"/>
                    </a:lnTo>
                    <a:lnTo>
                      <a:pt x="158" y="92"/>
                    </a:lnTo>
                    <a:lnTo>
                      <a:pt x="150" y="92"/>
                    </a:lnTo>
                    <a:lnTo>
                      <a:pt x="144" y="92"/>
                    </a:lnTo>
                    <a:lnTo>
                      <a:pt x="136" y="86"/>
                    </a:lnTo>
                    <a:lnTo>
                      <a:pt x="132" y="78"/>
                    </a:lnTo>
                    <a:lnTo>
                      <a:pt x="130" y="64"/>
                    </a:lnTo>
                    <a:lnTo>
                      <a:pt x="132" y="52"/>
                    </a:lnTo>
                    <a:lnTo>
                      <a:pt x="138" y="42"/>
                    </a:lnTo>
                    <a:close/>
                    <a:moveTo>
                      <a:pt x="242" y="90"/>
                    </a:moveTo>
                    <a:lnTo>
                      <a:pt x="242" y="90"/>
                    </a:lnTo>
                    <a:lnTo>
                      <a:pt x="238" y="92"/>
                    </a:lnTo>
                    <a:lnTo>
                      <a:pt x="232" y="92"/>
                    </a:lnTo>
                    <a:lnTo>
                      <a:pt x="222" y="92"/>
                    </a:lnTo>
                    <a:lnTo>
                      <a:pt x="216" y="86"/>
                    </a:lnTo>
                    <a:lnTo>
                      <a:pt x="210" y="78"/>
                    </a:lnTo>
                    <a:lnTo>
                      <a:pt x="208" y="68"/>
                    </a:lnTo>
                    <a:lnTo>
                      <a:pt x="264" y="68"/>
                    </a:lnTo>
                    <a:lnTo>
                      <a:pt x="264" y="64"/>
                    </a:lnTo>
                    <a:lnTo>
                      <a:pt x="264" y="56"/>
                    </a:lnTo>
                    <a:lnTo>
                      <a:pt x="262" y="48"/>
                    </a:lnTo>
                    <a:lnTo>
                      <a:pt x="258" y="42"/>
                    </a:lnTo>
                    <a:lnTo>
                      <a:pt x="254" y="36"/>
                    </a:lnTo>
                    <a:lnTo>
                      <a:pt x="250" y="32"/>
                    </a:lnTo>
                    <a:lnTo>
                      <a:pt x="244" y="28"/>
                    </a:lnTo>
                    <a:lnTo>
                      <a:pt x="238" y="26"/>
                    </a:lnTo>
                    <a:lnTo>
                      <a:pt x="230" y="26"/>
                    </a:lnTo>
                    <a:lnTo>
                      <a:pt x="222" y="26"/>
                    </a:lnTo>
                    <a:lnTo>
                      <a:pt x="216" y="28"/>
                    </a:lnTo>
                    <a:lnTo>
                      <a:pt x="210" y="32"/>
                    </a:lnTo>
                    <a:lnTo>
                      <a:pt x="206" y="36"/>
                    </a:lnTo>
                    <a:lnTo>
                      <a:pt x="200" y="42"/>
                    </a:lnTo>
                    <a:lnTo>
                      <a:pt x="198" y="48"/>
                    </a:lnTo>
                    <a:lnTo>
                      <a:pt x="196" y="56"/>
                    </a:lnTo>
                    <a:lnTo>
                      <a:pt x="196" y="64"/>
                    </a:lnTo>
                    <a:lnTo>
                      <a:pt x="196" y="74"/>
                    </a:lnTo>
                    <a:lnTo>
                      <a:pt x="198" y="82"/>
                    </a:lnTo>
                    <a:lnTo>
                      <a:pt x="200" y="88"/>
                    </a:lnTo>
                    <a:lnTo>
                      <a:pt x="206" y="94"/>
                    </a:lnTo>
                    <a:lnTo>
                      <a:pt x="210" y="98"/>
                    </a:lnTo>
                    <a:lnTo>
                      <a:pt x="216" y="100"/>
                    </a:lnTo>
                    <a:lnTo>
                      <a:pt x="224" y="102"/>
                    </a:lnTo>
                    <a:lnTo>
                      <a:pt x="232" y="104"/>
                    </a:lnTo>
                    <a:lnTo>
                      <a:pt x="242" y="102"/>
                    </a:lnTo>
                    <a:lnTo>
                      <a:pt x="252" y="96"/>
                    </a:lnTo>
                    <a:lnTo>
                      <a:pt x="260" y="90"/>
                    </a:lnTo>
                    <a:lnTo>
                      <a:pt x="264" y="80"/>
                    </a:lnTo>
                    <a:lnTo>
                      <a:pt x="250" y="78"/>
                    </a:lnTo>
                    <a:lnTo>
                      <a:pt x="248" y="84"/>
                    </a:lnTo>
                    <a:lnTo>
                      <a:pt x="242" y="90"/>
                    </a:lnTo>
                    <a:close/>
                    <a:moveTo>
                      <a:pt x="216" y="42"/>
                    </a:moveTo>
                    <a:lnTo>
                      <a:pt x="216" y="42"/>
                    </a:lnTo>
                    <a:lnTo>
                      <a:pt x="222" y="38"/>
                    </a:lnTo>
                    <a:lnTo>
                      <a:pt x="230" y="36"/>
                    </a:lnTo>
                    <a:lnTo>
                      <a:pt x="240" y="38"/>
                    </a:lnTo>
                    <a:lnTo>
                      <a:pt x="246" y="44"/>
                    </a:lnTo>
                    <a:lnTo>
                      <a:pt x="250" y="48"/>
                    </a:lnTo>
                    <a:lnTo>
                      <a:pt x="250" y="58"/>
                    </a:lnTo>
                    <a:lnTo>
                      <a:pt x="210" y="58"/>
                    </a:lnTo>
                    <a:lnTo>
                      <a:pt x="212" y="48"/>
                    </a:lnTo>
                    <a:lnTo>
                      <a:pt x="216" y="4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33" name="Freeform 26"/>
              <p:cNvSpPr>
                <a:spLocks noEditPoints="1"/>
              </p:cNvSpPr>
              <p:nvPr/>
            </p:nvSpPr>
            <p:spPr bwMode="auto">
              <a:xfrm>
                <a:off x="346" y="2846"/>
                <a:ext cx="474" cy="102"/>
              </a:xfrm>
              <a:custGeom>
                <a:avLst/>
                <a:gdLst>
                  <a:gd name="T0" fmla="*/ 64 w 474"/>
                  <a:gd name="T1" fmla="*/ 70 h 102"/>
                  <a:gd name="T2" fmla="*/ 60 w 474"/>
                  <a:gd name="T3" fmla="*/ 32 h 102"/>
                  <a:gd name="T4" fmla="*/ 36 w 474"/>
                  <a:gd name="T5" fmla="*/ 24 h 102"/>
                  <a:gd name="T6" fmla="*/ 8 w 474"/>
                  <a:gd name="T7" fmla="*/ 34 h 102"/>
                  <a:gd name="T8" fmla="*/ 20 w 474"/>
                  <a:gd name="T9" fmla="*/ 38 h 102"/>
                  <a:gd name="T10" fmla="*/ 48 w 474"/>
                  <a:gd name="T11" fmla="*/ 40 h 102"/>
                  <a:gd name="T12" fmla="*/ 52 w 474"/>
                  <a:gd name="T13" fmla="*/ 54 h 102"/>
                  <a:gd name="T14" fmla="*/ 8 w 474"/>
                  <a:gd name="T15" fmla="*/ 64 h 102"/>
                  <a:gd name="T16" fmla="*/ 0 w 474"/>
                  <a:gd name="T17" fmla="*/ 90 h 102"/>
                  <a:gd name="T18" fmla="*/ 32 w 474"/>
                  <a:gd name="T19" fmla="*/ 102 h 102"/>
                  <a:gd name="T20" fmla="*/ 54 w 474"/>
                  <a:gd name="T21" fmla="*/ 100 h 102"/>
                  <a:gd name="T22" fmla="*/ 50 w 474"/>
                  <a:gd name="T23" fmla="*/ 80 h 102"/>
                  <a:gd name="T24" fmla="*/ 28 w 474"/>
                  <a:gd name="T25" fmla="*/ 92 h 102"/>
                  <a:gd name="T26" fmla="*/ 12 w 474"/>
                  <a:gd name="T27" fmla="*/ 80 h 102"/>
                  <a:gd name="T28" fmla="*/ 30 w 474"/>
                  <a:gd name="T29" fmla="*/ 68 h 102"/>
                  <a:gd name="T30" fmla="*/ 96 w 474"/>
                  <a:gd name="T31" fmla="*/ 62 h 102"/>
                  <a:gd name="T32" fmla="*/ 104 w 474"/>
                  <a:gd name="T33" fmla="*/ 38 h 102"/>
                  <a:gd name="T34" fmla="*/ 124 w 474"/>
                  <a:gd name="T35" fmla="*/ 40 h 102"/>
                  <a:gd name="T36" fmla="*/ 140 w 474"/>
                  <a:gd name="T37" fmla="*/ 58 h 102"/>
                  <a:gd name="T38" fmla="*/ 160 w 474"/>
                  <a:gd name="T39" fmla="*/ 36 h 102"/>
                  <a:gd name="T40" fmla="*/ 172 w 474"/>
                  <a:gd name="T41" fmla="*/ 100 h 102"/>
                  <a:gd name="T42" fmla="*/ 180 w 474"/>
                  <a:gd name="T43" fmla="*/ 30 h 102"/>
                  <a:gd name="T44" fmla="*/ 144 w 474"/>
                  <a:gd name="T45" fmla="*/ 32 h 102"/>
                  <a:gd name="T46" fmla="*/ 126 w 474"/>
                  <a:gd name="T47" fmla="*/ 26 h 102"/>
                  <a:gd name="T48" fmla="*/ 100 w 474"/>
                  <a:gd name="T49" fmla="*/ 32 h 102"/>
                  <a:gd name="T50" fmla="*/ 96 w 474"/>
                  <a:gd name="T51" fmla="*/ 100 h 102"/>
                  <a:gd name="T52" fmla="*/ 234 w 474"/>
                  <a:gd name="T53" fmla="*/ 102 h 102"/>
                  <a:gd name="T54" fmla="*/ 264 w 474"/>
                  <a:gd name="T55" fmla="*/ 86 h 102"/>
                  <a:gd name="T56" fmla="*/ 266 w 474"/>
                  <a:gd name="T57" fmla="*/ 46 h 102"/>
                  <a:gd name="T58" fmla="*/ 242 w 474"/>
                  <a:gd name="T59" fmla="*/ 26 h 102"/>
                  <a:gd name="T60" fmla="*/ 206 w 474"/>
                  <a:gd name="T61" fmla="*/ 38 h 102"/>
                  <a:gd name="T62" fmla="*/ 202 w 474"/>
                  <a:gd name="T63" fmla="*/ 80 h 102"/>
                  <a:gd name="T64" fmla="*/ 226 w 474"/>
                  <a:gd name="T65" fmla="*/ 36 h 102"/>
                  <a:gd name="T66" fmla="*/ 254 w 474"/>
                  <a:gd name="T67" fmla="*/ 52 h 102"/>
                  <a:gd name="T68" fmla="*/ 242 w 474"/>
                  <a:gd name="T69" fmla="*/ 90 h 102"/>
                  <a:gd name="T70" fmla="*/ 214 w 474"/>
                  <a:gd name="T71" fmla="*/ 76 h 102"/>
                  <a:gd name="T72" fmla="*/ 344 w 474"/>
                  <a:gd name="T73" fmla="*/ 100 h 102"/>
                  <a:gd name="T74" fmla="*/ 330 w 474"/>
                  <a:gd name="T75" fmla="*/ 80 h 102"/>
                  <a:gd name="T76" fmla="*/ 312 w 474"/>
                  <a:gd name="T77" fmla="*/ 92 h 102"/>
                  <a:gd name="T78" fmla="*/ 296 w 474"/>
                  <a:gd name="T79" fmla="*/ 82 h 102"/>
                  <a:gd name="T80" fmla="*/ 284 w 474"/>
                  <a:gd name="T81" fmla="*/ 72 h 102"/>
                  <a:gd name="T82" fmla="*/ 296 w 474"/>
                  <a:gd name="T83" fmla="*/ 100 h 102"/>
                  <a:gd name="T84" fmla="*/ 322 w 474"/>
                  <a:gd name="T85" fmla="*/ 100 h 102"/>
                  <a:gd name="T86" fmla="*/ 376 w 474"/>
                  <a:gd name="T87" fmla="*/ 100 h 102"/>
                  <a:gd name="T88" fmla="*/ 382 w 474"/>
                  <a:gd name="T89" fmla="*/ 40 h 102"/>
                  <a:gd name="T90" fmla="*/ 406 w 474"/>
                  <a:gd name="T91" fmla="*/ 38 h 102"/>
                  <a:gd name="T92" fmla="*/ 424 w 474"/>
                  <a:gd name="T93" fmla="*/ 100 h 102"/>
                  <a:gd name="T94" fmla="*/ 420 w 474"/>
                  <a:gd name="T95" fmla="*/ 34 h 102"/>
                  <a:gd name="T96" fmla="*/ 398 w 474"/>
                  <a:gd name="T97" fmla="*/ 24 h 102"/>
                  <a:gd name="T98" fmla="*/ 364 w 474"/>
                  <a:gd name="T99" fmla="*/ 26 h 102"/>
                  <a:gd name="T100" fmla="*/ 462 w 474"/>
                  <a:gd name="T101" fmla="*/ 90 h 102"/>
                  <a:gd name="T102" fmla="*/ 472 w 474"/>
                  <a:gd name="T103" fmla="*/ 36 h 102"/>
                  <a:gd name="T104" fmla="*/ 436 w 474"/>
                  <a:gd name="T105" fmla="*/ 26 h 102"/>
                  <a:gd name="T106" fmla="*/ 448 w 474"/>
                  <a:gd name="T107" fmla="*/ 94 h 102"/>
                  <a:gd name="T108" fmla="*/ 464 w 474"/>
                  <a:gd name="T109" fmla="*/ 102 h 102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474"/>
                  <a:gd name="T166" fmla="*/ 0 h 102"/>
                  <a:gd name="T167" fmla="*/ 474 w 474"/>
                  <a:gd name="T168" fmla="*/ 102 h 102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474" h="102">
                    <a:moveTo>
                      <a:pt x="54" y="100"/>
                    </a:moveTo>
                    <a:lnTo>
                      <a:pt x="68" y="100"/>
                    </a:lnTo>
                    <a:lnTo>
                      <a:pt x="64" y="92"/>
                    </a:lnTo>
                    <a:lnTo>
                      <a:pt x="64" y="70"/>
                    </a:lnTo>
                    <a:lnTo>
                      <a:pt x="64" y="52"/>
                    </a:lnTo>
                    <a:lnTo>
                      <a:pt x="64" y="42"/>
                    </a:lnTo>
                    <a:lnTo>
                      <a:pt x="60" y="32"/>
                    </a:lnTo>
                    <a:lnTo>
                      <a:pt x="56" y="30"/>
                    </a:lnTo>
                    <a:lnTo>
                      <a:pt x="50" y="26"/>
                    </a:lnTo>
                    <a:lnTo>
                      <a:pt x="44" y="26"/>
                    </a:lnTo>
                    <a:lnTo>
                      <a:pt x="36" y="24"/>
                    </a:lnTo>
                    <a:lnTo>
                      <a:pt x="26" y="26"/>
                    </a:lnTo>
                    <a:lnTo>
                      <a:pt x="18" y="28"/>
                    </a:lnTo>
                    <a:lnTo>
                      <a:pt x="12" y="30"/>
                    </a:lnTo>
                    <a:lnTo>
                      <a:pt x="8" y="34"/>
                    </a:lnTo>
                    <a:lnTo>
                      <a:pt x="4" y="40"/>
                    </a:lnTo>
                    <a:lnTo>
                      <a:pt x="2" y="48"/>
                    </a:lnTo>
                    <a:lnTo>
                      <a:pt x="14" y="50"/>
                    </a:lnTo>
                    <a:lnTo>
                      <a:pt x="16" y="42"/>
                    </a:lnTo>
                    <a:lnTo>
                      <a:pt x="20" y="38"/>
                    </a:lnTo>
                    <a:lnTo>
                      <a:pt x="26" y="36"/>
                    </a:lnTo>
                    <a:lnTo>
                      <a:pt x="34" y="36"/>
                    </a:lnTo>
                    <a:lnTo>
                      <a:pt x="42" y="36"/>
                    </a:lnTo>
                    <a:lnTo>
                      <a:pt x="48" y="40"/>
                    </a:lnTo>
                    <a:lnTo>
                      <a:pt x="50" y="44"/>
                    </a:lnTo>
                    <a:lnTo>
                      <a:pt x="52" y="50"/>
                    </a:lnTo>
                    <a:lnTo>
                      <a:pt x="52" y="54"/>
                    </a:lnTo>
                    <a:lnTo>
                      <a:pt x="28" y="58"/>
                    </a:lnTo>
                    <a:lnTo>
                      <a:pt x="18" y="60"/>
                    </a:lnTo>
                    <a:lnTo>
                      <a:pt x="8" y="64"/>
                    </a:lnTo>
                    <a:lnTo>
                      <a:pt x="2" y="72"/>
                    </a:lnTo>
                    <a:lnTo>
                      <a:pt x="0" y="76"/>
                    </a:lnTo>
                    <a:lnTo>
                      <a:pt x="0" y="82"/>
                    </a:lnTo>
                    <a:lnTo>
                      <a:pt x="0" y="90"/>
                    </a:lnTo>
                    <a:lnTo>
                      <a:pt x="6" y="96"/>
                    </a:lnTo>
                    <a:lnTo>
                      <a:pt x="14" y="102"/>
                    </a:lnTo>
                    <a:lnTo>
                      <a:pt x="24" y="102"/>
                    </a:lnTo>
                    <a:lnTo>
                      <a:pt x="32" y="102"/>
                    </a:lnTo>
                    <a:lnTo>
                      <a:pt x="38" y="100"/>
                    </a:lnTo>
                    <a:lnTo>
                      <a:pt x="46" y="96"/>
                    </a:lnTo>
                    <a:lnTo>
                      <a:pt x="52" y="92"/>
                    </a:lnTo>
                    <a:lnTo>
                      <a:pt x="54" y="100"/>
                    </a:lnTo>
                    <a:close/>
                    <a:moveTo>
                      <a:pt x="52" y="68"/>
                    </a:moveTo>
                    <a:lnTo>
                      <a:pt x="52" y="68"/>
                    </a:lnTo>
                    <a:lnTo>
                      <a:pt x="50" y="76"/>
                    </a:lnTo>
                    <a:lnTo>
                      <a:pt x="50" y="80"/>
                    </a:lnTo>
                    <a:lnTo>
                      <a:pt x="46" y="86"/>
                    </a:lnTo>
                    <a:lnTo>
                      <a:pt x="40" y="90"/>
                    </a:lnTo>
                    <a:lnTo>
                      <a:pt x="34" y="92"/>
                    </a:lnTo>
                    <a:lnTo>
                      <a:pt x="28" y="92"/>
                    </a:lnTo>
                    <a:lnTo>
                      <a:pt x="22" y="92"/>
                    </a:lnTo>
                    <a:lnTo>
                      <a:pt x="16" y="90"/>
                    </a:lnTo>
                    <a:lnTo>
                      <a:pt x="14" y="86"/>
                    </a:lnTo>
                    <a:lnTo>
                      <a:pt x="12" y="80"/>
                    </a:lnTo>
                    <a:lnTo>
                      <a:pt x="14" y="74"/>
                    </a:lnTo>
                    <a:lnTo>
                      <a:pt x="20" y="70"/>
                    </a:lnTo>
                    <a:lnTo>
                      <a:pt x="30" y="68"/>
                    </a:lnTo>
                    <a:lnTo>
                      <a:pt x="52" y="64"/>
                    </a:lnTo>
                    <a:lnTo>
                      <a:pt x="52" y="68"/>
                    </a:lnTo>
                    <a:close/>
                    <a:moveTo>
                      <a:pt x="96" y="100"/>
                    </a:moveTo>
                    <a:lnTo>
                      <a:pt x="96" y="62"/>
                    </a:lnTo>
                    <a:lnTo>
                      <a:pt x="96" y="54"/>
                    </a:lnTo>
                    <a:lnTo>
                      <a:pt x="98" y="46"/>
                    </a:lnTo>
                    <a:lnTo>
                      <a:pt x="102" y="42"/>
                    </a:lnTo>
                    <a:lnTo>
                      <a:pt x="104" y="38"/>
                    </a:lnTo>
                    <a:lnTo>
                      <a:pt x="110" y="36"/>
                    </a:lnTo>
                    <a:lnTo>
                      <a:pt x="114" y="36"/>
                    </a:lnTo>
                    <a:lnTo>
                      <a:pt x="120" y="36"/>
                    </a:lnTo>
                    <a:lnTo>
                      <a:pt x="124" y="40"/>
                    </a:lnTo>
                    <a:lnTo>
                      <a:pt x="128" y="46"/>
                    </a:lnTo>
                    <a:lnTo>
                      <a:pt x="128" y="52"/>
                    </a:lnTo>
                    <a:lnTo>
                      <a:pt x="128" y="100"/>
                    </a:lnTo>
                    <a:lnTo>
                      <a:pt x="140" y="100"/>
                    </a:lnTo>
                    <a:lnTo>
                      <a:pt x="140" y="58"/>
                    </a:lnTo>
                    <a:lnTo>
                      <a:pt x="142" y="48"/>
                    </a:lnTo>
                    <a:lnTo>
                      <a:pt x="146" y="40"/>
                    </a:lnTo>
                    <a:lnTo>
                      <a:pt x="152" y="36"/>
                    </a:lnTo>
                    <a:lnTo>
                      <a:pt x="160" y="36"/>
                    </a:lnTo>
                    <a:lnTo>
                      <a:pt x="166" y="38"/>
                    </a:lnTo>
                    <a:lnTo>
                      <a:pt x="172" y="44"/>
                    </a:lnTo>
                    <a:lnTo>
                      <a:pt x="172" y="54"/>
                    </a:lnTo>
                    <a:lnTo>
                      <a:pt x="172" y="100"/>
                    </a:lnTo>
                    <a:lnTo>
                      <a:pt x="186" y="100"/>
                    </a:lnTo>
                    <a:lnTo>
                      <a:pt x="186" y="50"/>
                    </a:lnTo>
                    <a:lnTo>
                      <a:pt x="184" y="38"/>
                    </a:lnTo>
                    <a:lnTo>
                      <a:pt x="180" y="30"/>
                    </a:lnTo>
                    <a:lnTo>
                      <a:pt x="172" y="26"/>
                    </a:lnTo>
                    <a:lnTo>
                      <a:pt x="162" y="24"/>
                    </a:lnTo>
                    <a:lnTo>
                      <a:pt x="156" y="26"/>
                    </a:lnTo>
                    <a:lnTo>
                      <a:pt x="148" y="28"/>
                    </a:lnTo>
                    <a:lnTo>
                      <a:pt x="144" y="32"/>
                    </a:lnTo>
                    <a:lnTo>
                      <a:pt x="138" y="38"/>
                    </a:lnTo>
                    <a:lnTo>
                      <a:pt x="136" y="32"/>
                    </a:lnTo>
                    <a:lnTo>
                      <a:pt x="132" y="28"/>
                    </a:lnTo>
                    <a:lnTo>
                      <a:pt x="126" y="26"/>
                    </a:lnTo>
                    <a:lnTo>
                      <a:pt x="118" y="24"/>
                    </a:lnTo>
                    <a:lnTo>
                      <a:pt x="110" y="26"/>
                    </a:lnTo>
                    <a:lnTo>
                      <a:pt x="104" y="28"/>
                    </a:lnTo>
                    <a:lnTo>
                      <a:pt x="100" y="32"/>
                    </a:lnTo>
                    <a:lnTo>
                      <a:pt x="94" y="36"/>
                    </a:lnTo>
                    <a:lnTo>
                      <a:pt x="94" y="26"/>
                    </a:lnTo>
                    <a:lnTo>
                      <a:pt x="84" y="26"/>
                    </a:lnTo>
                    <a:lnTo>
                      <a:pt x="84" y="100"/>
                    </a:lnTo>
                    <a:lnTo>
                      <a:pt x="96" y="100"/>
                    </a:lnTo>
                    <a:close/>
                    <a:moveTo>
                      <a:pt x="208" y="92"/>
                    </a:moveTo>
                    <a:lnTo>
                      <a:pt x="208" y="92"/>
                    </a:lnTo>
                    <a:lnTo>
                      <a:pt x="214" y="96"/>
                    </a:lnTo>
                    <a:lnTo>
                      <a:pt x="220" y="100"/>
                    </a:lnTo>
                    <a:lnTo>
                      <a:pt x="226" y="102"/>
                    </a:lnTo>
                    <a:lnTo>
                      <a:pt x="234" y="102"/>
                    </a:lnTo>
                    <a:lnTo>
                      <a:pt x="244" y="102"/>
                    </a:lnTo>
                    <a:lnTo>
                      <a:pt x="252" y="98"/>
                    </a:lnTo>
                    <a:lnTo>
                      <a:pt x="260" y="92"/>
                    </a:lnTo>
                    <a:lnTo>
                      <a:pt x="264" y="86"/>
                    </a:lnTo>
                    <a:lnTo>
                      <a:pt x="268" y="76"/>
                    </a:lnTo>
                    <a:lnTo>
                      <a:pt x="268" y="62"/>
                    </a:lnTo>
                    <a:lnTo>
                      <a:pt x="268" y="54"/>
                    </a:lnTo>
                    <a:lnTo>
                      <a:pt x="266" y="46"/>
                    </a:lnTo>
                    <a:lnTo>
                      <a:pt x="264" y="40"/>
                    </a:lnTo>
                    <a:lnTo>
                      <a:pt x="260" y="34"/>
                    </a:lnTo>
                    <a:lnTo>
                      <a:pt x="254" y="30"/>
                    </a:lnTo>
                    <a:lnTo>
                      <a:pt x="248" y="28"/>
                    </a:lnTo>
                    <a:lnTo>
                      <a:pt x="242" y="26"/>
                    </a:lnTo>
                    <a:lnTo>
                      <a:pt x="234" y="24"/>
                    </a:lnTo>
                    <a:lnTo>
                      <a:pt x="222" y="26"/>
                    </a:lnTo>
                    <a:lnTo>
                      <a:pt x="210" y="32"/>
                    </a:lnTo>
                    <a:lnTo>
                      <a:pt x="206" y="38"/>
                    </a:lnTo>
                    <a:lnTo>
                      <a:pt x="202" y="46"/>
                    </a:lnTo>
                    <a:lnTo>
                      <a:pt x="200" y="54"/>
                    </a:lnTo>
                    <a:lnTo>
                      <a:pt x="198" y="64"/>
                    </a:lnTo>
                    <a:lnTo>
                      <a:pt x="200" y="72"/>
                    </a:lnTo>
                    <a:lnTo>
                      <a:pt x="202" y="80"/>
                    </a:lnTo>
                    <a:lnTo>
                      <a:pt x="204" y="86"/>
                    </a:lnTo>
                    <a:lnTo>
                      <a:pt x="208" y="92"/>
                    </a:lnTo>
                    <a:close/>
                    <a:moveTo>
                      <a:pt x="218" y="42"/>
                    </a:moveTo>
                    <a:lnTo>
                      <a:pt x="218" y="42"/>
                    </a:lnTo>
                    <a:lnTo>
                      <a:pt x="226" y="36"/>
                    </a:lnTo>
                    <a:lnTo>
                      <a:pt x="234" y="36"/>
                    </a:lnTo>
                    <a:lnTo>
                      <a:pt x="242" y="36"/>
                    </a:lnTo>
                    <a:lnTo>
                      <a:pt x="250" y="42"/>
                    </a:lnTo>
                    <a:lnTo>
                      <a:pt x="254" y="52"/>
                    </a:lnTo>
                    <a:lnTo>
                      <a:pt x="256" y="64"/>
                    </a:lnTo>
                    <a:lnTo>
                      <a:pt x="254" y="76"/>
                    </a:lnTo>
                    <a:lnTo>
                      <a:pt x="250" y="86"/>
                    </a:lnTo>
                    <a:lnTo>
                      <a:pt x="242" y="90"/>
                    </a:lnTo>
                    <a:lnTo>
                      <a:pt x="234" y="92"/>
                    </a:lnTo>
                    <a:lnTo>
                      <a:pt x="226" y="90"/>
                    </a:lnTo>
                    <a:lnTo>
                      <a:pt x="218" y="86"/>
                    </a:lnTo>
                    <a:lnTo>
                      <a:pt x="214" y="76"/>
                    </a:lnTo>
                    <a:lnTo>
                      <a:pt x="212" y="64"/>
                    </a:lnTo>
                    <a:lnTo>
                      <a:pt x="214" y="52"/>
                    </a:lnTo>
                    <a:lnTo>
                      <a:pt x="218" y="42"/>
                    </a:lnTo>
                    <a:close/>
                    <a:moveTo>
                      <a:pt x="344" y="100"/>
                    </a:moveTo>
                    <a:lnTo>
                      <a:pt x="344" y="26"/>
                    </a:lnTo>
                    <a:lnTo>
                      <a:pt x="332" y="26"/>
                    </a:lnTo>
                    <a:lnTo>
                      <a:pt x="332" y="66"/>
                    </a:lnTo>
                    <a:lnTo>
                      <a:pt x="330" y="74"/>
                    </a:lnTo>
                    <a:lnTo>
                      <a:pt x="330" y="80"/>
                    </a:lnTo>
                    <a:lnTo>
                      <a:pt x="326" y="86"/>
                    </a:lnTo>
                    <a:lnTo>
                      <a:pt x="322" y="88"/>
                    </a:lnTo>
                    <a:lnTo>
                      <a:pt x="318" y="92"/>
                    </a:lnTo>
                    <a:lnTo>
                      <a:pt x="312" y="92"/>
                    </a:lnTo>
                    <a:lnTo>
                      <a:pt x="306" y="92"/>
                    </a:lnTo>
                    <a:lnTo>
                      <a:pt x="302" y="88"/>
                    </a:lnTo>
                    <a:lnTo>
                      <a:pt x="298" y="86"/>
                    </a:lnTo>
                    <a:lnTo>
                      <a:pt x="296" y="82"/>
                    </a:lnTo>
                    <a:lnTo>
                      <a:pt x="296" y="68"/>
                    </a:lnTo>
                    <a:lnTo>
                      <a:pt x="296" y="26"/>
                    </a:lnTo>
                    <a:lnTo>
                      <a:pt x="284" y="26"/>
                    </a:lnTo>
                    <a:lnTo>
                      <a:pt x="284" y="72"/>
                    </a:lnTo>
                    <a:lnTo>
                      <a:pt x="284" y="84"/>
                    </a:lnTo>
                    <a:lnTo>
                      <a:pt x="288" y="94"/>
                    </a:lnTo>
                    <a:lnTo>
                      <a:pt x="292" y="98"/>
                    </a:lnTo>
                    <a:lnTo>
                      <a:pt x="296" y="100"/>
                    </a:lnTo>
                    <a:lnTo>
                      <a:pt x="302" y="102"/>
                    </a:lnTo>
                    <a:lnTo>
                      <a:pt x="308" y="102"/>
                    </a:lnTo>
                    <a:lnTo>
                      <a:pt x="316" y="102"/>
                    </a:lnTo>
                    <a:lnTo>
                      <a:pt x="322" y="100"/>
                    </a:lnTo>
                    <a:lnTo>
                      <a:pt x="328" y="96"/>
                    </a:lnTo>
                    <a:lnTo>
                      <a:pt x="332" y="90"/>
                    </a:lnTo>
                    <a:lnTo>
                      <a:pt x="332" y="100"/>
                    </a:lnTo>
                    <a:lnTo>
                      <a:pt x="344" y="100"/>
                    </a:lnTo>
                    <a:close/>
                    <a:moveTo>
                      <a:pt x="376" y="100"/>
                    </a:moveTo>
                    <a:lnTo>
                      <a:pt x="376" y="60"/>
                    </a:lnTo>
                    <a:lnTo>
                      <a:pt x="378" y="48"/>
                    </a:lnTo>
                    <a:lnTo>
                      <a:pt x="380" y="44"/>
                    </a:lnTo>
                    <a:lnTo>
                      <a:pt x="382" y="40"/>
                    </a:lnTo>
                    <a:lnTo>
                      <a:pt x="388" y="36"/>
                    </a:lnTo>
                    <a:lnTo>
                      <a:pt x="396" y="36"/>
                    </a:lnTo>
                    <a:lnTo>
                      <a:pt x="402" y="36"/>
                    </a:lnTo>
                    <a:lnTo>
                      <a:pt x="406" y="38"/>
                    </a:lnTo>
                    <a:lnTo>
                      <a:pt x="408" y="40"/>
                    </a:lnTo>
                    <a:lnTo>
                      <a:pt x="410" y="44"/>
                    </a:lnTo>
                    <a:lnTo>
                      <a:pt x="412" y="56"/>
                    </a:lnTo>
                    <a:lnTo>
                      <a:pt x="412" y="100"/>
                    </a:lnTo>
                    <a:lnTo>
                      <a:pt x="424" y="100"/>
                    </a:lnTo>
                    <a:lnTo>
                      <a:pt x="424" y="56"/>
                    </a:lnTo>
                    <a:lnTo>
                      <a:pt x="424" y="42"/>
                    </a:lnTo>
                    <a:lnTo>
                      <a:pt x="420" y="34"/>
                    </a:lnTo>
                    <a:lnTo>
                      <a:pt x="416" y="30"/>
                    </a:lnTo>
                    <a:lnTo>
                      <a:pt x="412" y="28"/>
                    </a:lnTo>
                    <a:lnTo>
                      <a:pt x="406" y="26"/>
                    </a:lnTo>
                    <a:lnTo>
                      <a:pt x="398" y="24"/>
                    </a:lnTo>
                    <a:lnTo>
                      <a:pt x="392" y="26"/>
                    </a:lnTo>
                    <a:lnTo>
                      <a:pt x="386" y="28"/>
                    </a:lnTo>
                    <a:lnTo>
                      <a:pt x="380" y="32"/>
                    </a:lnTo>
                    <a:lnTo>
                      <a:pt x="376" y="36"/>
                    </a:lnTo>
                    <a:lnTo>
                      <a:pt x="376" y="26"/>
                    </a:lnTo>
                    <a:lnTo>
                      <a:pt x="364" y="26"/>
                    </a:lnTo>
                    <a:lnTo>
                      <a:pt x="364" y="100"/>
                    </a:lnTo>
                    <a:lnTo>
                      <a:pt x="376" y="100"/>
                    </a:lnTo>
                    <a:close/>
                    <a:moveTo>
                      <a:pt x="466" y="90"/>
                    </a:moveTo>
                    <a:lnTo>
                      <a:pt x="466" y="90"/>
                    </a:lnTo>
                    <a:lnTo>
                      <a:pt x="462" y="90"/>
                    </a:lnTo>
                    <a:lnTo>
                      <a:pt x="460" y="86"/>
                    </a:lnTo>
                    <a:lnTo>
                      <a:pt x="458" y="80"/>
                    </a:lnTo>
                    <a:lnTo>
                      <a:pt x="458" y="36"/>
                    </a:lnTo>
                    <a:lnTo>
                      <a:pt x="472" y="36"/>
                    </a:lnTo>
                    <a:lnTo>
                      <a:pt x="472" y="26"/>
                    </a:lnTo>
                    <a:lnTo>
                      <a:pt x="458" y="26"/>
                    </a:lnTo>
                    <a:lnTo>
                      <a:pt x="458" y="0"/>
                    </a:lnTo>
                    <a:lnTo>
                      <a:pt x="446" y="8"/>
                    </a:lnTo>
                    <a:lnTo>
                      <a:pt x="446" y="26"/>
                    </a:lnTo>
                    <a:lnTo>
                      <a:pt x="436" y="26"/>
                    </a:lnTo>
                    <a:lnTo>
                      <a:pt x="436" y="36"/>
                    </a:lnTo>
                    <a:lnTo>
                      <a:pt x="446" y="36"/>
                    </a:lnTo>
                    <a:lnTo>
                      <a:pt x="446" y="80"/>
                    </a:lnTo>
                    <a:lnTo>
                      <a:pt x="448" y="94"/>
                    </a:lnTo>
                    <a:lnTo>
                      <a:pt x="450" y="98"/>
                    </a:lnTo>
                    <a:lnTo>
                      <a:pt x="452" y="100"/>
                    </a:lnTo>
                    <a:lnTo>
                      <a:pt x="458" y="102"/>
                    </a:lnTo>
                    <a:lnTo>
                      <a:pt x="464" y="102"/>
                    </a:lnTo>
                    <a:lnTo>
                      <a:pt x="474" y="100"/>
                    </a:lnTo>
                    <a:lnTo>
                      <a:pt x="472" y="90"/>
                    </a:lnTo>
                    <a:lnTo>
                      <a:pt x="466" y="9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34" name="Freeform 27"/>
              <p:cNvSpPr>
                <a:spLocks noEditPoints="1"/>
              </p:cNvSpPr>
              <p:nvPr/>
            </p:nvSpPr>
            <p:spPr bwMode="auto">
              <a:xfrm>
                <a:off x="350" y="2992"/>
                <a:ext cx="284" cy="132"/>
              </a:xfrm>
              <a:custGeom>
                <a:avLst/>
                <a:gdLst>
                  <a:gd name="T0" fmla="*/ 20 w 284"/>
                  <a:gd name="T1" fmla="*/ 102 h 132"/>
                  <a:gd name="T2" fmla="*/ 32 w 284"/>
                  <a:gd name="T3" fmla="*/ 104 h 132"/>
                  <a:gd name="T4" fmla="*/ 56 w 284"/>
                  <a:gd name="T5" fmla="*/ 94 h 132"/>
                  <a:gd name="T6" fmla="*/ 64 w 284"/>
                  <a:gd name="T7" fmla="*/ 64 h 132"/>
                  <a:gd name="T8" fmla="*/ 60 w 284"/>
                  <a:gd name="T9" fmla="*/ 44 h 132"/>
                  <a:gd name="T10" fmla="*/ 42 w 284"/>
                  <a:gd name="T11" fmla="*/ 28 h 132"/>
                  <a:gd name="T12" fmla="*/ 20 w 284"/>
                  <a:gd name="T13" fmla="*/ 28 h 132"/>
                  <a:gd name="T14" fmla="*/ 12 w 284"/>
                  <a:gd name="T15" fmla="*/ 28 h 132"/>
                  <a:gd name="T16" fmla="*/ 12 w 284"/>
                  <a:gd name="T17" fmla="*/ 132 h 132"/>
                  <a:gd name="T18" fmla="*/ 32 w 284"/>
                  <a:gd name="T19" fmla="*/ 36 h 132"/>
                  <a:gd name="T20" fmla="*/ 46 w 284"/>
                  <a:gd name="T21" fmla="*/ 44 h 132"/>
                  <a:gd name="T22" fmla="*/ 50 w 284"/>
                  <a:gd name="T23" fmla="*/ 78 h 132"/>
                  <a:gd name="T24" fmla="*/ 30 w 284"/>
                  <a:gd name="T25" fmla="*/ 94 h 132"/>
                  <a:gd name="T26" fmla="*/ 16 w 284"/>
                  <a:gd name="T27" fmla="*/ 86 h 132"/>
                  <a:gd name="T28" fmla="*/ 12 w 284"/>
                  <a:gd name="T29" fmla="*/ 52 h 132"/>
                  <a:gd name="T30" fmla="*/ 92 w 284"/>
                  <a:gd name="T31" fmla="*/ 0 h 132"/>
                  <a:gd name="T32" fmla="*/ 92 w 284"/>
                  <a:gd name="T33" fmla="*/ 14 h 132"/>
                  <a:gd name="T34" fmla="*/ 80 w 284"/>
                  <a:gd name="T35" fmla="*/ 102 h 132"/>
                  <a:gd name="T36" fmla="*/ 134 w 284"/>
                  <a:gd name="T37" fmla="*/ 92 h 132"/>
                  <a:gd name="T38" fmla="*/ 128 w 284"/>
                  <a:gd name="T39" fmla="*/ 88 h 132"/>
                  <a:gd name="T40" fmla="*/ 140 w 284"/>
                  <a:gd name="T41" fmla="*/ 28 h 132"/>
                  <a:gd name="T42" fmla="*/ 114 w 284"/>
                  <a:gd name="T43" fmla="*/ 28 h 132"/>
                  <a:gd name="T44" fmla="*/ 114 w 284"/>
                  <a:gd name="T45" fmla="*/ 80 h 132"/>
                  <a:gd name="T46" fmla="*/ 118 w 284"/>
                  <a:gd name="T47" fmla="*/ 98 h 132"/>
                  <a:gd name="T48" fmla="*/ 132 w 284"/>
                  <a:gd name="T49" fmla="*/ 104 h 132"/>
                  <a:gd name="T50" fmla="*/ 140 w 284"/>
                  <a:gd name="T51" fmla="*/ 92 h 132"/>
                  <a:gd name="T52" fmla="*/ 194 w 284"/>
                  <a:gd name="T53" fmla="*/ 90 h 132"/>
                  <a:gd name="T54" fmla="*/ 174 w 284"/>
                  <a:gd name="T55" fmla="*/ 92 h 132"/>
                  <a:gd name="T56" fmla="*/ 160 w 284"/>
                  <a:gd name="T57" fmla="*/ 66 h 132"/>
                  <a:gd name="T58" fmla="*/ 166 w 284"/>
                  <a:gd name="T59" fmla="*/ 44 h 132"/>
                  <a:gd name="T60" fmla="*/ 188 w 284"/>
                  <a:gd name="T61" fmla="*/ 38 h 132"/>
                  <a:gd name="T62" fmla="*/ 200 w 284"/>
                  <a:gd name="T63" fmla="*/ 52 h 132"/>
                  <a:gd name="T64" fmla="*/ 202 w 284"/>
                  <a:gd name="T65" fmla="*/ 32 h 132"/>
                  <a:gd name="T66" fmla="*/ 182 w 284"/>
                  <a:gd name="T67" fmla="*/ 26 h 132"/>
                  <a:gd name="T68" fmla="*/ 156 w 284"/>
                  <a:gd name="T69" fmla="*/ 36 h 132"/>
                  <a:gd name="T70" fmla="*/ 148 w 284"/>
                  <a:gd name="T71" fmla="*/ 66 h 132"/>
                  <a:gd name="T72" fmla="*/ 154 w 284"/>
                  <a:gd name="T73" fmla="*/ 88 h 132"/>
                  <a:gd name="T74" fmla="*/ 168 w 284"/>
                  <a:gd name="T75" fmla="*/ 102 h 132"/>
                  <a:gd name="T76" fmla="*/ 194 w 284"/>
                  <a:gd name="T77" fmla="*/ 102 h 132"/>
                  <a:gd name="T78" fmla="*/ 212 w 284"/>
                  <a:gd name="T79" fmla="*/ 76 h 132"/>
                  <a:gd name="T80" fmla="*/ 194 w 284"/>
                  <a:gd name="T81" fmla="*/ 90 h 132"/>
                  <a:gd name="T82" fmla="*/ 236 w 284"/>
                  <a:gd name="T83" fmla="*/ 62 h 132"/>
                  <a:gd name="T84" fmla="*/ 242 w 284"/>
                  <a:gd name="T85" fmla="*/ 44 h 132"/>
                  <a:gd name="T86" fmla="*/ 256 w 284"/>
                  <a:gd name="T87" fmla="*/ 36 h 132"/>
                  <a:gd name="T88" fmla="*/ 268 w 284"/>
                  <a:gd name="T89" fmla="*/ 42 h 132"/>
                  <a:gd name="T90" fmla="*/ 284 w 284"/>
                  <a:gd name="T91" fmla="*/ 102 h 132"/>
                  <a:gd name="T92" fmla="*/ 282 w 284"/>
                  <a:gd name="T93" fmla="*/ 38 h 132"/>
                  <a:gd name="T94" fmla="*/ 274 w 284"/>
                  <a:gd name="T95" fmla="*/ 30 h 132"/>
                  <a:gd name="T96" fmla="*/ 252 w 284"/>
                  <a:gd name="T97" fmla="*/ 26 h 132"/>
                  <a:gd name="T98" fmla="*/ 236 w 284"/>
                  <a:gd name="T99" fmla="*/ 0 h 132"/>
                  <a:gd name="T100" fmla="*/ 236 w 284"/>
                  <a:gd name="T101" fmla="*/ 102 h 132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84"/>
                  <a:gd name="T154" fmla="*/ 0 h 132"/>
                  <a:gd name="T155" fmla="*/ 284 w 284"/>
                  <a:gd name="T156" fmla="*/ 132 h 132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84" h="132">
                    <a:moveTo>
                      <a:pt x="12" y="132"/>
                    </a:moveTo>
                    <a:lnTo>
                      <a:pt x="12" y="94"/>
                    </a:lnTo>
                    <a:lnTo>
                      <a:pt x="20" y="102"/>
                    </a:lnTo>
                    <a:lnTo>
                      <a:pt x="26" y="104"/>
                    </a:lnTo>
                    <a:lnTo>
                      <a:pt x="32" y="104"/>
                    </a:lnTo>
                    <a:lnTo>
                      <a:pt x="40" y="102"/>
                    </a:lnTo>
                    <a:lnTo>
                      <a:pt x="48" y="100"/>
                    </a:lnTo>
                    <a:lnTo>
                      <a:pt x="56" y="94"/>
                    </a:lnTo>
                    <a:lnTo>
                      <a:pt x="60" y="86"/>
                    </a:lnTo>
                    <a:lnTo>
                      <a:pt x="64" y="76"/>
                    </a:lnTo>
                    <a:lnTo>
                      <a:pt x="64" y="64"/>
                    </a:lnTo>
                    <a:lnTo>
                      <a:pt x="64" y="54"/>
                    </a:lnTo>
                    <a:lnTo>
                      <a:pt x="60" y="44"/>
                    </a:lnTo>
                    <a:lnTo>
                      <a:pt x="56" y="36"/>
                    </a:lnTo>
                    <a:lnTo>
                      <a:pt x="50" y="32"/>
                    </a:lnTo>
                    <a:lnTo>
                      <a:pt x="42" y="28"/>
                    </a:lnTo>
                    <a:lnTo>
                      <a:pt x="32" y="26"/>
                    </a:lnTo>
                    <a:lnTo>
                      <a:pt x="26" y="26"/>
                    </a:lnTo>
                    <a:lnTo>
                      <a:pt x="20" y="28"/>
                    </a:lnTo>
                    <a:lnTo>
                      <a:pt x="16" y="32"/>
                    </a:lnTo>
                    <a:lnTo>
                      <a:pt x="12" y="38"/>
                    </a:lnTo>
                    <a:lnTo>
                      <a:pt x="12" y="28"/>
                    </a:lnTo>
                    <a:lnTo>
                      <a:pt x="0" y="28"/>
                    </a:lnTo>
                    <a:lnTo>
                      <a:pt x="0" y="132"/>
                    </a:lnTo>
                    <a:lnTo>
                      <a:pt x="12" y="132"/>
                    </a:lnTo>
                    <a:close/>
                    <a:moveTo>
                      <a:pt x="18" y="44"/>
                    </a:moveTo>
                    <a:lnTo>
                      <a:pt x="18" y="44"/>
                    </a:lnTo>
                    <a:lnTo>
                      <a:pt x="24" y="38"/>
                    </a:lnTo>
                    <a:lnTo>
                      <a:pt x="32" y="36"/>
                    </a:lnTo>
                    <a:lnTo>
                      <a:pt x="40" y="38"/>
                    </a:lnTo>
                    <a:lnTo>
                      <a:pt x="46" y="44"/>
                    </a:lnTo>
                    <a:lnTo>
                      <a:pt x="50" y="52"/>
                    </a:lnTo>
                    <a:lnTo>
                      <a:pt x="52" y="64"/>
                    </a:lnTo>
                    <a:lnTo>
                      <a:pt x="50" y="78"/>
                    </a:lnTo>
                    <a:lnTo>
                      <a:pt x="46" y="86"/>
                    </a:lnTo>
                    <a:lnTo>
                      <a:pt x="38" y="92"/>
                    </a:lnTo>
                    <a:lnTo>
                      <a:pt x="30" y="94"/>
                    </a:lnTo>
                    <a:lnTo>
                      <a:pt x="24" y="92"/>
                    </a:lnTo>
                    <a:lnTo>
                      <a:pt x="16" y="86"/>
                    </a:lnTo>
                    <a:lnTo>
                      <a:pt x="12" y="78"/>
                    </a:lnTo>
                    <a:lnTo>
                      <a:pt x="10" y="66"/>
                    </a:lnTo>
                    <a:lnTo>
                      <a:pt x="12" y="52"/>
                    </a:lnTo>
                    <a:lnTo>
                      <a:pt x="18" y="44"/>
                    </a:lnTo>
                    <a:close/>
                    <a:moveTo>
                      <a:pt x="92" y="14"/>
                    </a:moveTo>
                    <a:lnTo>
                      <a:pt x="92" y="0"/>
                    </a:lnTo>
                    <a:lnTo>
                      <a:pt x="80" y="0"/>
                    </a:lnTo>
                    <a:lnTo>
                      <a:pt x="80" y="14"/>
                    </a:lnTo>
                    <a:lnTo>
                      <a:pt x="92" y="14"/>
                    </a:lnTo>
                    <a:close/>
                    <a:moveTo>
                      <a:pt x="92" y="102"/>
                    </a:moveTo>
                    <a:lnTo>
                      <a:pt x="92" y="28"/>
                    </a:lnTo>
                    <a:lnTo>
                      <a:pt x="80" y="28"/>
                    </a:lnTo>
                    <a:lnTo>
                      <a:pt x="80" y="102"/>
                    </a:lnTo>
                    <a:lnTo>
                      <a:pt x="92" y="102"/>
                    </a:lnTo>
                    <a:close/>
                    <a:moveTo>
                      <a:pt x="134" y="92"/>
                    </a:moveTo>
                    <a:lnTo>
                      <a:pt x="134" y="92"/>
                    </a:lnTo>
                    <a:lnTo>
                      <a:pt x="130" y="90"/>
                    </a:lnTo>
                    <a:lnTo>
                      <a:pt x="128" y="88"/>
                    </a:lnTo>
                    <a:lnTo>
                      <a:pt x="126" y="82"/>
                    </a:lnTo>
                    <a:lnTo>
                      <a:pt x="126" y="38"/>
                    </a:lnTo>
                    <a:lnTo>
                      <a:pt x="140" y="38"/>
                    </a:lnTo>
                    <a:lnTo>
                      <a:pt x="140" y="28"/>
                    </a:lnTo>
                    <a:lnTo>
                      <a:pt x="126" y="28"/>
                    </a:lnTo>
                    <a:lnTo>
                      <a:pt x="126" y="2"/>
                    </a:lnTo>
                    <a:lnTo>
                      <a:pt x="114" y="10"/>
                    </a:lnTo>
                    <a:lnTo>
                      <a:pt x="114" y="28"/>
                    </a:lnTo>
                    <a:lnTo>
                      <a:pt x="104" y="28"/>
                    </a:lnTo>
                    <a:lnTo>
                      <a:pt x="104" y="38"/>
                    </a:lnTo>
                    <a:lnTo>
                      <a:pt x="114" y="38"/>
                    </a:lnTo>
                    <a:lnTo>
                      <a:pt x="114" y="80"/>
                    </a:lnTo>
                    <a:lnTo>
                      <a:pt x="116" y="96"/>
                    </a:lnTo>
                    <a:lnTo>
                      <a:pt x="118" y="98"/>
                    </a:lnTo>
                    <a:lnTo>
                      <a:pt x="120" y="102"/>
                    </a:lnTo>
                    <a:lnTo>
                      <a:pt x="126" y="102"/>
                    </a:lnTo>
                    <a:lnTo>
                      <a:pt x="132" y="104"/>
                    </a:lnTo>
                    <a:lnTo>
                      <a:pt x="140" y="102"/>
                    </a:lnTo>
                    <a:lnTo>
                      <a:pt x="140" y="92"/>
                    </a:lnTo>
                    <a:lnTo>
                      <a:pt x="134" y="92"/>
                    </a:lnTo>
                    <a:close/>
                    <a:moveTo>
                      <a:pt x="194" y="90"/>
                    </a:moveTo>
                    <a:lnTo>
                      <a:pt x="194" y="90"/>
                    </a:lnTo>
                    <a:lnTo>
                      <a:pt x="188" y="92"/>
                    </a:lnTo>
                    <a:lnTo>
                      <a:pt x="182" y="94"/>
                    </a:lnTo>
                    <a:lnTo>
                      <a:pt x="174" y="92"/>
                    </a:lnTo>
                    <a:lnTo>
                      <a:pt x="166" y="86"/>
                    </a:lnTo>
                    <a:lnTo>
                      <a:pt x="162" y="78"/>
                    </a:lnTo>
                    <a:lnTo>
                      <a:pt x="160" y="66"/>
                    </a:lnTo>
                    <a:lnTo>
                      <a:pt x="162" y="52"/>
                    </a:lnTo>
                    <a:lnTo>
                      <a:pt x="166" y="44"/>
                    </a:lnTo>
                    <a:lnTo>
                      <a:pt x="174" y="38"/>
                    </a:lnTo>
                    <a:lnTo>
                      <a:pt x="182" y="36"/>
                    </a:lnTo>
                    <a:lnTo>
                      <a:pt x="188" y="38"/>
                    </a:lnTo>
                    <a:lnTo>
                      <a:pt x="194" y="40"/>
                    </a:lnTo>
                    <a:lnTo>
                      <a:pt x="196" y="46"/>
                    </a:lnTo>
                    <a:lnTo>
                      <a:pt x="200" y="52"/>
                    </a:lnTo>
                    <a:lnTo>
                      <a:pt x="212" y="50"/>
                    </a:lnTo>
                    <a:lnTo>
                      <a:pt x="208" y="40"/>
                    </a:lnTo>
                    <a:lnTo>
                      <a:pt x="202" y="32"/>
                    </a:lnTo>
                    <a:lnTo>
                      <a:pt x="192" y="28"/>
                    </a:lnTo>
                    <a:lnTo>
                      <a:pt x="182" y="26"/>
                    </a:lnTo>
                    <a:lnTo>
                      <a:pt x="172" y="28"/>
                    </a:lnTo>
                    <a:lnTo>
                      <a:pt x="164" y="30"/>
                    </a:lnTo>
                    <a:lnTo>
                      <a:pt x="156" y="36"/>
                    </a:lnTo>
                    <a:lnTo>
                      <a:pt x="152" y="44"/>
                    </a:lnTo>
                    <a:lnTo>
                      <a:pt x="148" y="54"/>
                    </a:lnTo>
                    <a:lnTo>
                      <a:pt x="148" y="66"/>
                    </a:lnTo>
                    <a:lnTo>
                      <a:pt x="148" y="74"/>
                    </a:lnTo>
                    <a:lnTo>
                      <a:pt x="150" y="82"/>
                    </a:lnTo>
                    <a:lnTo>
                      <a:pt x="154" y="88"/>
                    </a:lnTo>
                    <a:lnTo>
                      <a:pt x="158" y="94"/>
                    </a:lnTo>
                    <a:lnTo>
                      <a:pt x="162" y="98"/>
                    </a:lnTo>
                    <a:lnTo>
                      <a:pt x="168" y="102"/>
                    </a:lnTo>
                    <a:lnTo>
                      <a:pt x="174" y="104"/>
                    </a:lnTo>
                    <a:lnTo>
                      <a:pt x="182" y="104"/>
                    </a:lnTo>
                    <a:lnTo>
                      <a:pt x="194" y="102"/>
                    </a:lnTo>
                    <a:lnTo>
                      <a:pt x="202" y="96"/>
                    </a:lnTo>
                    <a:lnTo>
                      <a:pt x="210" y="88"/>
                    </a:lnTo>
                    <a:lnTo>
                      <a:pt x="212" y="76"/>
                    </a:lnTo>
                    <a:lnTo>
                      <a:pt x="200" y="76"/>
                    </a:lnTo>
                    <a:lnTo>
                      <a:pt x="198" y="84"/>
                    </a:lnTo>
                    <a:lnTo>
                      <a:pt x="194" y="90"/>
                    </a:lnTo>
                    <a:close/>
                    <a:moveTo>
                      <a:pt x="236" y="102"/>
                    </a:moveTo>
                    <a:lnTo>
                      <a:pt x="236" y="62"/>
                    </a:lnTo>
                    <a:lnTo>
                      <a:pt x="236" y="54"/>
                    </a:lnTo>
                    <a:lnTo>
                      <a:pt x="238" y="48"/>
                    </a:lnTo>
                    <a:lnTo>
                      <a:pt x="242" y="44"/>
                    </a:lnTo>
                    <a:lnTo>
                      <a:pt x="246" y="40"/>
                    </a:lnTo>
                    <a:lnTo>
                      <a:pt x="250" y="38"/>
                    </a:lnTo>
                    <a:lnTo>
                      <a:pt x="256" y="36"/>
                    </a:lnTo>
                    <a:lnTo>
                      <a:pt x="262" y="38"/>
                    </a:lnTo>
                    <a:lnTo>
                      <a:pt x="268" y="42"/>
                    </a:lnTo>
                    <a:lnTo>
                      <a:pt x="270" y="46"/>
                    </a:lnTo>
                    <a:lnTo>
                      <a:pt x="272" y="56"/>
                    </a:lnTo>
                    <a:lnTo>
                      <a:pt x="272" y="102"/>
                    </a:lnTo>
                    <a:lnTo>
                      <a:pt x="284" y="102"/>
                    </a:lnTo>
                    <a:lnTo>
                      <a:pt x="284" y="56"/>
                    </a:lnTo>
                    <a:lnTo>
                      <a:pt x="284" y="46"/>
                    </a:lnTo>
                    <a:lnTo>
                      <a:pt x="282" y="38"/>
                    </a:lnTo>
                    <a:lnTo>
                      <a:pt x="278" y="34"/>
                    </a:lnTo>
                    <a:lnTo>
                      <a:pt x="274" y="30"/>
                    </a:lnTo>
                    <a:lnTo>
                      <a:pt x="266" y="26"/>
                    </a:lnTo>
                    <a:lnTo>
                      <a:pt x="258" y="26"/>
                    </a:lnTo>
                    <a:lnTo>
                      <a:pt x="252" y="26"/>
                    </a:lnTo>
                    <a:lnTo>
                      <a:pt x="246" y="28"/>
                    </a:lnTo>
                    <a:lnTo>
                      <a:pt x="242" y="32"/>
                    </a:lnTo>
                    <a:lnTo>
                      <a:pt x="236" y="36"/>
                    </a:lnTo>
                    <a:lnTo>
                      <a:pt x="236" y="0"/>
                    </a:lnTo>
                    <a:lnTo>
                      <a:pt x="224" y="0"/>
                    </a:lnTo>
                    <a:lnTo>
                      <a:pt x="224" y="102"/>
                    </a:lnTo>
                    <a:lnTo>
                      <a:pt x="236" y="10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35" name="Freeform 28"/>
              <p:cNvSpPr>
                <a:spLocks/>
              </p:cNvSpPr>
              <p:nvPr/>
            </p:nvSpPr>
            <p:spPr bwMode="auto">
              <a:xfrm>
                <a:off x="226" y="2990"/>
                <a:ext cx="68" cy="104"/>
              </a:xfrm>
              <a:custGeom>
                <a:avLst/>
                <a:gdLst>
                  <a:gd name="T0" fmla="*/ 18 w 68"/>
                  <a:gd name="T1" fmla="*/ 92 h 104"/>
                  <a:gd name="T2" fmla="*/ 18 w 68"/>
                  <a:gd name="T3" fmla="*/ 92 h 104"/>
                  <a:gd name="T4" fmla="*/ 24 w 68"/>
                  <a:gd name="T5" fmla="*/ 86 h 104"/>
                  <a:gd name="T6" fmla="*/ 24 w 68"/>
                  <a:gd name="T7" fmla="*/ 86 h 104"/>
                  <a:gd name="T8" fmla="*/ 38 w 68"/>
                  <a:gd name="T9" fmla="*/ 72 h 104"/>
                  <a:gd name="T10" fmla="*/ 38 w 68"/>
                  <a:gd name="T11" fmla="*/ 72 h 104"/>
                  <a:gd name="T12" fmla="*/ 58 w 68"/>
                  <a:gd name="T13" fmla="*/ 54 h 104"/>
                  <a:gd name="T14" fmla="*/ 58 w 68"/>
                  <a:gd name="T15" fmla="*/ 54 h 104"/>
                  <a:gd name="T16" fmla="*/ 62 w 68"/>
                  <a:gd name="T17" fmla="*/ 48 h 104"/>
                  <a:gd name="T18" fmla="*/ 66 w 68"/>
                  <a:gd name="T19" fmla="*/ 42 h 104"/>
                  <a:gd name="T20" fmla="*/ 66 w 68"/>
                  <a:gd name="T21" fmla="*/ 42 h 104"/>
                  <a:gd name="T22" fmla="*/ 68 w 68"/>
                  <a:gd name="T23" fmla="*/ 36 h 104"/>
                  <a:gd name="T24" fmla="*/ 68 w 68"/>
                  <a:gd name="T25" fmla="*/ 30 h 104"/>
                  <a:gd name="T26" fmla="*/ 68 w 68"/>
                  <a:gd name="T27" fmla="*/ 30 h 104"/>
                  <a:gd name="T28" fmla="*/ 66 w 68"/>
                  <a:gd name="T29" fmla="*/ 18 h 104"/>
                  <a:gd name="T30" fmla="*/ 60 w 68"/>
                  <a:gd name="T31" fmla="*/ 10 h 104"/>
                  <a:gd name="T32" fmla="*/ 60 w 68"/>
                  <a:gd name="T33" fmla="*/ 10 h 104"/>
                  <a:gd name="T34" fmla="*/ 56 w 68"/>
                  <a:gd name="T35" fmla="*/ 6 h 104"/>
                  <a:gd name="T36" fmla="*/ 50 w 68"/>
                  <a:gd name="T37" fmla="*/ 2 h 104"/>
                  <a:gd name="T38" fmla="*/ 36 w 68"/>
                  <a:gd name="T39" fmla="*/ 0 h 104"/>
                  <a:gd name="T40" fmla="*/ 36 w 68"/>
                  <a:gd name="T41" fmla="*/ 0 h 104"/>
                  <a:gd name="T42" fmla="*/ 24 w 68"/>
                  <a:gd name="T43" fmla="*/ 2 h 104"/>
                  <a:gd name="T44" fmla="*/ 12 w 68"/>
                  <a:gd name="T45" fmla="*/ 8 h 104"/>
                  <a:gd name="T46" fmla="*/ 12 w 68"/>
                  <a:gd name="T47" fmla="*/ 8 h 104"/>
                  <a:gd name="T48" fmla="*/ 8 w 68"/>
                  <a:gd name="T49" fmla="*/ 12 h 104"/>
                  <a:gd name="T50" fmla="*/ 6 w 68"/>
                  <a:gd name="T51" fmla="*/ 18 h 104"/>
                  <a:gd name="T52" fmla="*/ 2 w 68"/>
                  <a:gd name="T53" fmla="*/ 30 h 104"/>
                  <a:gd name="T54" fmla="*/ 16 w 68"/>
                  <a:gd name="T55" fmla="*/ 32 h 104"/>
                  <a:gd name="T56" fmla="*/ 16 w 68"/>
                  <a:gd name="T57" fmla="*/ 32 h 104"/>
                  <a:gd name="T58" fmla="*/ 18 w 68"/>
                  <a:gd name="T59" fmla="*/ 24 h 104"/>
                  <a:gd name="T60" fmla="*/ 22 w 68"/>
                  <a:gd name="T61" fmla="*/ 16 h 104"/>
                  <a:gd name="T62" fmla="*/ 22 w 68"/>
                  <a:gd name="T63" fmla="*/ 16 h 104"/>
                  <a:gd name="T64" fmla="*/ 28 w 68"/>
                  <a:gd name="T65" fmla="*/ 12 h 104"/>
                  <a:gd name="T66" fmla="*/ 36 w 68"/>
                  <a:gd name="T67" fmla="*/ 12 h 104"/>
                  <a:gd name="T68" fmla="*/ 36 w 68"/>
                  <a:gd name="T69" fmla="*/ 12 h 104"/>
                  <a:gd name="T70" fmla="*/ 44 w 68"/>
                  <a:gd name="T71" fmla="*/ 12 h 104"/>
                  <a:gd name="T72" fmla="*/ 50 w 68"/>
                  <a:gd name="T73" fmla="*/ 16 h 104"/>
                  <a:gd name="T74" fmla="*/ 50 w 68"/>
                  <a:gd name="T75" fmla="*/ 16 h 104"/>
                  <a:gd name="T76" fmla="*/ 54 w 68"/>
                  <a:gd name="T77" fmla="*/ 22 h 104"/>
                  <a:gd name="T78" fmla="*/ 56 w 68"/>
                  <a:gd name="T79" fmla="*/ 30 h 104"/>
                  <a:gd name="T80" fmla="*/ 56 w 68"/>
                  <a:gd name="T81" fmla="*/ 30 h 104"/>
                  <a:gd name="T82" fmla="*/ 54 w 68"/>
                  <a:gd name="T83" fmla="*/ 36 h 104"/>
                  <a:gd name="T84" fmla="*/ 50 w 68"/>
                  <a:gd name="T85" fmla="*/ 44 h 104"/>
                  <a:gd name="T86" fmla="*/ 50 w 68"/>
                  <a:gd name="T87" fmla="*/ 44 h 104"/>
                  <a:gd name="T88" fmla="*/ 40 w 68"/>
                  <a:gd name="T89" fmla="*/ 54 h 104"/>
                  <a:gd name="T90" fmla="*/ 26 w 68"/>
                  <a:gd name="T91" fmla="*/ 66 h 104"/>
                  <a:gd name="T92" fmla="*/ 26 w 68"/>
                  <a:gd name="T93" fmla="*/ 66 h 104"/>
                  <a:gd name="T94" fmla="*/ 10 w 68"/>
                  <a:gd name="T95" fmla="*/ 82 h 104"/>
                  <a:gd name="T96" fmla="*/ 10 w 68"/>
                  <a:gd name="T97" fmla="*/ 82 h 104"/>
                  <a:gd name="T98" fmla="*/ 6 w 68"/>
                  <a:gd name="T99" fmla="*/ 88 h 104"/>
                  <a:gd name="T100" fmla="*/ 2 w 68"/>
                  <a:gd name="T101" fmla="*/ 96 h 104"/>
                  <a:gd name="T102" fmla="*/ 2 w 68"/>
                  <a:gd name="T103" fmla="*/ 96 h 104"/>
                  <a:gd name="T104" fmla="*/ 0 w 68"/>
                  <a:gd name="T105" fmla="*/ 104 h 104"/>
                  <a:gd name="T106" fmla="*/ 68 w 68"/>
                  <a:gd name="T107" fmla="*/ 104 h 104"/>
                  <a:gd name="T108" fmla="*/ 68 w 68"/>
                  <a:gd name="T109" fmla="*/ 92 h 104"/>
                  <a:gd name="T110" fmla="*/ 18 w 68"/>
                  <a:gd name="T111" fmla="*/ 92 h 104"/>
                  <a:gd name="T112" fmla="*/ 18 w 68"/>
                  <a:gd name="T113" fmla="*/ 92 h 104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68"/>
                  <a:gd name="T172" fmla="*/ 0 h 104"/>
                  <a:gd name="T173" fmla="*/ 68 w 68"/>
                  <a:gd name="T174" fmla="*/ 104 h 104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68" h="104">
                    <a:moveTo>
                      <a:pt x="18" y="92"/>
                    </a:moveTo>
                    <a:lnTo>
                      <a:pt x="18" y="92"/>
                    </a:lnTo>
                    <a:lnTo>
                      <a:pt x="24" y="86"/>
                    </a:lnTo>
                    <a:lnTo>
                      <a:pt x="38" y="72"/>
                    </a:lnTo>
                    <a:lnTo>
                      <a:pt x="58" y="54"/>
                    </a:lnTo>
                    <a:lnTo>
                      <a:pt x="62" y="48"/>
                    </a:lnTo>
                    <a:lnTo>
                      <a:pt x="66" y="42"/>
                    </a:lnTo>
                    <a:lnTo>
                      <a:pt x="68" y="36"/>
                    </a:lnTo>
                    <a:lnTo>
                      <a:pt x="68" y="30"/>
                    </a:lnTo>
                    <a:lnTo>
                      <a:pt x="66" y="18"/>
                    </a:lnTo>
                    <a:lnTo>
                      <a:pt x="60" y="10"/>
                    </a:lnTo>
                    <a:lnTo>
                      <a:pt x="56" y="6"/>
                    </a:lnTo>
                    <a:lnTo>
                      <a:pt x="50" y="2"/>
                    </a:lnTo>
                    <a:lnTo>
                      <a:pt x="36" y="0"/>
                    </a:lnTo>
                    <a:lnTo>
                      <a:pt x="24" y="2"/>
                    </a:lnTo>
                    <a:lnTo>
                      <a:pt x="12" y="8"/>
                    </a:lnTo>
                    <a:lnTo>
                      <a:pt x="8" y="12"/>
                    </a:lnTo>
                    <a:lnTo>
                      <a:pt x="6" y="18"/>
                    </a:lnTo>
                    <a:lnTo>
                      <a:pt x="2" y="30"/>
                    </a:lnTo>
                    <a:lnTo>
                      <a:pt x="16" y="32"/>
                    </a:lnTo>
                    <a:lnTo>
                      <a:pt x="18" y="24"/>
                    </a:lnTo>
                    <a:lnTo>
                      <a:pt x="22" y="16"/>
                    </a:lnTo>
                    <a:lnTo>
                      <a:pt x="28" y="12"/>
                    </a:lnTo>
                    <a:lnTo>
                      <a:pt x="36" y="12"/>
                    </a:lnTo>
                    <a:lnTo>
                      <a:pt x="44" y="12"/>
                    </a:lnTo>
                    <a:lnTo>
                      <a:pt x="50" y="16"/>
                    </a:lnTo>
                    <a:lnTo>
                      <a:pt x="54" y="22"/>
                    </a:lnTo>
                    <a:lnTo>
                      <a:pt x="56" y="30"/>
                    </a:lnTo>
                    <a:lnTo>
                      <a:pt x="54" y="36"/>
                    </a:lnTo>
                    <a:lnTo>
                      <a:pt x="50" y="44"/>
                    </a:lnTo>
                    <a:lnTo>
                      <a:pt x="40" y="54"/>
                    </a:lnTo>
                    <a:lnTo>
                      <a:pt x="26" y="66"/>
                    </a:lnTo>
                    <a:lnTo>
                      <a:pt x="10" y="82"/>
                    </a:lnTo>
                    <a:lnTo>
                      <a:pt x="6" y="88"/>
                    </a:lnTo>
                    <a:lnTo>
                      <a:pt x="2" y="96"/>
                    </a:lnTo>
                    <a:lnTo>
                      <a:pt x="0" y="104"/>
                    </a:lnTo>
                    <a:lnTo>
                      <a:pt x="68" y="104"/>
                    </a:lnTo>
                    <a:lnTo>
                      <a:pt x="68" y="92"/>
                    </a:lnTo>
                    <a:lnTo>
                      <a:pt x="18" y="9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36" name="Freeform 29"/>
              <p:cNvSpPr>
                <a:spLocks/>
              </p:cNvSpPr>
              <p:nvPr/>
            </p:nvSpPr>
            <p:spPr bwMode="auto">
              <a:xfrm>
                <a:off x="238" y="2836"/>
                <a:ext cx="38" cy="104"/>
              </a:xfrm>
              <a:custGeom>
                <a:avLst/>
                <a:gdLst>
                  <a:gd name="T0" fmla="*/ 38 w 38"/>
                  <a:gd name="T1" fmla="*/ 0 h 104"/>
                  <a:gd name="T2" fmla="*/ 30 w 38"/>
                  <a:gd name="T3" fmla="*/ 0 h 104"/>
                  <a:gd name="T4" fmla="*/ 30 w 38"/>
                  <a:gd name="T5" fmla="*/ 0 h 104"/>
                  <a:gd name="T6" fmla="*/ 26 w 38"/>
                  <a:gd name="T7" fmla="*/ 8 h 104"/>
                  <a:gd name="T8" fmla="*/ 18 w 38"/>
                  <a:gd name="T9" fmla="*/ 14 h 104"/>
                  <a:gd name="T10" fmla="*/ 18 w 38"/>
                  <a:gd name="T11" fmla="*/ 14 h 104"/>
                  <a:gd name="T12" fmla="*/ 10 w 38"/>
                  <a:gd name="T13" fmla="*/ 22 h 104"/>
                  <a:gd name="T14" fmla="*/ 0 w 38"/>
                  <a:gd name="T15" fmla="*/ 26 h 104"/>
                  <a:gd name="T16" fmla="*/ 0 w 38"/>
                  <a:gd name="T17" fmla="*/ 38 h 104"/>
                  <a:gd name="T18" fmla="*/ 0 w 38"/>
                  <a:gd name="T19" fmla="*/ 38 h 104"/>
                  <a:gd name="T20" fmla="*/ 14 w 38"/>
                  <a:gd name="T21" fmla="*/ 32 h 104"/>
                  <a:gd name="T22" fmla="*/ 14 w 38"/>
                  <a:gd name="T23" fmla="*/ 32 h 104"/>
                  <a:gd name="T24" fmla="*/ 26 w 38"/>
                  <a:gd name="T25" fmla="*/ 24 h 104"/>
                  <a:gd name="T26" fmla="*/ 26 w 38"/>
                  <a:gd name="T27" fmla="*/ 104 h 104"/>
                  <a:gd name="T28" fmla="*/ 38 w 38"/>
                  <a:gd name="T29" fmla="*/ 104 h 104"/>
                  <a:gd name="T30" fmla="*/ 38 w 38"/>
                  <a:gd name="T31" fmla="*/ 0 h 104"/>
                  <a:gd name="T32" fmla="*/ 38 w 38"/>
                  <a:gd name="T33" fmla="*/ 0 h 10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8"/>
                  <a:gd name="T52" fmla="*/ 0 h 104"/>
                  <a:gd name="T53" fmla="*/ 38 w 38"/>
                  <a:gd name="T54" fmla="*/ 104 h 10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8" h="104">
                    <a:moveTo>
                      <a:pt x="38" y="0"/>
                    </a:moveTo>
                    <a:lnTo>
                      <a:pt x="30" y="0"/>
                    </a:lnTo>
                    <a:lnTo>
                      <a:pt x="26" y="8"/>
                    </a:lnTo>
                    <a:lnTo>
                      <a:pt x="18" y="14"/>
                    </a:lnTo>
                    <a:lnTo>
                      <a:pt x="10" y="22"/>
                    </a:lnTo>
                    <a:lnTo>
                      <a:pt x="0" y="26"/>
                    </a:lnTo>
                    <a:lnTo>
                      <a:pt x="0" y="38"/>
                    </a:lnTo>
                    <a:lnTo>
                      <a:pt x="14" y="32"/>
                    </a:lnTo>
                    <a:lnTo>
                      <a:pt x="26" y="24"/>
                    </a:lnTo>
                    <a:lnTo>
                      <a:pt x="26" y="104"/>
                    </a:lnTo>
                    <a:lnTo>
                      <a:pt x="38" y="104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37" name="Rectangle 30"/>
              <p:cNvSpPr>
                <a:spLocks noChangeArrowheads="1"/>
              </p:cNvSpPr>
              <p:nvPr/>
            </p:nvSpPr>
            <p:spPr bwMode="auto">
              <a:xfrm>
                <a:off x="204" y="3130"/>
                <a:ext cx="104" cy="146"/>
              </a:xfrm>
              <a:prstGeom prst="rect">
                <a:avLst/>
              </a:prstGeom>
              <a:solidFill>
                <a:srgbClr val="FFFF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38" name="Rectangle 31"/>
              <p:cNvSpPr>
                <a:spLocks noChangeArrowheads="1"/>
              </p:cNvSpPr>
              <p:nvPr/>
            </p:nvSpPr>
            <p:spPr bwMode="auto">
              <a:xfrm>
                <a:off x="204" y="3130"/>
                <a:ext cx="104" cy="1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39" name="Freeform 32"/>
              <p:cNvSpPr>
                <a:spLocks/>
              </p:cNvSpPr>
              <p:nvPr/>
            </p:nvSpPr>
            <p:spPr bwMode="auto">
              <a:xfrm>
                <a:off x="196" y="3122"/>
                <a:ext cx="120" cy="158"/>
              </a:xfrm>
              <a:custGeom>
                <a:avLst/>
                <a:gdLst>
                  <a:gd name="T0" fmla="*/ 0 w 120"/>
                  <a:gd name="T1" fmla="*/ 158 h 158"/>
                  <a:gd name="T2" fmla="*/ 0 w 120"/>
                  <a:gd name="T3" fmla="*/ 4 h 158"/>
                  <a:gd name="T4" fmla="*/ 0 w 120"/>
                  <a:gd name="T5" fmla="*/ 0 h 158"/>
                  <a:gd name="T6" fmla="*/ 4 w 120"/>
                  <a:gd name="T7" fmla="*/ 0 h 158"/>
                  <a:gd name="T8" fmla="*/ 120 w 120"/>
                  <a:gd name="T9" fmla="*/ 0 h 158"/>
                  <a:gd name="T10" fmla="*/ 116 w 120"/>
                  <a:gd name="T11" fmla="*/ 0 h 158"/>
                  <a:gd name="T12" fmla="*/ 112 w 120"/>
                  <a:gd name="T13" fmla="*/ 0 h 158"/>
                  <a:gd name="T14" fmla="*/ 112 w 120"/>
                  <a:gd name="T15" fmla="*/ 4 h 158"/>
                  <a:gd name="T16" fmla="*/ 112 w 120"/>
                  <a:gd name="T17" fmla="*/ 8 h 158"/>
                  <a:gd name="T18" fmla="*/ 8 w 120"/>
                  <a:gd name="T19" fmla="*/ 8 h 158"/>
                  <a:gd name="T20" fmla="*/ 8 w 120"/>
                  <a:gd name="T21" fmla="*/ 154 h 158"/>
                  <a:gd name="T22" fmla="*/ 112 w 120"/>
                  <a:gd name="T23" fmla="*/ 154 h 158"/>
                  <a:gd name="T24" fmla="*/ 4 w 120"/>
                  <a:gd name="T25" fmla="*/ 154 h 158"/>
                  <a:gd name="T26" fmla="*/ 0 w 120"/>
                  <a:gd name="T27" fmla="*/ 154 h 158"/>
                  <a:gd name="T28" fmla="*/ 0 w 120"/>
                  <a:gd name="T29" fmla="*/ 158 h 158"/>
                  <a:gd name="T30" fmla="*/ 0 w 120"/>
                  <a:gd name="T31" fmla="*/ 158 h 15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20"/>
                  <a:gd name="T49" fmla="*/ 0 h 158"/>
                  <a:gd name="T50" fmla="*/ 120 w 120"/>
                  <a:gd name="T51" fmla="*/ 158 h 15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20" h="158">
                    <a:moveTo>
                      <a:pt x="0" y="158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120" y="0"/>
                    </a:lnTo>
                    <a:lnTo>
                      <a:pt x="116" y="0"/>
                    </a:lnTo>
                    <a:lnTo>
                      <a:pt x="112" y="0"/>
                    </a:lnTo>
                    <a:lnTo>
                      <a:pt x="112" y="4"/>
                    </a:lnTo>
                    <a:lnTo>
                      <a:pt x="112" y="8"/>
                    </a:lnTo>
                    <a:lnTo>
                      <a:pt x="8" y="8"/>
                    </a:lnTo>
                    <a:lnTo>
                      <a:pt x="8" y="154"/>
                    </a:lnTo>
                    <a:lnTo>
                      <a:pt x="112" y="154"/>
                    </a:lnTo>
                    <a:lnTo>
                      <a:pt x="4" y="154"/>
                    </a:lnTo>
                    <a:lnTo>
                      <a:pt x="0" y="154"/>
                    </a:lnTo>
                    <a:lnTo>
                      <a:pt x="0" y="15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40" name="Freeform 33"/>
              <p:cNvSpPr>
                <a:spLocks/>
              </p:cNvSpPr>
              <p:nvPr/>
            </p:nvSpPr>
            <p:spPr bwMode="auto">
              <a:xfrm>
                <a:off x="196" y="3122"/>
                <a:ext cx="120" cy="158"/>
              </a:xfrm>
              <a:custGeom>
                <a:avLst/>
                <a:gdLst>
                  <a:gd name="T0" fmla="*/ 0 w 120"/>
                  <a:gd name="T1" fmla="*/ 158 h 158"/>
                  <a:gd name="T2" fmla="*/ 0 w 120"/>
                  <a:gd name="T3" fmla="*/ 4 h 158"/>
                  <a:gd name="T4" fmla="*/ 0 w 120"/>
                  <a:gd name="T5" fmla="*/ 0 h 158"/>
                  <a:gd name="T6" fmla="*/ 4 w 120"/>
                  <a:gd name="T7" fmla="*/ 0 h 158"/>
                  <a:gd name="T8" fmla="*/ 120 w 120"/>
                  <a:gd name="T9" fmla="*/ 0 h 158"/>
                  <a:gd name="T10" fmla="*/ 116 w 120"/>
                  <a:gd name="T11" fmla="*/ 0 h 158"/>
                  <a:gd name="T12" fmla="*/ 112 w 120"/>
                  <a:gd name="T13" fmla="*/ 0 h 158"/>
                  <a:gd name="T14" fmla="*/ 112 w 120"/>
                  <a:gd name="T15" fmla="*/ 4 h 158"/>
                  <a:gd name="T16" fmla="*/ 112 w 120"/>
                  <a:gd name="T17" fmla="*/ 8 h 158"/>
                  <a:gd name="T18" fmla="*/ 8 w 120"/>
                  <a:gd name="T19" fmla="*/ 8 h 158"/>
                  <a:gd name="T20" fmla="*/ 8 w 120"/>
                  <a:gd name="T21" fmla="*/ 154 h 158"/>
                  <a:gd name="T22" fmla="*/ 112 w 120"/>
                  <a:gd name="T23" fmla="*/ 154 h 158"/>
                  <a:gd name="T24" fmla="*/ 4 w 120"/>
                  <a:gd name="T25" fmla="*/ 154 h 158"/>
                  <a:gd name="T26" fmla="*/ 0 w 120"/>
                  <a:gd name="T27" fmla="*/ 154 h 158"/>
                  <a:gd name="T28" fmla="*/ 0 w 120"/>
                  <a:gd name="T29" fmla="*/ 158 h 158"/>
                  <a:gd name="T30" fmla="*/ 0 w 120"/>
                  <a:gd name="T31" fmla="*/ 158 h 15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20"/>
                  <a:gd name="T49" fmla="*/ 0 h 158"/>
                  <a:gd name="T50" fmla="*/ 120 w 120"/>
                  <a:gd name="T51" fmla="*/ 158 h 15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20" h="158">
                    <a:moveTo>
                      <a:pt x="0" y="158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120" y="0"/>
                    </a:lnTo>
                    <a:lnTo>
                      <a:pt x="116" y="0"/>
                    </a:lnTo>
                    <a:lnTo>
                      <a:pt x="112" y="0"/>
                    </a:lnTo>
                    <a:lnTo>
                      <a:pt x="112" y="4"/>
                    </a:lnTo>
                    <a:lnTo>
                      <a:pt x="112" y="8"/>
                    </a:lnTo>
                    <a:lnTo>
                      <a:pt x="8" y="8"/>
                    </a:lnTo>
                    <a:lnTo>
                      <a:pt x="8" y="154"/>
                    </a:lnTo>
                    <a:lnTo>
                      <a:pt x="112" y="154"/>
                    </a:lnTo>
                    <a:lnTo>
                      <a:pt x="4" y="154"/>
                    </a:lnTo>
                    <a:lnTo>
                      <a:pt x="0" y="154"/>
                    </a:lnTo>
                    <a:lnTo>
                      <a:pt x="0" y="158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41" name="Rectangle 34"/>
              <p:cNvSpPr>
                <a:spLocks noChangeArrowheads="1"/>
              </p:cNvSpPr>
              <p:nvPr/>
            </p:nvSpPr>
            <p:spPr bwMode="auto">
              <a:xfrm>
                <a:off x="316" y="3130"/>
                <a:ext cx="606" cy="146"/>
              </a:xfrm>
              <a:prstGeom prst="rect">
                <a:avLst/>
              </a:prstGeom>
              <a:solidFill>
                <a:srgbClr val="FFFF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42" name="Rectangle 35"/>
              <p:cNvSpPr>
                <a:spLocks noChangeArrowheads="1"/>
              </p:cNvSpPr>
              <p:nvPr/>
            </p:nvSpPr>
            <p:spPr bwMode="auto">
              <a:xfrm>
                <a:off x="316" y="3130"/>
                <a:ext cx="606" cy="1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43" name="Freeform 36"/>
              <p:cNvSpPr>
                <a:spLocks/>
              </p:cNvSpPr>
              <p:nvPr/>
            </p:nvSpPr>
            <p:spPr bwMode="auto">
              <a:xfrm>
                <a:off x="308" y="3122"/>
                <a:ext cx="614" cy="154"/>
              </a:xfrm>
              <a:custGeom>
                <a:avLst/>
                <a:gdLst>
                  <a:gd name="T0" fmla="*/ 12 w 614"/>
                  <a:gd name="T1" fmla="*/ 154 h 154"/>
                  <a:gd name="T2" fmla="*/ 8 w 614"/>
                  <a:gd name="T3" fmla="*/ 154 h 154"/>
                  <a:gd name="T4" fmla="*/ 0 w 614"/>
                  <a:gd name="T5" fmla="*/ 154 h 154"/>
                  <a:gd name="T6" fmla="*/ 0 w 614"/>
                  <a:gd name="T7" fmla="*/ 4 h 154"/>
                  <a:gd name="T8" fmla="*/ 0 w 614"/>
                  <a:gd name="T9" fmla="*/ 0 h 154"/>
                  <a:gd name="T10" fmla="*/ 4 w 614"/>
                  <a:gd name="T11" fmla="*/ 0 h 154"/>
                  <a:gd name="T12" fmla="*/ 614 w 614"/>
                  <a:gd name="T13" fmla="*/ 0 h 154"/>
                  <a:gd name="T14" fmla="*/ 614 w 614"/>
                  <a:gd name="T15" fmla="*/ 4 h 154"/>
                  <a:gd name="T16" fmla="*/ 614 w 614"/>
                  <a:gd name="T17" fmla="*/ 8 h 154"/>
                  <a:gd name="T18" fmla="*/ 8 w 614"/>
                  <a:gd name="T19" fmla="*/ 8 h 154"/>
                  <a:gd name="T20" fmla="*/ 8 w 614"/>
                  <a:gd name="T21" fmla="*/ 154 h 154"/>
                  <a:gd name="T22" fmla="*/ 614 w 614"/>
                  <a:gd name="T23" fmla="*/ 154 h 154"/>
                  <a:gd name="T24" fmla="*/ 12 w 614"/>
                  <a:gd name="T25" fmla="*/ 154 h 15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614"/>
                  <a:gd name="T40" fmla="*/ 0 h 154"/>
                  <a:gd name="T41" fmla="*/ 614 w 614"/>
                  <a:gd name="T42" fmla="*/ 154 h 15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614" h="154">
                    <a:moveTo>
                      <a:pt x="12" y="154"/>
                    </a:moveTo>
                    <a:lnTo>
                      <a:pt x="8" y="154"/>
                    </a:lnTo>
                    <a:lnTo>
                      <a:pt x="0" y="154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614" y="0"/>
                    </a:lnTo>
                    <a:lnTo>
                      <a:pt x="614" y="4"/>
                    </a:lnTo>
                    <a:lnTo>
                      <a:pt x="614" y="8"/>
                    </a:lnTo>
                    <a:lnTo>
                      <a:pt x="8" y="8"/>
                    </a:lnTo>
                    <a:lnTo>
                      <a:pt x="8" y="154"/>
                    </a:lnTo>
                    <a:lnTo>
                      <a:pt x="614" y="154"/>
                    </a:lnTo>
                    <a:lnTo>
                      <a:pt x="12" y="1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44" name="Freeform 37"/>
              <p:cNvSpPr>
                <a:spLocks/>
              </p:cNvSpPr>
              <p:nvPr/>
            </p:nvSpPr>
            <p:spPr bwMode="auto">
              <a:xfrm>
                <a:off x="308" y="3122"/>
                <a:ext cx="614" cy="154"/>
              </a:xfrm>
              <a:custGeom>
                <a:avLst/>
                <a:gdLst>
                  <a:gd name="T0" fmla="*/ 12 w 614"/>
                  <a:gd name="T1" fmla="*/ 154 h 154"/>
                  <a:gd name="T2" fmla="*/ 8 w 614"/>
                  <a:gd name="T3" fmla="*/ 154 h 154"/>
                  <a:gd name="T4" fmla="*/ 0 w 614"/>
                  <a:gd name="T5" fmla="*/ 154 h 154"/>
                  <a:gd name="T6" fmla="*/ 0 w 614"/>
                  <a:gd name="T7" fmla="*/ 4 h 154"/>
                  <a:gd name="T8" fmla="*/ 0 w 614"/>
                  <a:gd name="T9" fmla="*/ 0 h 154"/>
                  <a:gd name="T10" fmla="*/ 4 w 614"/>
                  <a:gd name="T11" fmla="*/ 0 h 154"/>
                  <a:gd name="T12" fmla="*/ 614 w 614"/>
                  <a:gd name="T13" fmla="*/ 0 h 154"/>
                  <a:gd name="T14" fmla="*/ 614 w 614"/>
                  <a:gd name="T15" fmla="*/ 4 h 154"/>
                  <a:gd name="T16" fmla="*/ 614 w 614"/>
                  <a:gd name="T17" fmla="*/ 8 h 154"/>
                  <a:gd name="T18" fmla="*/ 8 w 614"/>
                  <a:gd name="T19" fmla="*/ 8 h 154"/>
                  <a:gd name="T20" fmla="*/ 8 w 614"/>
                  <a:gd name="T21" fmla="*/ 154 h 154"/>
                  <a:gd name="T22" fmla="*/ 614 w 614"/>
                  <a:gd name="T23" fmla="*/ 154 h 154"/>
                  <a:gd name="T24" fmla="*/ 12 w 614"/>
                  <a:gd name="T25" fmla="*/ 154 h 15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614"/>
                  <a:gd name="T40" fmla="*/ 0 h 154"/>
                  <a:gd name="T41" fmla="*/ 614 w 614"/>
                  <a:gd name="T42" fmla="*/ 154 h 15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614" h="154">
                    <a:moveTo>
                      <a:pt x="12" y="154"/>
                    </a:moveTo>
                    <a:lnTo>
                      <a:pt x="8" y="154"/>
                    </a:lnTo>
                    <a:lnTo>
                      <a:pt x="0" y="154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614" y="0"/>
                    </a:lnTo>
                    <a:lnTo>
                      <a:pt x="614" y="4"/>
                    </a:lnTo>
                    <a:lnTo>
                      <a:pt x="614" y="8"/>
                    </a:lnTo>
                    <a:lnTo>
                      <a:pt x="8" y="8"/>
                    </a:lnTo>
                    <a:lnTo>
                      <a:pt x="8" y="154"/>
                    </a:lnTo>
                    <a:lnTo>
                      <a:pt x="614" y="154"/>
                    </a:lnTo>
                    <a:lnTo>
                      <a:pt x="12" y="15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45" name="Freeform 38"/>
              <p:cNvSpPr>
                <a:spLocks noEditPoints="1"/>
              </p:cNvSpPr>
              <p:nvPr/>
            </p:nvSpPr>
            <p:spPr bwMode="auto">
              <a:xfrm>
                <a:off x="344" y="3144"/>
                <a:ext cx="558" cy="104"/>
              </a:xfrm>
              <a:custGeom>
                <a:avLst/>
                <a:gdLst>
                  <a:gd name="T0" fmla="*/ 44 w 558"/>
                  <a:gd name="T1" fmla="*/ 28 h 104"/>
                  <a:gd name="T2" fmla="*/ 16 w 558"/>
                  <a:gd name="T3" fmla="*/ 30 h 104"/>
                  <a:gd name="T4" fmla="*/ 2 w 558"/>
                  <a:gd name="T5" fmla="*/ 76 h 104"/>
                  <a:gd name="T6" fmla="*/ 34 w 558"/>
                  <a:gd name="T7" fmla="*/ 104 h 104"/>
                  <a:gd name="T8" fmla="*/ 66 w 558"/>
                  <a:gd name="T9" fmla="*/ 102 h 104"/>
                  <a:gd name="T10" fmla="*/ 42 w 558"/>
                  <a:gd name="T11" fmla="*/ 38 h 104"/>
                  <a:gd name="T12" fmla="*/ 48 w 558"/>
                  <a:gd name="T13" fmla="*/ 86 h 104"/>
                  <a:gd name="T14" fmla="*/ 20 w 558"/>
                  <a:gd name="T15" fmla="*/ 86 h 104"/>
                  <a:gd name="T16" fmla="*/ 98 w 558"/>
                  <a:gd name="T17" fmla="*/ 14 h 104"/>
                  <a:gd name="T18" fmla="*/ 98 w 558"/>
                  <a:gd name="T19" fmla="*/ 28 h 104"/>
                  <a:gd name="T20" fmla="*/ 182 w 558"/>
                  <a:gd name="T21" fmla="*/ 102 h 104"/>
                  <a:gd name="T22" fmla="*/ 178 w 558"/>
                  <a:gd name="T23" fmla="*/ 42 h 104"/>
                  <a:gd name="T24" fmla="*/ 150 w 558"/>
                  <a:gd name="T25" fmla="*/ 26 h 104"/>
                  <a:gd name="T26" fmla="*/ 122 w 558"/>
                  <a:gd name="T27" fmla="*/ 36 h 104"/>
                  <a:gd name="T28" fmla="*/ 134 w 558"/>
                  <a:gd name="T29" fmla="*/ 40 h 104"/>
                  <a:gd name="T30" fmla="*/ 164 w 558"/>
                  <a:gd name="T31" fmla="*/ 46 h 104"/>
                  <a:gd name="T32" fmla="*/ 132 w 558"/>
                  <a:gd name="T33" fmla="*/ 62 h 104"/>
                  <a:gd name="T34" fmla="*/ 114 w 558"/>
                  <a:gd name="T35" fmla="*/ 82 h 104"/>
                  <a:gd name="T36" fmla="*/ 138 w 558"/>
                  <a:gd name="T37" fmla="*/ 104 h 104"/>
                  <a:gd name="T38" fmla="*/ 168 w 558"/>
                  <a:gd name="T39" fmla="*/ 102 h 104"/>
                  <a:gd name="T40" fmla="*/ 160 w 558"/>
                  <a:gd name="T41" fmla="*/ 88 h 104"/>
                  <a:gd name="T42" fmla="*/ 130 w 558"/>
                  <a:gd name="T43" fmla="*/ 90 h 104"/>
                  <a:gd name="T44" fmla="*/ 134 w 558"/>
                  <a:gd name="T45" fmla="*/ 72 h 104"/>
                  <a:gd name="T46" fmla="*/ 210 w 558"/>
                  <a:gd name="T47" fmla="*/ 102 h 104"/>
                  <a:gd name="T48" fmla="*/ 218 w 558"/>
                  <a:gd name="T49" fmla="*/ 40 h 104"/>
                  <a:gd name="T50" fmla="*/ 240 w 558"/>
                  <a:gd name="T51" fmla="*/ 42 h 104"/>
                  <a:gd name="T52" fmla="*/ 256 w 558"/>
                  <a:gd name="T53" fmla="*/ 50 h 104"/>
                  <a:gd name="T54" fmla="*/ 280 w 558"/>
                  <a:gd name="T55" fmla="*/ 40 h 104"/>
                  <a:gd name="T56" fmla="*/ 300 w 558"/>
                  <a:gd name="T57" fmla="*/ 52 h 104"/>
                  <a:gd name="T58" fmla="*/ 270 w 558"/>
                  <a:gd name="T59" fmla="*/ 26 h 104"/>
                  <a:gd name="T60" fmla="*/ 246 w 558"/>
                  <a:gd name="T61" fmla="*/ 30 h 104"/>
                  <a:gd name="T62" fmla="*/ 214 w 558"/>
                  <a:gd name="T63" fmla="*/ 34 h 104"/>
                  <a:gd name="T64" fmla="*/ 360 w 558"/>
                  <a:gd name="T65" fmla="*/ 90 h 104"/>
                  <a:gd name="T66" fmla="*/ 334 w 558"/>
                  <a:gd name="T67" fmla="*/ 88 h 104"/>
                  <a:gd name="T68" fmla="*/ 382 w 558"/>
                  <a:gd name="T69" fmla="*/ 56 h 104"/>
                  <a:gd name="T70" fmla="*/ 356 w 558"/>
                  <a:gd name="T71" fmla="*/ 26 h 104"/>
                  <a:gd name="T72" fmla="*/ 324 w 558"/>
                  <a:gd name="T73" fmla="*/ 36 h 104"/>
                  <a:gd name="T74" fmla="*/ 316 w 558"/>
                  <a:gd name="T75" fmla="*/ 82 h 104"/>
                  <a:gd name="T76" fmla="*/ 350 w 558"/>
                  <a:gd name="T77" fmla="*/ 104 h 104"/>
                  <a:gd name="T78" fmla="*/ 368 w 558"/>
                  <a:gd name="T79" fmla="*/ 78 h 104"/>
                  <a:gd name="T80" fmla="*/ 340 w 558"/>
                  <a:gd name="T81" fmla="*/ 38 h 104"/>
                  <a:gd name="T82" fmla="*/ 368 w 558"/>
                  <a:gd name="T83" fmla="*/ 58 h 104"/>
                  <a:gd name="T84" fmla="*/ 420 w 558"/>
                  <a:gd name="T85" fmla="*/ 92 h 104"/>
                  <a:gd name="T86" fmla="*/ 426 w 558"/>
                  <a:gd name="T87" fmla="*/ 38 h 104"/>
                  <a:gd name="T88" fmla="*/ 390 w 558"/>
                  <a:gd name="T89" fmla="*/ 38 h 104"/>
                  <a:gd name="T90" fmla="*/ 406 w 558"/>
                  <a:gd name="T91" fmla="*/ 102 h 104"/>
                  <a:gd name="T92" fmla="*/ 426 w 558"/>
                  <a:gd name="T93" fmla="*/ 92 h 104"/>
                  <a:gd name="T94" fmla="*/ 470 w 558"/>
                  <a:gd name="T95" fmla="*/ 94 h 104"/>
                  <a:gd name="T96" fmla="*/ 502 w 558"/>
                  <a:gd name="T97" fmla="*/ 68 h 104"/>
                  <a:gd name="T98" fmla="*/ 492 w 558"/>
                  <a:gd name="T99" fmla="*/ 36 h 104"/>
                  <a:gd name="T100" fmla="*/ 454 w 558"/>
                  <a:gd name="T101" fmla="*/ 28 h 104"/>
                  <a:gd name="T102" fmla="*/ 434 w 558"/>
                  <a:gd name="T103" fmla="*/ 66 h 104"/>
                  <a:gd name="T104" fmla="*/ 448 w 558"/>
                  <a:gd name="T105" fmla="*/ 98 h 104"/>
                  <a:gd name="T106" fmla="*/ 490 w 558"/>
                  <a:gd name="T107" fmla="*/ 98 h 104"/>
                  <a:gd name="T108" fmla="*/ 482 w 558"/>
                  <a:gd name="T109" fmla="*/ 90 h 104"/>
                  <a:gd name="T110" fmla="*/ 484 w 558"/>
                  <a:gd name="T111" fmla="*/ 44 h 104"/>
                  <a:gd name="T112" fmla="*/ 454 w 558"/>
                  <a:gd name="T113" fmla="*/ 42 h 104"/>
                  <a:gd name="T114" fmla="*/ 534 w 558"/>
                  <a:gd name="T115" fmla="*/ 44 h 104"/>
                  <a:gd name="T116" fmla="*/ 554 w 558"/>
                  <a:gd name="T117" fmla="*/ 42 h 104"/>
                  <a:gd name="T118" fmla="*/ 538 w 558"/>
                  <a:gd name="T119" fmla="*/ 28 h 104"/>
                  <a:gd name="T120" fmla="*/ 530 w 558"/>
                  <a:gd name="T121" fmla="*/ 102 h 10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558"/>
                  <a:gd name="T184" fmla="*/ 0 h 104"/>
                  <a:gd name="T185" fmla="*/ 558 w 558"/>
                  <a:gd name="T186" fmla="*/ 104 h 10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558" h="104">
                    <a:moveTo>
                      <a:pt x="66" y="102"/>
                    </a:moveTo>
                    <a:lnTo>
                      <a:pt x="66" y="0"/>
                    </a:lnTo>
                    <a:lnTo>
                      <a:pt x="54" y="0"/>
                    </a:lnTo>
                    <a:lnTo>
                      <a:pt x="54" y="36"/>
                    </a:lnTo>
                    <a:lnTo>
                      <a:pt x="50" y="32"/>
                    </a:lnTo>
                    <a:lnTo>
                      <a:pt x="44" y="28"/>
                    </a:lnTo>
                    <a:lnTo>
                      <a:pt x="38" y="26"/>
                    </a:lnTo>
                    <a:lnTo>
                      <a:pt x="32" y="26"/>
                    </a:lnTo>
                    <a:lnTo>
                      <a:pt x="24" y="28"/>
                    </a:lnTo>
                    <a:lnTo>
                      <a:pt x="16" y="30"/>
                    </a:lnTo>
                    <a:lnTo>
                      <a:pt x="10" y="36"/>
                    </a:lnTo>
                    <a:lnTo>
                      <a:pt x="4" y="44"/>
                    </a:lnTo>
                    <a:lnTo>
                      <a:pt x="2" y="54"/>
                    </a:lnTo>
                    <a:lnTo>
                      <a:pt x="0" y="66"/>
                    </a:lnTo>
                    <a:lnTo>
                      <a:pt x="2" y="76"/>
                    </a:lnTo>
                    <a:lnTo>
                      <a:pt x="6" y="86"/>
                    </a:lnTo>
                    <a:lnTo>
                      <a:pt x="10" y="94"/>
                    </a:lnTo>
                    <a:lnTo>
                      <a:pt x="16" y="100"/>
                    </a:lnTo>
                    <a:lnTo>
                      <a:pt x="24" y="102"/>
                    </a:lnTo>
                    <a:lnTo>
                      <a:pt x="34" y="104"/>
                    </a:lnTo>
                    <a:lnTo>
                      <a:pt x="40" y="104"/>
                    </a:lnTo>
                    <a:lnTo>
                      <a:pt x="46" y="102"/>
                    </a:lnTo>
                    <a:lnTo>
                      <a:pt x="50" y="98"/>
                    </a:lnTo>
                    <a:lnTo>
                      <a:pt x="54" y="94"/>
                    </a:lnTo>
                    <a:lnTo>
                      <a:pt x="54" y="102"/>
                    </a:lnTo>
                    <a:lnTo>
                      <a:pt x="66" y="102"/>
                    </a:lnTo>
                    <a:close/>
                    <a:moveTo>
                      <a:pt x="20" y="44"/>
                    </a:moveTo>
                    <a:lnTo>
                      <a:pt x="20" y="44"/>
                    </a:lnTo>
                    <a:lnTo>
                      <a:pt x="26" y="38"/>
                    </a:lnTo>
                    <a:lnTo>
                      <a:pt x="34" y="36"/>
                    </a:lnTo>
                    <a:lnTo>
                      <a:pt x="42" y="38"/>
                    </a:lnTo>
                    <a:lnTo>
                      <a:pt x="48" y="44"/>
                    </a:lnTo>
                    <a:lnTo>
                      <a:pt x="52" y="52"/>
                    </a:lnTo>
                    <a:lnTo>
                      <a:pt x="54" y="66"/>
                    </a:lnTo>
                    <a:lnTo>
                      <a:pt x="52" y="78"/>
                    </a:lnTo>
                    <a:lnTo>
                      <a:pt x="48" y="86"/>
                    </a:lnTo>
                    <a:lnTo>
                      <a:pt x="42" y="92"/>
                    </a:lnTo>
                    <a:lnTo>
                      <a:pt x="34" y="94"/>
                    </a:lnTo>
                    <a:lnTo>
                      <a:pt x="26" y="92"/>
                    </a:lnTo>
                    <a:lnTo>
                      <a:pt x="20" y="86"/>
                    </a:lnTo>
                    <a:lnTo>
                      <a:pt x="16" y="78"/>
                    </a:lnTo>
                    <a:lnTo>
                      <a:pt x="14" y="66"/>
                    </a:lnTo>
                    <a:lnTo>
                      <a:pt x="16" y="52"/>
                    </a:lnTo>
                    <a:lnTo>
                      <a:pt x="20" y="44"/>
                    </a:lnTo>
                    <a:close/>
                    <a:moveTo>
                      <a:pt x="98" y="14"/>
                    </a:moveTo>
                    <a:lnTo>
                      <a:pt x="98" y="0"/>
                    </a:lnTo>
                    <a:lnTo>
                      <a:pt x="86" y="0"/>
                    </a:lnTo>
                    <a:lnTo>
                      <a:pt x="86" y="14"/>
                    </a:lnTo>
                    <a:lnTo>
                      <a:pt x="98" y="14"/>
                    </a:lnTo>
                    <a:close/>
                    <a:moveTo>
                      <a:pt x="98" y="102"/>
                    </a:moveTo>
                    <a:lnTo>
                      <a:pt x="98" y="28"/>
                    </a:lnTo>
                    <a:lnTo>
                      <a:pt x="86" y="28"/>
                    </a:lnTo>
                    <a:lnTo>
                      <a:pt x="86" y="102"/>
                    </a:lnTo>
                    <a:lnTo>
                      <a:pt x="98" y="102"/>
                    </a:lnTo>
                    <a:close/>
                    <a:moveTo>
                      <a:pt x="168" y="102"/>
                    </a:moveTo>
                    <a:lnTo>
                      <a:pt x="182" y="102"/>
                    </a:lnTo>
                    <a:lnTo>
                      <a:pt x="180" y="94"/>
                    </a:lnTo>
                    <a:lnTo>
                      <a:pt x="178" y="72"/>
                    </a:lnTo>
                    <a:lnTo>
                      <a:pt x="178" y="54"/>
                    </a:lnTo>
                    <a:lnTo>
                      <a:pt x="178" y="42"/>
                    </a:lnTo>
                    <a:lnTo>
                      <a:pt x="174" y="34"/>
                    </a:lnTo>
                    <a:lnTo>
                      <a:pt x="170" y="30"/>
                    </a:lnTo>
                    <a:lnTo>
                      <a:pt x="164" y="28"/>
                    </a:lnTo>
                    <a:lnTo>
                      <a:pt x="158" y="26"/>
                    </a:lnTo>
                    <a:lnTo>
                      <a:pt x="150" y="26"/>
                    </a:lnTo>
                    <a:lnTo>
                      <a:pt x="140" y="26"/>
                    </a:lnTo>
                    <a:lnTo>
                      <a:pt x="132" y="28"/>
                    </a:lnTo>
                    <a:lnTo>
                      <a:pt x="126" y="32"/>
                    </a:lnTo>
                    <a:lnTo>
                      <a:pt x="122" y="36"/>
                    </a:lnTo>
                    <a:lnTo>
                      <a:pt x="118" y="42"/>
                    </a:lnTo>
                    <a:lnTo>
                      <a:pt x="116" y="50"/>
                    </a:lnTo>
                    <a:lnTo>
                      <a:pt x="128" y="50"/>
                    </a:lnTo>
                    <a:lnTo>
                      <a:pt x="130" y="44"/>
                    </a:lnTo>
                    <a:lnTo>
                      <a:pt x="134" y="40"/>
                    </a:lnTo>
                    <a:lnTo>
                      <a:pt x="140" y="38"/>
                    </a:lnTo>
                    <a:lnTo>
                      <a:pt x="148" y="36"/>
                    </a:lnTo>
                    <a:lnTo>
                      <a:pt x="156" y="38"/>
                    </a:lnTo>
                    <a:lnTo>
                      <a:pt x="162" y="40"/>
                    </a:lnTo>
                    <a:lnTo>
                      <a:pt x="164" y="46"/>
                    </a:lnTo>
                    <a:lnTo>
                      <a:pt x="166" y="52"/>
                    </a:lnTo>
                    <a:lnTo>
                      <a:pt x="166" y="56"/>
                    </a:lnTo>
                    <a:lnTo>
                      <a:pt x="142" y="60"/>
                    </a:lnTo>
                    <a:lnTo>
                      <a:pt x="132" y="62"/>
                    </a:lnTo>
                    <a:lnTo>
                      <a:pt x="122" y="66"/>
                    </a:lnTo>
                    <a:lnTo>
                      <a:pt x="116" y="72"/>
                    </a:lnTo>
                    <a:lnTo>
                      <a:pt x="114" y="78"/>
                    </a:lnTo>
                    <a:lnTo>
                      <a:pt x="114" y="82"/>
                    </a:lnTo>
                    <a:lnTo>
                      <a:pt x="116" y="92"/>
                    </a:lnTo>
                    <a:lnTo>
                      <a:pt x="120" y="98"/>
                    </a:lnTo>
                    <a:lnTo>
                      <a:pt x="128" y="102"/>
                    </a:lnTo>
                    <a:lnTo>
                      <a:pt x="138" y="104"/>
                    </a:lnTo>
                    <a:lnTo>
                      <a:pt x="146" y="104"/>
                    </a:lnTo>
                    <a:lnTo>
                      <a:pt x="152" y="102"/>
                    </a:lnTo>
                    <a:lnTo>
                      <a:pt x="160" y="98"/>
                    </a:lnTo>
                    <a:lnTo>
                      <a:pt x="166" y="94"/>
                    </a:lnTo>
                    <a:lnTo>
                      <a:pt x="168" y="102"/>
                    </a:lnTo>
                    <a:close/>
                    <a:moveTo>
                      <a:pt x="166" y="70"/>
                    </a:moveTo>
                    <a:lnTo>
                      <a:pt x="166" y="70"/>
                    </a:lnTo>
                    <a:lnTo>
                      <a:pt x="164" y="76"/>
                    </a:lnTo>
                    <a:lnTo>
                      <a:pt x="164" y="82"/>
                    </a:lnTo>
                    <a:lnTo>
                      <a:pt x="160" y="88"/>
                    </a:lnTo>
                    <a:lnTo>
                      <a:pt x="156" y="92"/>
                    </a:lnTo>
                    <a:lnTo>
                      <a:pt x="148" y="94"/>
                    </a:lnTo>
                    <a:lnTo>
                      <a:pt x="142" y="94"/>
                    </a:lnTo>
                    <a:lnTo>
                      <a:pt x="136" y="94"/>
                    </a:lnTo>
                    <a:lnTo>
                      <a:pt x="130" y="90"/>
                    </a:lnTo>
                    <a:lnTo>
                      <a:pt x="128" y="88"/>
                    </a:lnTo>
                    <a:lnTo>
                      <a:pt x="126" y="82"/>
                    </a:lnTo>
                    <a:lnTo>
                      <a:pt x="128" y="76"/>
                    </a:lnTo>
                    <a:lnTo>
                      <a:pt x="134" y="72"/>
                    </a:lnTo>
                    <a:lnTo>
                      <a:pt x="144" y="70"/>
                    </a:lnTo>
                    <a:lnTo>
                      <a:pt x="166" y="64"/>
                    </a:lnTo>
                    <a:lnTo>
                      <a:pt x="166" y="70"/>
                    </a:lnTo>
                    <a:close/>
                    <a:moveTo>
                      <a:pt x="210" y="102"/>
                    </a:moveTo>
                    <a:lnTo>
                      <a:pt x="210" y="64"/>
                    </a:lnTo>
                    <a:lnTo>
                      <a:pt x="210" y="54"/>
                    </a:lnTo>
                    <a:lnTo>
                      <a:pt x="212" y="48"/>
                    </a:lnTo>
                    <a:lnTo>
                      <a:pt x="216" y="44"/>
                    </a:lnTo>
                    <a:lnTo>
                      <a:pt x="218" y="40"/>
                    </a:lnTo>
                    <a:lnTo>
                      <a:pt x="224" y="38"/>
                    </a:lnTo>
                    <a:lnTo>
                      <a:pt x="228" y="38"/>
                    </a:lnTo>
                    <a:lnTo>
                      <a:pt x="234" y="38"/>
                    </a:lnTo>
                    <a:lnTo>
                      <a:pt x="240" y="42"/>
                    </a:lnTo>
                    <a:lnTo>
                      <a:pt x="242" y="46"/>
                    </a:lnTo>
                    <a:lnTo>
                      <a:pt x="242" y="54"/>
                    </a:lnTo>
                    <a:lnTo>
                      <a:pt x="242" y="102"/>
                    </a:lnTo>
                    <a:lnTo>
                      <a:pt x="254" y="102"/>
                    </a:lnTo>
                    <a:lnTo>
                      <a:pt x="254" y="60"/>
                    </a:lnTo>
                    <a:lnTo>
                      <a:pt x="256" y="50"/>
                    </a:lnTo>
                    <a:lnTo>
                      <a:pt x="260" y="42"/>
                    </a:lnTo>
                    <a:lnTo>
                      <a:pt x="266" y="38"/>
                    </a:lnTo>
                    <a:lnTo>
                      <a:pt x="274" y="38"/>
                    </a:lnTo>
                    <a:lnTo>
                      <a:pt x="280" y="40"/>
                    </a:lnTo>
                    <a:lnTo>
                      <a:pt x="286" y="44"/>
                    </a:lnTo>
                    <a:lnTo>
                      <a:pt x="286" y="56"/>
                    </a:lnTo>
                    <a:lnTo>
                      <a:pt x="286" y="102"/>
                    </a:lnTo>
                    <a:lnTo>
                      <a:pt x="300" y="102"/>
                    </a:lnTo>
                    <a:lnTo>
                      <a:pt x="300" y="52"/>
                    </a:lnTo>
                    <a:lnTo>
                      <a:pt x="298" y="40"/>
                    </a:lnTo>
                    <a:lnTo>
                      <a:pt x="294" y="32"/>
                    </a:lnTo>
                    <a:lnTo>
                      <a:pt x="286" y="28"/>
                    </a:lnTo>
                    <a:lnTo>
                      <a:pt x="276" y="26"/>
                    </a:lnTo>
                    <a:lnTo>
                      <a:pt x="270" y="26"/>
                    </a:lnTo>
                    <a:lnTo>
                      <a:pt x="264" y="30"/>
                    </a:lnTo>
                    <a:lnTo>
                      <a:pt x="258" y="34"/>
                    </a:lnTo>
                    <a:lnTo>
                      <a:pt x="252" y="40"/>
                    </a:lnTo>
                    <a:lnTo>
                      <a:pt x="250" y="34"/>
                    </a:lnTo>
                    <a:lnTo>
                      <a:pt x="246" y="30"/>
                    </a:lnTo>
                    <a:lnTo>
                      <a:pt x="240" y="26"/>
                    </a:lnTo>
                    <a:lnTo>
                      <a:pt x="232" y="26"/>
                    </a:lnTo>
                    <a:lnTo>
                      <a:pt x="224" y="26"/>
                    </a:lnTo>
                    <a:lnTo>
                      <a:pt x="218" y="30"/>
                    </a:lnTo>
                    <a:lnTo>
                      <a:pt x="214" y="34"/>
                    </a:lnTo>
                    <a:lnTo>
                      <a:pt x="208" y="38"/>
                    </a:lnTo>
                    <a:lnTo>
                      <a:pt x="208" y="28"/>
                    </a:lnTo>
                    <a:lnTo>
                      <a:pt x="198" y="28"/>
                    </a:lnTo>
                    <a:lnTo>
                      <a:pt x="198" y="102"/>
                    </a:lnTo>
                    <a:lnTo>
                      <a:pt x="210" y="102"/>
                    </a:lnTo>
                    <a:close/>
                    <a:moveTo>
                      <a:pt x="360" y="90"/>
                    </a:moveTo>
                    <a:lnTo>
                      <a:pt x="360" y="90"/>
                    </a:lnTo>
                    <a:lnTo>
                      <a:pt x="356" y="92"/>
                    </a:lnTo>
                    <a:lnTo>
                      <a:pt x="350" y="94"/>
                    </a:lnTo>
                    <a:lnTo>
                      <a:pt x="340" y="92"/>
                    </a:lnTo>
                    <a:lnTo>
                      <a:pt x="334" y="88"/>
                    </a:lnTo>
                    <a:lnTo>
                      <a:pt x="328" y="80"/>
                    </a:lnTo>
                    <a:lnTo>
                      <a:pt x="326" y="68"/>
                    </a:lnTo>
                    <a:lnTo>
                      <a:pt x="382" y="68"/>
                    </a:lnTo>
                    <a:lnTo>
                      <a:pt x="382" y="64"/>
                    </a:lnTo>
                    <a:lnTo>
                      <a:pt x="382" y="56"/>
                    </a:lnTo>
                    <a:lnTo>
                      <a:pt x="380" y="48"/>
                    </a:lnTo>
                    <a:lnTo>
                      <a:pt x="376" y="42"/>
                    </a:lnTo>
                    <a:lnTo>
                      <a:pt x="372" y="36"/>
                    </a:lnTo>
                    <a:lnTo>
                      <a:pt x="368" y="32"/>
                    </a:lnTo>
                    <a:lnTo>
                      <a:pt x="362" y="28"/>
                    </a:lnTo>
                    <a:lnTo>
                      <a:pt x="356" y="26"/>
                    </a:lnTo>
                    <a:lnTo>
                      <a:pt x="348" y="26"/>
                    </a:lnTo>
                    <a:lnTo>
                      <a:pt x="340" y="26"/>
                    </a:lnTo>
                    <a:lnTo>
                      <a:pt x="334" y="28"/>
                    </a:lnTo>
                    <a:lnTo>
                      <a:pt x="328" y="32"/>
                    </a:lnTo>
                    <a:lnTo>
                      <a:pt x="324" y="36"/>
                    </a:lnTo>
                    <a:lnTo>
                      <a:pt x="318" y="42"/>
                    </a:lnTo>
                    <a:lnTo>
                      <a:pt x="316" y="50"/>
                    </a:lnTo>
                    <a:lnTo>
                      <a:pt x="314" y="56"/>
                    </a:lnTo>
                    <a:lnTo>
                      <a:pt x="314" y="66"/>
                    </a:lnTo>
                    <a:lnTo>
                      <a:pt x="314" y="74"/>
                    </a:lnTo>
                    <a:lnTo>
                      <a:pt x="316" y="82"/>
                    </a:lnTo>
                    <a:lnTo>
                      <a:pt x="318" y="88"/>
                    </a:lnTo>
                    <a:lnTo>
                      <a:pt x="324" y="94"/>
                    </a:lnTo>
                    <a:lnTo>
                      <a:pt x="328" y="98"/>
                    </a:lnTo>
                    <a:lnTo>
                      <a:pt x="334" y="102"/>
                    </a:lnTo>
                    <a:lnTo>
                      <a:pt x="342" y="104"/>
                    </a:lnTo>
                    <a:lnTo>
                      <a:pt x="350" y="104"/>
                    </a:lnTo>
                    <a:lnTo>
                      <a:pt x="360" y="102"/>
                    </a:lnTo>
                    <a:lnTo>
                      <a:pt x="370" y="98"/>
                    </a:lnTo>
                    <a:lnTo>
                      <a:pt x="378" y="90"/>
                    </a:lnTo>
                    <a:lnTo>
                      <a:pt x="382" y="80"/>
                    </a:lnTo>
                    <a:lnTo>
                      <a:pt x="368" y="78"/>
                    </a:lnTo>
                    <a:lnTo>
                      <a:pt x="366" y="86"/>
                    </a:lnTo>
                    <a:lnTo>
                      <a:pt x="360" y="90"/>
                    </a:lnTo>
                    <a:close/>
                    <a:moveTo>
                      <a:pt x="334" y="42"/>
                    </a:moveTo>
                    <a:lnTo>
                      <a:pt x="334" y="42"/>
                    </a:lnTo>
                    <a:lnTo>
                      <a:pt x="340" y="38"/>
                    </a:lnTo>
                    <a:lnTo>
                      <a:pt x="348" y="36"/>
                    </a:lnTo>
                    <a:lnTo>
                      <a:pt x="358" y="38"/>
                    </a:lnTo>
                    <a:lnTo>
                      <a:pt x="364" y="44"/>
                    </a:lnTo>
                    <a:lnTo>
                      <a:pt x="368" y="50"/>
                    </a:lnTo>
                    <a:lnTo>
                      <a:pt x="368" y="58"/>
                    </a:lnTo>
                    <a:lnTo>
                      <a:pt x="328" y="58"/>
                    </a:lnTo>
                    <a:lnTo>
                      <a:pt x="330" y="50"/>
                    </a:lnTo>
                    <a:lnTo>
                      <a:pt x="334" y="42"/>
                    </a:lnTo>
                    <a:close/>
                    <a:moveTo>
                      <a:pt x="420" y="92"/>
                    </a:moveTo>
                    <a:lnTo>
                      <a:pt x="420" y="92"/>
                    </a:lnTo>
                    <a:lnTo>
                      <a:pt x="416" y="90"/>
                    </a:lnTo>
                    <a:lnTo>
                      <a:pt x="414" y="88"/>
                    </a:lnTo>
                    <a:lnTo>
                      <a:pt x="412" y="82"/>
                    </a:lnTo>
                    <a:lnTo>
                      <a:pt x="412" y="38"/>
                    </a:lnTo>
                    <a:lnTo>
                      <a:pt x="426" y="38"/>
                    </a:lnTo>
                    <a:lnTo>
                      <a:pt x="426" y="28"/>
                    </a:lnTo>
                    <a:lnTo>
                      <a:pt x="412" y="28"/>
                    </a:lnTo>
                    <a:lnTo>
                      <a:pt x="412" y="2"/>
                    </a:lnTo>
                    <a:lnTo>
                      <a:pt x="400" y="10"/>
                    </a:lnTo>
                    <a:lnTo>
                      <a:pt x="400" y="28"/>
                    </a:lnTo>
                    <a:lnTo>
                      <a:pt x="390" y="28"/>
                    </a:lnTo>
                    <a:lnTo>
                      <a:pt x="390" y="38"/>
                    </a:lnTo>
                    <a:lnTo>
                      <a:pt x="400" y="38"/>
                    </a:lnTo>
                    <a:lnTo>
                      <a:pt x="400" y="80"/>
                    </a:lnTo>
                    <a:lnTo>
                      <a:pt x="402" y="96"/>
                    </a:lnTo>
                    <a:lnTo>
                      <a:pt x="404" y="98"/>
                    </a:lnTo>
                    <a:lnTo>
                      <a:pt x="406" y="102"/>
                    </a:lnTo>
                    <a:lnTo>
                      <a:pt x="412" y="102"/>
                    </a:lnTo>
                    <a:lnTo>
                      <a:pt x="418" y="104"/>
                    </a:lnTo>
                    <a:lnTo>
                      <a:pt x="428" y="102"/>
                    </a:lnTo>
                    <a:lnTo>
                      <a:pt x="426" y="92"/>
                    </a:lnTo>
                    <a:lnTo>
                      <a:pt x="420" y="92"/>
                    </a:lnTo>
                    <a:close/>
                    <a:moveTo>
                      <a:pt x="482" y="90"/>
                    </a:moveTo>
                    <a:lnTo>
                      <a:pt x="482" y="90"/>
                    </a:lnTo>
                    <a:lnTo>
                      <a:pt x="476" y="92"/>
                    </a:lnTo>
                    <a:lnTo>
                      <a:pt x="470" y="94"/>
                    </a:lnTo>
                    <a:lnTo>
                      <a:pt x="460" y="92"/>
                    </a:lnTo>
                    <a:lnTo>
                      <a:pt x="454" y="88"/>
                    </a:lnTo>
                    <a:lnTo>
                      <a:pt x="448" y="80"/>
                    </a:lnTo>
                    <a:lnTo>
                      <a:pt x="446" y="68"/>
                    </a:lnTo>
                    <a:lnTo>
                      <a:pt x="502" y="68"/>
                    </a:lnTo>
                    <a:lnTo>
                      <a:pt x="502" y="64"/>
                    </a:lnTo>
                    <a:lnTo>
                      <a:pt x="502" y="56"/>
                    </a:lnTo>
                    <a:lnTo>
                      <a:pt x="500" y="48"/>
                    </a:lnTo>
                    <a:lnTo>
                      <a:pt x="498" y="42"/>
                    </a:lnTo>
                    <a:lnTo>
                      <a:pt x="492" y="36"/>
                    </a:lnTo>
                    <a:lnTo>
                      <a:pt x="488" y="32"/>
                    </a:lnTo>
                    <a:lnTo>
                      <a:pt x="482" y="28"/>
                    </a:lnTo>
                    <a:lnTo>
                      <a:pt x="476" y="26"/>
                    </a:lnTo>
                    <a:lnTo>
                      <a:pt x="468" y="26"/>
                    </a:lnTo>
                    <a:lnTo>
                      <a:pt x="462" y="26"/>
                    </a:lnTo>
                    <a:lnTo>
                      <a:pt x="454" y="28"/>
                    </a:lnTo>
                    <a:lnTo>
                      <a:pt x="448" y="32"/>
                    </a:lnTo>
                    <a:lnTo>
                      <a:pt x="444" y="36"/>
                    </a:lnTo>
                    <a:lnTo>
                      <a:pt x="440" y="42"/>
                    </a:lnTo>
                    <a:lnTo>
                      <a:pt x="436" y="50"/>
                    </a:lnTo>
                    <a:lnTo>
                      <a:pt x="434" y="56"/>
                    </a:lnTo>
                    <a:lnTo>
                      <a:pt x="434" y="66"/>
                    </a:lnTo>
                    <a:lnTo>
                      <a:pt x="434" y="74"/>
                    </a:lnTo>
                    <a:lnTo>
                      <a:pt x="436" y="82"/>
                    </a:lnTo>
                    <a:lnTo>
                      <a:pt x="438" y="88"/>
                    </a:lnTo>
                    <a:lnTo>
                      <a:pt x="444" y="94"/>
                    </a:lnTo>
                    <a:lnTo>
                      <a:pt x="448" y="98"/>
                    </a:lnTo>
                    <a:lnTo>
                      <a:pt x="454" y="102"/>
                    </a:lnTo>
                    <a:lnTo>
                      <a:pt x="462" y="104"/>
                    </a:lnTo>
                    <a:lnTo>
                      <a:pt x="470" y="104"/>
                    </a:lnTo>
                    <a:lnTo>
                      <a:pt x="480" y="102"/>
                    </a:lnTo>
                    <a:lnTo>
                      <a:pt x="490" y="98"/>
                    </a:lnTo>
                    <a:lnTo>
                      <a:pt x="498" y="90"/>
                    </a:lnTo>
                    <a:lnTo>
                      <a:pt x="502" y="80"/>
                    </a:lnTo>
                    <a:lnTo>
                      <a:pt x="488" y="78"/>
                    </a:lnTo>
                    <a:lnTo>
                      <a:pt x="486" y="86"/>
                    </a:lnTo>
                    <a:lnTo>
                      <a:pt x="482" y="90"/>
                    </a:lnTo>
                    <a:close/>
                    <a:moveTo>
                      <a:pt x="454" y="42"/>
                    </a:moveTo>
                    <a:lnTo>
                      <a:pt x="454" y="42"/>
                    </a:lnTo>
                    <a:lnTo>
                      <a:pt x="460" y="38"/>
                    </a:lnTo>
                    <a:lnTo>
                      <a:pt x="468" y="36"/>
                    </a:lnTo>
                    <a:lnTo>
                      <a:pt x="478" y="38"/>
                    </a:lnTo>
                    <a:lnTo>
                      <a:pt x="484" y="44"/>
                    </a:lnTo>
                    <a:lnTo>
                      <a:pt x="488" y="50"/>
                    </a:lnTo>
                    <a:lnTo>
                      <a:pt x="490" y="58"/>
                    </a:lnTo>
                    <a:lnTo>
                      <a:pt x="448" y="58"/>
                    </a:lnTo>
                    <a:lnTo>
                      <a:pt x="450" y="50"/>
                    </a:lnTo>
                    <a:lnTo>
                      <a:pt x="454" y="42"/>
                    </a:lnTo>
                    <a:close/>
                    <a:moveTo>
                      <a:pt x="530" y="102"/>
                    </a:moveTo>
                    <a:lnTo>
                      <a:pt x="530" y="64"/>
                    </a:lnTo>
                    <a:lnTo>
                      <a:pt x="532" y="48"/>
                    </a:lnTo>
                    <a:lnTo>
                      <a:pt x="534" y="44"/>
                    </a:lnTo>
                    <a:lnTo>
                      <a:pt x="538" y="42"/>
                    </a:lnTo>
                    <a:lnTo>
                      <a:pt x="540" y="40"/>
                    </a:lnTo>
                    <a:lnTo>
                      <a:pt x="544" y="40"/>
                    </a:lnTo>
                    <a:lnTo>
                      <a:pt x="550" y="40"/>
                    </a:lnTo>
                    <a:lnTo>
                      <a:pt x="554" y="42"/>
                    </a:lnTo>
                    <a:lnTo>
                      <a:pt x="558" y="30"/>
                    </a:lnTo>
                    <a:lnTo>
                      <a:pt x="552" y="28"/>
                    </a:lnTo>
                    <a:lnTo>
                      <a:pt x="546" y="26"/>
                    </a:lnTo>
                    <a:lnTo>
                      <a:pt x="542" y="26"/>
                    </a:lnTo>
                    <a:lnTo>
                      <a:pt x="538" y="28"/>
                    </a:lnTo>
                    <a:lnTo>
                      <a:pt x="534" y="32"/>
                    </a:lnTo>
                    <a:lnTo>
                      <a:pt x="530" y="40"/>
                    </a:lnTo>
                    <a:lnTo>
                      <a:pt x="530" y="28"/>
                    </a:lnTo>
                    <a:lnTo>
                      <a:pt x="518" y="28"/>
                    </a:lnTo>
                    <a:lnTo>
                      <a:pt x="518" y="102"/>
                    </a:lnTo>
                    <a:lnTo>
                      <a:pt x="530" y="10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46" name="Freeform 39"/>
              <p:cNvSpPr>
                <a:spLocks/>
              </p:cNvSpPr>
              <p:nvPr/>
            </p:nvSpPr>
            <p:spPr bwMode="auto">
              <a:xfrm>
                <a:off x="226" y="3142"/>
                <a:ext cx="68" cy="104"/>
              </a:xfrm>
              <a:custGeom>
                <a:avLst/>
                <a:gdLst>
                  <a:gd name="T0" fmla="*/ 18 w 68"/>
                  <a:gd name="T1" fmla="*/ 92 h 104"/>
                  <a:gd name="T2" fmla="*/ 18 w 68"/>
                  <a:gd name="T3" fmla="*/ 92 h 104"/>
                  <a:gd name="T4" fmla="*/ 24 w 68"/>
                  <a:gd name="T5" fmla="*/ 86 h 104"/>
                  <a:gd name="T6" fmla="*/ 24 w 68"/>
                  <a:gd name="T7" fmla="*/ 86 h 104"/>
                  <a:gd name="T8" fmla="*/ 38 w 68"/>
                  <a:gd name="T9" fmla="*/ 72 h 104"/>
                  <a:gd name="T10" fmla="*/ 38 w 68"/>
                  <a:gd name="T11" fmla="*/ 72 h 104"/>
                  <a:gd name="T12" fmla="*/ 58 w 68"/>
                  <a:gd name="T13" fmla="*/ 54 h 104"/>
                  <a:gd name="T14" fmla="*/ 58 w 68"/>
                  <a:gd name="T15" fmla="*/ 54 h 104"/>
                  <a:gd name="T16" fmla="*/ 62 w 68"/>
                  <a:gd name="T17" fmla="*/ 48 h 104"/>
                  <a:gd name="T18" fmla="*/ 66 w 68"/>
                  <a:gd name="T19" fmla="*/ 42 h 104"/>
                  <a:gd name="T20" fmla="*/ 66 w 68"/>
                  <a:gd name="T21" fmla="*/ 42 h 104"/>
                  <a:gd name="T22" fmla="*/ 68 w 68"/>
                  <a:gd name="T23" fmla="*/ 36 h 104"/>
                  <a:gd name="T24" fmla="*/ 68 w 68"/>
                  <a:gd name="T25" fmla="*/ 30 h 104"/>
                  <a:gd name="T26" fmla="*/ 68 w 68"/>
                  <a:gd name="T27" fmla="*/ 30 h 104"/>
                  <a:gd name="T28" fmla="*/ 66 w 68"/>
                  <a:gd name="T29" fmla="*/ 18 h 104"/>
                  <a:gd name="T30" fmla="*/ 60 w 68"/>
                  <a:gd name="T31" fmla="*/ 10 h 104"/>
                  <a:gd name="T32" fmla="*/ 60 w 68"/>
                  <a:gd name="T33" fmla="*/ 10 h 104"/>
                  <a:gd name="T34" fmla="*/ 56 w 68"/>
                  <a:gd name="T35" fmla="*/ 6 h 104"/>
                  <a:gd name="T36" fmla="*/ 50 w 68"/>
                  <a:gd name="T37" fmla="*/ 2 h 104"/>
                  <a:gd name="T38" fmla="*/ 36 w 68"/>
                  <a:gd name="T39" fmla="*/ 0 h 104"/>
                  <a:gd name="T40" fmla="*/ 36 w 68"/>
                  <a:gd name="T41" fmla="*/ 0 h 104"/>
                  <a:gd name="T42" fmla="*/ 24 w 68"/>
                  <a:gd name="T43" fmla="*/ 2 h 104"/>
                  <a:gd name="T44" fmla="*/ 12 w 68"/>
                  <a:gd name="T45" fmla="*/ 8 h 104"/>
                  <a:gd name="T46" fmla="*/ 12 w 68"/>
                  <a:gd name="T47" fmla="*/ 8 h 104"/>
                  <a:gd name="T48" fmla="*/ 8 w 68"/>
                  <a:gd name="T49" fmla="*/ 12 h 104"/>
                  <a:gd name="T50" fmla="*/ 6 w 68"/>
                  <a:gd name="T51" fmla="*/ 18 h 104"/>
                  <a:gd name="T52" fmla="*/ 2 w 68"/>
                  <a:gd name="T53" fmla="*/ 30 h 104"/>
                  <a:gd name="T54" fmla="*/ 16 w 68"/>
                  <a:gd name="T55" fmla="*/ 32 h 104"/>
                  <a:gd name="T56" fmla="*/ 16 w 68"/>
                  <a:gd name="T57" fmla="*/ 32 h 104"/>
                  <a:gd name="T58" fmla="*/ 18 w 68"/>
                  <a:gd name="T59" fmla="*/ 24 h 104"/>
                  <a:gd name="T60" fmla="*/ 22 w 68"/>
                  <a:gd name="T61" fmla="*/ 16 h 104"/>
                  <a:gd name="T62" fmla="*/ 22 w 68"/>
                  <a:gd name="T63" fmla="*/ 16 h 104"/>
                  <a:gd name="T64" fmla="*/ 28 w 68"/>
                  <a:gd name="T65" fmla="*/ 12 h 104"/>
                  <a:gd name="T66" fmla="*/ 36 w 68"/>
                  <a:gd name="T67" fmla="*/ 12 h 104"/>
                  <a:gd name="T68" fmla="*/ 36 w 68"/>
                  <a:gd name="T69" fmla="*/ 12 h 104"/>
                  <a:gd name="T70" fmla="*/ 44 w 68"/>
                  <a:gd name="T71" fmla="*/ 12 h 104"/>
                  <a:gd name="T72" fmla="*/ 50 w 68"/>
                  <a:gd name="T73" fmla="*/ 16 h 104"/>
                  <a:gd name="T74" fmla="*/ 50 w 68"/>
                  <a:gd name="T75" fmla="*/ 16 h 104"/>
                  <a:gd name="T76" fmla="*/ 54 w 68"/>
                  <a:gd name="T77" fmla="*/ 22 h 104"/>
                  <a:gd name="T78" fmla="*/ 56 w 68"/>
                  <a:gd name="T79" fmla="*/ 30 h 104"/>
                  <a:gd name="T80" fmla="*/ 56 w 68"/>
                  <a:gd name="T81" fmla="*/ 30 h 104"/>
                  <a:gd name="T82" fmla="*/ 54 w 68"/>
                  <a:gd name="T83" fmla="*/ 36 h 104"/>
                  <a:gd name="T84" fmla="*/ 50 w 68"/>
                  <a:gd name="T85" fmla="*/ 44 h 104"/>
                  <a:gd name="T86" fmla="*/ 50 w 68"/>
                  <a:gd name="T87" fmla="*/ 44 h 104"/>
                  <a:gd name="T88" fmla="*/ 40 w 68"/>
                  <a:gd name="T89" fmla="*/ 54 h 104"/>
                  <a:gd name="T90" fmla="*/ 26 w 68"/>
                  <a:gd name="T91" fmla="*/ 66 h 104"/>
                  <a:gd name="T92" fmla="*/ 26 w 68"/>
                  <a:gd name="T93" fmla="*/ 66 h 104"/>
                  <a:gd name="T94" fmla="*/ 10 w 68"/>
                  <a:gd name="T95" fmla="*/ 82 h 104"/>
                  <a:gd name="T96" fmla="*/ 10 w 68"/>
                  <a:gd name="T97" fmla="*/ 82 h 104"/>
                  <a:gd name="T98" fmla="*/ 6 w 68"/>
                  <a:gd name="T99" fmla="*/ 88 h 104"/>
                  <a:gd name="T100" fmla="*/ 2 w 68"/>
                  <a:gd name="T101" fmla="*/ 96 h 104"/>
                  <a:gd name="T102" fmla="*/ 2 w 68"/>
                  <a:gd name="T103" fmla="*/ 96 h 104"/>
                  <a:gd name="T104" fmla="*/ 0 w 68"/>
                  <a:gd name="T105" fmla="*/ 104 h 104"/>
                  <a:gd name="T106" fmla="*/ 68 w 68"/>
                  <a:gd name="T107" fmla="*/ 104 h 104"/>
                  <a:gd name="T108" fmla="*/ 68 w 68"/>
                  <a:gd name="T109" fmla="*/ 92 h 104"/>
                  <a:gd name="T110" fmla="*/ 18 w 68"/>
                  <a:gd name="T111" fmla="*/ 92 h 104"/>
                  <a:gd name="T112" fmla="*/ 18 w 68"/>
                  <a:gd name="T113" fmla="*/ 92 h 104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68"/>
                  <a:gd name="T172" fmla="*/ 0 h 104"/>
                  <a:gd name="T173" fmla="*/ 68 w 68"/>
                  <a:gd name="T174" fmla="*/ 104 h 104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68" h="104">
                    <a:moveTo>
                      <a:pt x="18" y="92"/>
                    </a:moveTo>
                    <a:lnTo>
                      <a:pt x="18" y="92"/>
                    </a:lnTo>
                    <a:lnTo>
                      <a:pt x="24" y="86"/>
                    </a:lnTo>
                    <a:lnTo>
                      <a:pt x="38" y="72"/>
                    </a:lnTo>
                    <a:lnTo>
                      <a:pt x="58" y="54"/>
                    </a:lnTo>
                    <a:lnTo>
                      <a:pt x="62" y="48"/>
                    </a:lnTo>
                    <a:lnTo>
                      <a:pt x="66" y="42"/>
                    </a:lnTo>
                    <a:lnTo>
                      <a:pt x="68" y="36"/>
                    </a:lnTo>
                    <a:lnTo>
                      <a:pt x="68" y="30"/>
                    </a:lnTo>
                    <a:lnTo>
                      <a:pt x="66" y="18"/>
                    </a:lnTo>
                    <a:lnTo>
                      <a:pt x="60" y="10"/>
                    </a:lnTo>
                    <a:lnTo>
                      <a:pt x="56" y="6"/>
                    </a:lnTo>
                    <a:lnTo>
                      <a:pt x="50" y="2"/>
                    </a:lnTo>
                    <a:lnTo>
                      <a:pt x="36" y="0"/>
                    </a:lnTo>
                    <a:lnTo>
                      <a:pt x="24" y="2"/>
                    </a:lnTo>
                    <a:lnTo>
                      <a:pt x="12" y="8"/>
                    </a:lnTo>
                    <a:lnTo>
                      <a:pt x="8" y="12"/>
                    </a:lnTo>
                    <a:lnTo>
                      <a:pt x="6" y="18"/>
                    </a:lnTo>
                    <a:lnTo>
                      <a:pt x="2" y="30"/>
                    </a:lnTo>
                    <a:lnTo>
                      <a:pt x="16" y="32"/>
                    </a:lnTo>
                    <a:lnTo>
                      <a:pt x="18" y="24"/>
                    </a:lnTo>
                    <a:lnTo>
                      <a:pt x="22" y="16"/>
                    </a:lnTo>
                    <a:lnTo>
                      <a:pt x="28" y="12"/>
                    </a:lnTo>
                    <a:lnTo>
                      <a:pt x="36" y="12"/>
                    </a:lnTo>
                    <a:lnTo>
                      <a:pt x="44" y="12"/>
                    </a:lnTo>
                    <a:lnTo>
                      <a:pt x="50" y="16"/>
                    </a:lnTo>
                    <a:lnTo>
                      <a:pt x="54" y="22"/>
                    </a:lnTo>
                    <a:lnTo>
                      <a:pt x="56" y="30"/>
                    </a:lnTo>
                    <a:lnTo>
                      <a:pt x="54" y="36"/>
                    </a:lnTo>
                    <a:lnTo>
                      <a:pt x="50" y="44"/>
                    </a:lnTo>
                    <a:lnTo>
                      <a:pt x="40" y="54"/>
                    </a:lnTo>
                    <a:lnTo>
                      <a:pt x="26" y="66"/>
                    </a:lnTo>
                    <a:lnTo>
                      <a:pt x="10" y="82"/>
                    </a:lnTo>
                    <a:lnTo>
                      <a:pt x="6" y="88"/>
                    </a:lnTo>
                    <a:lnTo>
                      <a:pt x="2" y="96"/>
                    </a:lnTo>
                    <a:lnTo>
                      <a:pt x="0" y="104"/>
                    </a:lnTo>
                    <a:lnTo>
                      <a:pt x="68" y="104"/>
                    </a:lnTo>
                    <a:lnTo>
                      <a:pt x="68" y="92"/>
                    </a:lnTo>
                    <a:lnTo>
                      <a:pt x="18" y="9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47" name="Rectangle 40"/>
              <p:cNvSpPr>
                <a:spLocks noChangeArrowheads="1"/>
              </p:cNvSpPr>
              <p:nvPr/>
            </p:nvSpPr>
            <p:spPr bwMode="auto">
              <a:xfrm>
                <a:off x="204" y="3284"/>
                <a:ext cx="104" cy="148"/>
              </a:xfrm>
              <a:prstGeom prst="rect">
                <a:avLst/>
              </a:prstGeom>
              <a:solidFill>
                <a:srgbClr val="FFFF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48" name="Rectangle 41"/>
              <p:cNvSpPr>
                <a:spLocks noChangeArrowheads="1"/>
              </p:cNvSpPr>
              <p:nvPr/>
            </p:nvSpPr>
            <p:spPr bwMode="auto">
              <a:xfrm>
                <a:off x="204" y="3284"/>
                <a:ext cx="104" cy="1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49" name="Freeform 42"/>
              <p:cNvSpPr>
                <a:spLocks/>
              </p:cNvSpPr>
              <p:nvPr/>
            </p:nvSpPr>
            <p:spPr bwMode="auto">
              <a:xfrm>
                <a:off x="196" y="3284"/>
                <a:ext cx="116" cy="156"/>
              </a:xfrm>
              <a:custGeom>
                <a:avLst/>
                <a:gdLst>
                  <a:gd name="T0" fmla="*/ 4 w 116"/>
                  <a:gd name="T1" fmla="*/ 156 h 156"/>
                  <a:gd name="T2" fmla="*/ 0 w 116"/>
                  <a:gd name="T3" fmla="*/ 156 h 156"/>
                  <a:gd name="T4" fmla="*/ 0 w 116"/>
                  <a:gd name="T5" fmla="*/ 152 h 156"/>
                  <a:gd name="T6" fmla="*/ 4 w 116"/>
                  <a:gd name="T7" fmla="*/ 152 h 156"/>
                  <a:gd name="T8" fmla="*/ 0 w 116"/>
                  <a:gd name="T9" fmla="*/ 152 h 156"/>
                  <a:gd name="T10" fmla="*/ 0 w 116"/>
                  <a:gd name="T11" fmla="*/ 0 h 156"/>
                  <a:gd name="T12" fmla="*/ 4 w 116"/>
                  <a:gd name="T13" fmla="*/ 0 h 156"/>
                  <a:gd name="T14" fmla="*/ 112 w 116"/>
                  <a:gd name="T15" fmla="*/ 0 h 156"/>
                  <a:gd name="T16" fmla="*/ 8 w 116"/>
                  <a:gd name="T17" fmla="*/ 0 h 156"/>
                  <a:gd name="T18" fmla="*/ 8 w 116"/>
                  <a:gd name="T19" fmla="*/ 148 h 156"/>
                  <a:gd name="T20" fmla="*/ 112 w 116"/>
                  <a:gd name="T21" fmla="*/ 148 h 156"/>
                  <a:gd name="T22" fmla="*/ 112 w 116"/>
                  <a:gd name="T23" fmla="*/ 152 h 156"/>
                  <a:gd name="T24" fmla="*/ 116 w 116"/>
                  <a:gd name="T25" fmla="*/ 152 h 156"/>
                  <a:gd name="T26" fmla="*/ 112 w 116"/>
                  <a:gd name="T27" fmla="*/ 152 h 156"/>
                  <a:gd name="T28" fmla="*/ 112 w 116"/>
                  <a:gd name="T29" fmla="*/ 156 h 156"/>
                  <a:gd name="T30" fmla="*/ 4 w 116"/>
                  <a:gd name="T31" fmla="*/ 156 h 1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16"/>
                  <a:gd name="T49" fmla="*/ 0 h 156"/>
                  <a:gd name="T50" fmla="*/ 116 w 116"/>
                  <a:gd name="T51" fmla="*/ 156 h 15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16" h="156">
                    <a:moveTo>
                      <a:pt x="4" y="156"/>
                    </a:moveTo>
                    <a:lnTo>
                      <a:pt x="0" y="156"/>
                    </a:lnTo>
                    <a:lnTo>
                      <a:pt x="0" y="152"/>
                    </a:lnTo>
                    <a:lnTo>
                      <a:pt x="4" y="152"/>
                    </a:lnTo>
                    <a:lnTo>
                      <a:pt x="0" y="152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112" y="0"/>
                    </a:lnTo>
                    <a:lnTo>
                      <a:pt x="8" y="0"/>
                    </a:lnTo>
                    <a:lnTo>
                      <a:pt x="8" y="148"/>
                    </a:lnTo>
                    <a:lnTo>
                      <a:pt x="112" y="148"/>
                    </a:lnTo>
                    <a:lnTo>
                      <a:pt x="112" y="152"/>
                    </a:lnTo>
                    <a:lnTo>
                      <a:pt x="116" y="152"/>
                    </a:lnTo>
                    <a:lnTo>
                      <a:pt x="112" y="152"/>
                    </a:lnTo>
                    <a:lnTo>
                      <a:pt x="112" y="156"/>
                    </a:lnTo>
                    <a:lnTo>
                      <a:pt x="4" y="156"/>
                    </a:lnTo>
                    <a:close/>
                  </a:path>
                </a:pathLst>
              </a:custGeom>
              <a:solidFill>
                <a:srgbClr val="7F7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50" name="Freeform 43"/>
              <p:cNvSpPr>
                <a:spLocks/>
              </p:cNvSpPr>
              <p:nvPr/>
            </p:nvSpPr>
            <p:spPr bwMode="auto">
              <a:xfrm>
                <a:off x="196" y="3284"/>
                <a:ext cx="116" cy="156"/>
              </a:xfrm>
              <a:custGeom>
                <a:avLst/>
                <a:gdLst>
                  <a:gd name="T0" fmla="*/ 4 w 116"/>
                  <a:gd name="T1" fmla="*/ 156 h 156"/>
                  <a:gd name="T2" fmla="*/ 0 w 116"/>
                  <a:gd name="T3" fmla="*/ 156 h 156"/>
                  <a:gd name="T4" fmla="*/ 0 w 116"/>
                  <a:gd name="T5" fmla="*/ 152 h 156"/>
                  <a:gd name="T6" fmla="*/ 4 w 116"/>
                  <a:gd name="T7" fmla="*/ 152 h 156"/>
                  <a:gd name="T8" fmla="*/ 0 w 116"/>
                  <a:gd name="T9" fmla="*/ 152 h 156"/>
                  <a:gd name="T10" fmla="*/ 0 w 116"/>
                  <a:gd name="T11" fmla="*/ 0 h 156"/>
                  <a:gd name="T12" fmla="*/ 4 w 116"/>
                  <a:gd name="T13" fmla="*/ 0 h 156"/>
                  <a:gd name="T14" fmla="*/ 112 w 116"/>
                  <a:gd name="T15" fmla="*/ 0 h 156"/>
                  <a:gd name="T16" fmla="*/ 8 w 116"/>
                  <a:gd name="T17" fmla="*/ 0 h 156"/>
                  <a:gd name="T18" fmla="*/ 8 w 116"/>
                  <a:gd name="T19" fmla="*/ 148 h 156"/>
                  <a:gd name="T20" fmla="*/ 112 w 116"/>
                  <a:gd name="T21" fmla="*/ 148 h 156"/>
                  <a:gd name="T22" fmla="*/ 112 w 116"/>
                  <a:gd name="T23" fmla="*/ 152 h 156"/>
                  <a:gd name="T24" fmla="*/ 116 w 116"/>
                  <a:gd name="T25" fmla="*/ 152 h 156"/>
                  <a:gd name="T26" fmla="*/ 112 w 116"/>
                  <a:gd name="T27" fmla="*/ 152 h 156"/>
                  <a:gd name="T28" fmla="*/ 112 w 116"/>
                  <a:gd name="T29" fmla="*/ 156 h 156"/>
                  <a:gd name="T30" fmla="*/ 4 w 116"/>
                  <a:gd name="T31" fmla="*/ 156 h 1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16"/>
                  <a:gd name="T49" fmla="*/ 0 h 156"/>
                  <a:gd name="T50" fmla="*/ 116 w 116"/>
                  <a:gd name="T51" fmla="*/ 156 h 15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16" h="156">
                    <a:moveTo>
                      <a:pt x="4" y="156"/>
                    </a:moveTo>
                    <a:lnTo>
                      <a:pt x="0" y="156"/>
                    </a:lnTo>
                    <a:lnTo>
                      <a:pt x="0" y="152"/>
                    </a:lnTo>
                    <a:lnTo>
                      <a:pt x="4" y="152"/>
                    </a:lnTo>
                    <a:lnTo>
                      <a:pt x="0" y="152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112" y="0"/>
                    </a:lnTo>
                    <a:lnTo>
                      <a:pt x="8" y="0"/>
                    </a:lnTo>
                    <a:lnTo>
                      <a:pt x="8" y="148"/>
                    </a:lnTo>
                    <a:lnTo>
                      <a:pt x="112" y="148"/>
                    </a:lnTo>
                    <a:lnTo>
                      <a:pt x="112" y="152"/>
                    </a:lnTo>
                    <a:lnTo>
                      <a:pt x="116" y="152"/>
                    </a:lnTo>
                    <a:lnTo>
                      <a:pt x="112" y="152"/>
                    </a:lnTo>
                    <a:lnTo>
                      <a:pt x="112" y="156"/>
                    </a:lnTo>
                    <a:lnTo>
                      <a:pt x="4" y="15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51" name="Freeform 44"/>
              <p:cNvSpPr>
                <a:spLocks/>
              </p:cNvSpPr>
              <p:nvPr/>
            </p:nvSpPr>
            <p:spPr bwMode="auto">
              <a:xfrm>
                <a:off x="196" y="3276"/>
                <a:ext cx="112" cy="8"/>
              </a:xfrm>
              <a:custGeom>
                <a:avLst/>
                <a:gdLst>
                  <a:gd name="T0" fmla="*/ 4 w 112"/>
                  <a:gd name="T1" fmla="*/ 8 h 8"/>
                  <a:gd name="T2" fmla="*/ 0 w 112"/>
                  <a:gd name="T3" fmla="*/ 8 h 8"/>
                  <a:gd name="T4" fmla="*/ 0 w 112"/>
                  <a:gd name="T5" fmla="*/ 4 h 8"/>
                  <a:gd name="T6" fmla="*/ 4 w 112"/>
                  <a:gd name="T7" fmla="*/ 4 h 8"/>
                  <a:gd name="T8" fmla="*/ 0 w 112"/>
                  <a:gd name="T9" fmla="*/ 4 h 8"/>
                  <a:gd name="T10" fmla="*/ 0 w 112"/>
                  <a:gd name="T11" fmla="*/ 0 h 8"/>
                  <a:gd name="T12" fmla="*/ 4 w 112"/>
                  <a:gd name="T13" fmla="*/ 0 h 8"/>
                  <a:gd name="T14" fmla="*/ 112 w 112"/>
                  <a:gd name="T15" fmla="*/ 0 h 8"/>
                  <a:gd name="T16" fmla="*/ 112 w 112"/>
                  <a:gd name="T17" fmla="*/ 4 h 8"/>
                  <a:gd name="T18" fmla="*/ 112 w 112"/>
                  <a:gd name="T19" fmla="*/ 8 h 8"/>
                  <a:gd name="T20" fmla="*/ 4 w 112"/>
                  <a:gd name="T21" fmla="*/ 8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12"/>
                  <a:gd name="T34" fmla="*/ 0 h 8"/>
                  <a:gd name="T35" fmla="*/ 112 w 112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12" h="8">
                    <a:moveTo>
                      <a:pt x="4" y="8"/>
                    </a:moveTo>
                    <a:lnTo>
                      <a:pt x="0" y="8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112" y="0"/>
                    </a:lnTo>
                    <a:lnTo>
                      <a:pt x="112" y="4"/>
                    </a:lnTo>
                    <a:lnTo>
                      <a:pt x="112" y="8"/>
                    </a:ln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52" name="Freeform 45"/>
              <p:cNvSpPr>
                <a:spLocks/>
              </p:cNvSpPr>
              <p:nvPr/>
            </p:nvSpPr>
            <p:spPr bwMode="auto">
              <a:xfrm>
                <a:off x="196" y="3276"/>
                <a:ext cx="112" cy="8"/>
              </a:xfrm>
              <a:custGeom>
                <a:avLst/>
                <a:gdLst>
                  <a:gd name="T0" fmla="*/ 4 w 112"/>
                  <a:gd name="T1" fmla="*/ 8 h 8"/>
                  <a:gd name="T2" fmla="*/ 0 w 112"/>
                  <a:gd name="T3" fmla="*/ 8 h 8"/>
                  <a:gd name="T4" fmla="*/ 0 w 112"/>
                  <a:gd name="T5" fmla="*/ 4 h 8"/>
                  <a:gd name="T6" fmla="*/ 4 w 112"/>
                  <a:gd name="T7" fmla="*/ 4 h 8"/>
                  <a:gd name="T8" fmla="*/ 0 w 112"/>
                  <a:gd name="T9" fmla="*/ 4 h 8"/>
                  <a:gd name="T10" fmla="*/ 0 w 112"/>
                  <a:gd name="T11" fmla="*/ 0 h 8"/>
                  <a:gd name="T12" fmla="*/ 4 w 112"/>
                  <a:gd name="T13" fmla="*/ 0 h 8"/>
                  <a:gd name="T14" fmla="*/ 112 w 112"/>
                  <a:gd name="T15" fmla="*/ 0 h 8"/>
                  <a:gd name="T16" fmla="*/ 112 w 112"/>
                  <a:gd name="T17" fmla="*/ 4 h 8"/>
                  <a:gd name="T18" fmla="*/ 112 w 112"/>
                  <a:gd name="T19" fmla="*/ 8 h 8"/>
                  <a:gd name="T20" fmla="*/ 4 w 112"/>
                  <a:gd name="T21" fmla="*/ 8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12"/>
                  <a:gd name="T34" fmla="*/ 0 h 8"/>
                  <a:gd name="T35" fmla="*/ 112 w 112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12" h="8">
                    <a:moveTo>
                      <a:pt x="4" y="8"/>
                    </a:moveTo>
                    <a:lnTo>
                      <a:pt x="0" y="8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112" y="0"/>
                    </a:lnTo>
                    <a:lnTo>
                      <a:pt x="112" y="4"/>
                    </a:lnTo>
                    <a:lnTo>
                      <a:pt x="112" y="8"/>
                    </a:lnTo>
                    <a:lnTo>
                      <a:pt x="4" y="8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53" name="Rectangle 46"/>
              <p:cNvSpPr>
                <a:spLocks noChangeArrowheads="1"/>
              </p:cNvSpPr>
              <p:nvPr/>
            </p:nvSpPr>
            <p:spPr bwMode="auto">
              <a:xfrm>
                <a:off x="316" y="3284"/>
                <a:ext cx="606" cy="148"/>
              </a:xfrm>
              <a:prstGeom prst="rect">
                <a:avLst/>
              </a:prstGeom>
              <a:solidFill>
                <a:srgbClr val="FFFF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54" name="Rectangle 47"/>
              <p:cNvSpPr>
                <a:spLocks noChangeArrowheads="1"/>
              </p:cNvSpPr>
              <p:nvPr/>
            </p:nvSpPr>
            <p:spPr bwMode="auto">
              <a:xfrm>
                <a:off x="316" y="3284"/>
                <a:ext cx="606" cy="1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55" name="Freeform 48"/>
              <p:cNvSpPr>
                <a:spLocks noEditPoints="1"/>
              </p:cNvSpPr>
              <p:nvPr/>
            </p:nvSpPr>
            <p:spPr bwMode="auto">
              <a:xfrm>
                <a:off x="308" y="3284"/>
                <a:ext cx="624" cy="156"/>
              </a:xfrm>
              <a:custGeom>
                <a:avLst/>
                <a:gdLst>
                  <a:gd name="T0" fmla="*/ 620 w 624"/>
                  <a:gd name="T1" fmla="*/ 156 h 156"/>
                  <a:gd name="T2" fmla="*/ 620 w 624"/>
                  <a:gd name="T3" fmla="*/ 156 h 156"/>
                  <a:gd name="T4" fmla="*/ 624 w 624"/>
                  <a:gd name="T5" fmla="*/ 156 h 156"/>
                  <a:gd name="T6" fmla="*/ 624 w 624"/>
                  <a:gd name="T7" fmla="*/ 156 h 156"/>
                  <a:gd name="T8" fmla="*/ 620 w 624"/>
                  <a:gd name="T9" fmla="*/ 156 h 156"/>
                  <a:gd name="T10" fmla="*/ 4 w 624"/>
                  <a:gd name="T11" fmla="*/ 156 h 156"/>
                  <a:gd name="T12" fmla="*/ 0 w 624"/>
                  <a:gd name="T13" fmla="*/ 156 h 156"/>
                  <a:gd name="T14" fmla="*/ 0 w 624"/>
                  <a:gd name="T15" fmla="*/ 152 h 156"/>
                  <a:gd name="T16" fmla="*/ 4 w 624"/>
                  <a:gd name="T17" fmla="*/ 152 h 156"/>
                  <a:gd name="T18" fmla="*/ 0 w 624"/>
                  <a:gd name="T19" fmla="*/ 152 h 156"/>
                  <a:gd name="T20" fmla="*/ 0 w 624"/>
                  <a:gd name="T21" fmla="*/ 0 h 156"/>
                  <a:gd name="T22" fmla="*/ 4 w 624"/>
                  <a:gd name="T23" fmla="*/ 0 h 156"/>
                  <a:gd name="T24" fmla="*/ 614 w 624"/>
                  <a:gd name="T25" fmla="*/ 0 h 156"/>
                  <a:gd name="T26" fmla="*/ 8 w 624"/>
                  <a:gd name="T27" fmla="*/ 0 h 156"/>
                  <a:gd name="T28" fmla="*/ 8 w 624"/>
                  <a:gd name="T29" fmla="*/ 148 h 156"/>
                  <a:gd name="T30" fmla="*/ 614 w 624"/>
                  <a:gd name="T31" fmla="*/ 148 h 156"/>
                  <a:gd name="T32" fmla="*/ 614 w 624"/>
                  <a:gd name="T33" fmla="*/ 152 h 156"/>
                  <a:gd name="T34" fmla="*/ 618 w 624"/>
                  <a:gd name="T35" fmla="*/ 152 h 156"/>
                  <a:gd name="T36" fmla="*/ 614 w 624"/>
                  <a:gd name="T37" fmla="*/ 152 h 156"/>
                  <a:gd name="T38" fmla="*/ 614 w 624"/>
                  <a:gd name="T39" fmla="*/ 156 h 156"/>
                  <a:gd name="T40" fmla="*/ 618 w 624"/>
                  <a:gd name="T41" fmla="*/ 156 h 156"/>
                  <a:gd name="T42" fmla="*/ 620 w 624"/>
                  <a:gd name="T43" fmla="*/ 156 h 156"/>
                  <a:gd name="T44" fmla="*/ 620 w 624"/>
                  <a:gd name="T45" fmla="*/ 156 h 156"/>
                  <a:gd name="T46" fmla="*/ 4 w 624"/>
                  <a:gd name="T47" fmla="*/ 156 h 15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624"/>
                  <a:gd name="T73" fmla="*/ 0 h 156"/>
                  <a:gd name="T74" fmla="*/ 624 w 624"/>
                  <a:gd name="T75" fmla="*/ 156 h 15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624" h="156">
                    <a:moveTo>
                      <a:pt x="620" y="156"/>
                    </a:moveTo>
                    <a:lnTo>
                      <a:pt x="620" y="156"/>
                    </a:lnTo>
                    <a:lnTo>
                      <a:pt x="624" y="156"/>
                    </a:lnTo>
                    <a:lnTo>
                      <a:pt x="620" y="156"/>
                    </a:lnTo>
                    <a:close/>
                    <a:moveTo>
                      <a:pt x="4" y="156"/>
                    </a:moveTo>
                    <a:lnTo>
                      <a:pt x="0" y="156"/>
                    </a:lnTo>
                    <a:lnTo>
                      <a:pt x="0" y="152"/>
                    </a:lnTo>
                    <a:lnTo>
                      <a:pt x="4" y="152"/>
                    </a:lnTo>
                    <a:lnTo>
                      <a:pt x="0" y="152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614" y="0"/>
                    </a:lnTo>
                    <a:lnTo>
                      <a:pt x="8" y="0"/>
                    </a:lnTo>
                    <a:lnTo>
                      <a:pt x="8" y="148"/>
                    </a:lnTo>
                    <a:lnTo>
                      <a:pt x="614" y="148"/>
                    </a:lnTo>
                    <a:lnTo>
                      <a:pt x="614" y="152"/>
                    </a:lnTo>
                    <a:lnTo>
                      <a:pt x="618" y="152"/>
                    </a:lnTo>
                    <a:lnTo>
                      <a:pt x="614" y="152"/>
                    </a:lnTo>
                    <a:lnTo>
                      <a:pt x="614" y="156"/>
                    </a:lnTo>
                    <a:lnTo>
                      <a:pt x="618" y="156"/>
                    </a:lnTo>
                    <a:lnTo>
                      <a:pt x="620" y="156"/>
                    </a:lnTo>
                    <a:lnTo>
                      <a:pt x="4" y="156"/>
                    </a:lnTo>
                    <a:close/>
                  </a:path>
                </a:pathLst>
              </a:custGeom>
              <a:solidFill>
                <a:srgbClr val="7F7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56" name="Rectangle 49"/>
              <p:cNvSpPr>
                <a:spLocks noChangeArrowheads="1"/>
              </p:cNvSpPr>
              <p:nvPr/>
            </p:nvSpPr>
            <p:spPr bwMode="auto">
              <a:xfrm>
                <a:off x="928" y="3440"/>
                <a:ext cx="4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57" name="Freeform 50"/>
              <p:cNvSpPr>
                <a:spLocks/>
              </p:cNvSpPr>
              <p:nvPr/>
            </p:nvSpPr>
            <p:spPr bwMode="auto">
              <a:xfrm>
                <a:off x="308" y="3284"/>
                <a:ext cx="620" cy="156"/>
              </a:xfrm>
              <a:custGeom>
                <a:avLst/>
                <a:gdLst>
                  <a:gd name="T0" fmla="*/ 4 w 620"/>
                  <a:gd name="T1" fmla="*/ 156 h 156"/>
                  <a:gd name="T2" fmla="*/ 0 w 620"/>
                  <a:gd name="T3" fmla="*/ 156 h 156"/>
                  <a:gd name="T4" fmla="*/ 0 w 620"/>
                  <a:gd name="T5" fmla="*/ 152 h 156"/>
                  <a:gd name="T6" fmla="*/ 4 w 620"/>
                  <a:gd name="T7" fmla="*/ 152 h 156"/>
                  <a:gd name="T8" fmla="*/ 0 w 620"/>
                  <a:gd name="T9" fmla="*/ 152 h 156"/>
                  <a:gd name="T10" fmla="*/ 0 w 620"/>
                  <a:gd name="T11" fmla="*/ 0 h 156"/>
                  <a:gd name="T12" fmla="*/ 4 w 620"/>
                  <a:gd name="T13" fmla="*/ 0 h 156"/>
                  <a:gd name="T14" fmla="*/ 614 w 620"/>
                  <a:gd name="T15" fmla="*/ 0 h 156"/>
                  <a:gd name="T16" fmla="*/ 8 w 620"/>
                  <a:gd name="T17" fmla="*/ 0 h 156"/>
                  <a:gd name="T18" fmla="*/ 8 w 620"/>
                  <a:gd name="T19" fmla="*/ 148 h 156"/>
                  <a:gd name="T20" fmla="*/ 614 w 620"/>
                  <a:gd name="T21" fmla="*/ 148 h 156"/>
                  <a:gd name="T22" fmla="*/ 614 w 620"/>
                  <a:gd name="T23" fmla="*/ 152 h 156"/>
                  <a:gd name="T24" fmla="*/ 618 w 620"/>
                  <a:gd name="T25" fmla="*/ 152 h 156"/>
                  <a:gd name="T26" fmla="*/ 614 w 620"/>
                  <a:gd name="T27" fmla="*/ 152 h 156"/>
                  <a:gd name="T28" fmla="*/ 614 w 620"/>
                  <a:gd name="T29" fmla="*/ 156 h 156"/>
                  <a:gd name="T30" fmla="*/ 618 w 620"/>
                  <a:gd name="T31" fmla="*/ 156 h 156"/>
                  <a:gd name="T32" fmla="*/ 620 w 620"/>
                  <a:gd name="T33" fmla="*/ 156 h 156"/>
                  <a:gd name="T34" fmla="*/ 620 w 620"/>
                  <a:gd name="T35" fmla="*/ 156 h 156"/>
                  <a:gd name="T36" fmla="*/ 4 w 620"/>
                  <a:gd name="T37" fmla="*/ 156 h 15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620"/>
                  <a:gd name="T58" fmla="*/ 0 h 156"/>
                  <a:gd name="T59" fmla="*/ 620 w 620"/>
                  <a:gd name="T60" fmla="*/ 156 h 15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620" h="156">
                    <a:moveTo>
                      <a:pt x="4" y="156"/>
                    </a:moveTo>
                    <a:lnTo>
                      <a:pt x="0" y="156"/>
                    </a:lnTo>
                    <a:lnTo>
                      <a:pt x="0" y="152"/>
                    </a:lnTo>
                    <a:lnTo>
                      <a:pt x="4" y="152"/>
                    </a:lnTo>
                    <a:lnTo>
                      <a:pt x="0" y="152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614" y="0"/>
                    </a:lnTo>
                    <a:lnTo>
                      <a:pt x="8" y="0"/>
                    </a:lnTo>
                    <a:lnTo>
                      <a:pt x="8" y="148"/>
                    </a:lnTo>
                    <a:lnTo>
                      <a:pt x="614" y="148"/>
                    </a:lnTo>
                    <a:lnTo>
                      <a:pt x="614" y="152"/>
                    </a:lnTo>
                    <a:lnTo>
                      <a:pt x="618" y="152"/>
                    </a:lnTo>
                    <a:lnTo>
                      <a:pt x="614" y="152"/>
                    </a:lnTo>
                    <a:lnTo>
                      <a:pt x="614" y="156"/>
                    </a:lnTo>
                    <a:lnTo>
                      <a:pt x="618" y="156"/>
                    </a:lnTo>
                    <a:lnTo>
                      <a:pt x="620" y="156"/>
                    </a:lnTo>
                    <a:lnTo>
                      <a:pt x="4" y="15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58" name="Freeform 51"/>
              <p:cNvSpPr>
                <a:spLocks/>
              </p:cNvSpPr>
              <p:nvPr/>
            </p:nvSpPr>
            <p:spPr bwMode="auto">
              <a:xfrm>
                <a:off x="308" y="3276"/>
                <a:ext cx="614" cy="8"/>
              </a:xfrm>
              <a:custGeom>
                <a:avLst/>
                <a:gdLst>
                  <a:gd name="T0" fmla="*/ 4 w 614"/>
                  <a:gd name="T1" fmla="*/ 8 h 8"/>
                  <a:gd name="T2" fmla="*/ 0 w 614"/>
                  <a:gd name="T3" fmla="*/ 8 h 8"/>
                  <a:gd name="T4" fmla="*/ 0 w 614"/>
                  <a:gd name="T5" fmla="*/ 4 h 8"/>
                  <a:gd name="T6" fmla="*/ 4 w 614"/>
                  <a:gd name="T7" fmla="*/ 4 h 8"/>
                  <a:gd name="T8" fmla="*/ 0 w 614"/>
                  <a:gd name="T9" fmla="*/ 4 h 8"/>
                  <a:gd name="T10" fmla="*/ 0 w 614"/>
                  <a:gd name="T11" fmla="*/ 0 h 8"/>
                  <a:gd name="T12" fmla="*/ 4 w 614"/>
                  <a:gd name="T13" fmla="*/ 0 h 8"/>
                  <a:gd name="T14" fmla="*/ 614 w 614"/>
                  <a:gd name="T15" fmla="*/ 0 h 8"/>
                  <a:gd name="T16" fmla="*/ 614 w 614"/>
                  <a:gd name="T17" fmla="*/ 4 h 8"/>
                  <a:gd name="T18" fmla="*/ 614 w 614"/>
                  <a:gd name="T19" fmla="*/ 8 h 8"/>
                  <a:gd name="T20" fmla="*/ 4 w 614"/>
                  <a:gd name="T21" fmla="*/ 8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614"/>
                  <a:gd name="T34" fmla="*/ 0 h 8"/>
                  <a:gd name="T35" fmla="*/ 614 w 614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614" h="8">
                    <a:moveTo>
                      <a:pt x="4" y="8"/>
                    </a:moveTo>
                    <a:lnTo>
                      <a:pt x="0" y="8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614" y="0"/>
                    </a:lnTo>
                    <a:lnTo>
                      <a:pt x="614" y="4"/>
                    </a:lnTo>
                    <a:lnTo>
                      <a:pt x="614" y="8"/>
                    </a:ln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59" name="Freeform 52"/>
              <p:cNvSpPr>
                <a:spLocks/>
              </p:cNvSpPr>
              <p:nvPr/>
            </p:nvSpPr>
            <p:spPr bwMode="auto">
              <a:xfrm>
                <a:off x="308" y="3276"/>
                <a:ext cx="614" cy="8"/>
              </a:xfrm>
              <a:custGeom>
                <a:avLst/>
                <a:gdLst>
                  <a:gd name="T0" fmla="*/ 4 w 614"/>
                  <a:gd name="T1" fmla="*/ 8 h 8"/>
                  <a:gd name="T2" fmla="*/ 0 w 614"/>
                  <a:gd name="T3" fmla="*/ 8 h 8"/>
                  <a:gd name="T4" fmla="*/ 0 w 614"/>
                  <a:gd name="T5" fmla="*/ 4 h 8"/>
                  <a:gd name="T6" fmla="*/ 4 w 614"/>
                  <a:gd name="T7" fmla="*/ 4 h 8"/>
                  <a:gd name="T8" fmla="*/ 0 w 614"/>
                  <a:gd name="T9" fmla="*/ 4 h 8"/>
                  <a:gd name="T10" fmla="*/ 0 w 614"/>
                  <a:gd name="T11" fmla="*/ 0 h 8"/>
                  <a:gd name="T12" fmla="*/ 4 w 614"/>
                  <a:gd name="T13" fmla="*/ 0 h 8"/>
                  <a:gd name="T14" fmla="*/ 614 w 614"/>
                  <a:gd name="T15" fmla="*/ 0 h 8"/>
                  <a:gd name="T16" fmla="*/ 614 w 614"/>
                  <a:gd name="T17" fmla="*/ 4 h 8"/>
                  <a:gd name="T18" fmla="*/ 614 w 614"/>
                  <a:gd name="T19" fmla="*/ 8 h 8"/>
                  <a:gd name="T20" fmla="*/ 4 w 614"/>
                  <a:gd name="T21" fmla="*/ 8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614"/>
                  <a:gd name="T34" fmla="*/ 0 h 8"/>
                  <a:gd name="T35" fmla="*/ 614 w 614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614" h="8">
                    <a:moveTo>
                      <a:pt x="4" y="8"/>
                    </a:moveTo>
                    <a:lnTo>
                      <a:pt x="0" y="8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614" y="0"/>
                    </a:lnTo>
                    <a:lnTo>
                      <a:pt x="614" y="4"/>
                    </a:lnTo>
                    <a:lnTo>
                      <a:pt x="614" y="8"/>
                    </a:lnTo>
                    <a:lnTo>
                      <a:pt x="4" y="8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60" name="Freeform 53"/>
              <p:cNvSpPr>
                <a:spLocks/>
              </p:cNvSpPr>
              <p:nvPr/>
            </p:nvSpPr>
            <p:spPr bwMode="auto">
              <a:xfrm>
                <a:off x="308" y="3280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0 w 4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1"/>
                  <a:gd name="T11" fmla="*/ 4 w 4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1">
                    <a:moveTo>
                      <a:pt x="0" y="0"/>
                    </a:move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61" name="Freeform 54"/>
              <p:cNvSpPr>
                <a:spLocks/>
              </p:cNvSpPr>
              <p:nvPr/>
            </p:nvSpPr>
            <p:spPr bwMode="auto">
              <a:xfrm>
                <a:off x="308" y="3280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0 w 4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1"/>
                  <a:gd name="T11" fmla="*/ 4 w 4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1">
                    <a:moveTo>
                      <a:pt x="0" y="0"/>
                    </a:move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62" name="Freeform 55"/>
              <p:cNvSpPr>
                <a:spLocks noEditPoints="1"/>
              </p:cNvSpPr>
              <p:nvPr/>
            </p:nvSpPr>
            <p:spPr bwMode="auto">
              <a:xfrm>
                <a:off x="292" y="3468"/>
                <a:ext cx="978" cy="132"/>
              </a:xfrm>
              <a:custGeom>
                <a:avLst/>
                <a:gdLst>
                  <a:gd name="T0" fmla="*/ 62 w 978"/>
                  <a:gd name="T1" fmla="*/ 86 h 132"/>
                  <a:gd name="T2" fmla="*/ 34 w 978"/>
                  <a:gd name="T3" fmla="*/ 28 h 132"/>
                  <a:gd name="T4" fmla="*/ 24 w 978"/>
                  <a:gd name="T5" fmla="*/ 38 h 132"/>
                  <a:gd name="T6" fmla="*/ 32 w 978"/>
                  <a:gd name="T7" fmla="*/ 94 h 132"/>
                  <a:gd name="T8" fmla="*/ 92 w 978"/>
                  <a:gd name="T9" fmla="*/ 64 h 132"/>
                  <a:gd name="T10" fmla="*/ 114 w 978"/>
                  <a:gd name="T11" fmla="*/ 28 h 132"/>
                  <a:gd name="T12" fmla="*/ 134 w 978"/>
                  <a:gd name="T13" fmla="*/ 96 h 132"/>
                  <a:gd name="T14" fmla="*/ 192 w 978"/>
                  <a:gd name="T15" fmla="*/ 78 h 132"/>
                  <a:gd name="T16" fmla="*/ 146 w 978"/>
                  <a:gd name="T17" fmla="*/ 30 h 132"/>
                  <a:gd name="T18" fmla="*/ 142 w 978"/>
                  <a:gd name="T19" fmla="*/ 44 h 132"/>
                  <a:gd name="T20" fmla="*/ 174 w 978"/>
                  <a:gd name="T21" fmla="*/ 88 h 132"/>
                  <a:gd name="T22" fmla="*/ 222 w 978"/>
                  <a:gd name="T23" fmla="*/ 132 h 132"/>
                  <a:gd name="T24" fmla="*/ 270 w 978"/>
                  <a:gd name="T25" fmla="*/ 86 h 132"/>
                  <a:gd name="T26" fmla="*/ 234 w 978"/>
                  <a:gd name="T27" fmla="*/ 28 h 132"/>
                  <a:gd name="T28" fmla="*/ 240 w 978"/>
                  <a:gd name="T29" fmla="*/ 36 h 132"/>
                  <a:gd name="T30" fmla="*/ 240 w 978"/>
                  <a:gd name="T31" fmla="*/ 94 h 132"/>
                  <a:gd name="T32" fmla="*/ 320 w 978"/>
                  <a:gd name="T33" fmla="*/ 94 h 132"/>
                  <a:gd name="T34" fmla="*/ 348 w 978"/>
                  <a:gd name="T35" fmla="*/ 42 h 132"/>
                  <a:gd name="T36" fmla="*/ 290 w 978"/>
                  <a:gd name="T37" fmla="*/ 44 h 132"/>
                  <a:gd name="T38" fmla="*/ 320 w 978"/>
                  <a:gd name="T39" fmla="*/ 106 h 132"/>
                  <a:gd name="T40" fmla="*/ 304 w 978"/>
                  <a:gd name="T41" fmla="*/ 44 h 132"/>
                  <a:gd name="T42" fmla="*/ 304 w 978"/>
                  <a:gd name="T43" fmla="*/ 44 h 132"/>
                  <a:gd name="T44" fmla="*/ 404 w 978"/>
                  <a:gd name="T45" fmla="*/ 42 h 132"/>
                  <a:gd name="T46" fmla="*/ 368 w 978"/>
                  <a:gd name="T47" fmla="*/ 104 h 132"/>
                  <a:gd name="T48" fmla="*/ 432 w 978"/>
                  <a:gd name="T49" fmla="*/ 28 h 132"/>
                  <a:gd name="T50" fmla="*/ 426 w 978"/>
                  <a:gd name="T51" fmla="*/ 102 h 132"/>
                  <a:gd name="T52" fmla="*/ 470 w 978"/>
                  <a:gd name="T53" fmla="*/ 14 h 132"/>
                  <a:gd name="T54" fmla="*/ 512 w 978"/>
                  <a:gd name="T55" fmla="*/ 94 h 132"/>
                  <a:gd name="T56" fmla="*/ 544 w 978"/>
                  <a:gd name="T57" fmla="*/ 38 h 132"/>
                  <a:gd name="T58" fmla="*/ 484 w 978"/>
                  <a:gd name="T59" fmla="*/ 58 h 132"/>
                  <a:gd name="T60" fmla="*/ 532 w 978"/>
                  <a:gd name="T61" fmla="*/ 104 h 132"/>
                  <a:gd name="T62" fmla="*/ 520 w 978"/>
                  <a:gd name="T63" fmla="*/ 38 h 132"/>
                  <a:gd name="T64" fmla="*/ 574 w 978"/>
                  <a:gd name="T65" fmla="*/ 100 h 132"/>
                  <a:gd name="T66" fmla="*/ 624 w 978"/>
                  <a:gd name="T67" fmla="*/ 76 h 132"/>
                  <a:gd name="T68" fmla="*/ 578 w 978"/>
                  <a:gd name="T69" fmla="*/ 48 h 132"/>
                  <a:gd name="T70" fmla="*/ 622 w 978"/>
                  <a:gd name="T71" fmla="*/ 48 h 132"/>
                  <a:gd name="T72" fmla="*/ 574 w 978"/>
                  <a:gd name="T73" fmla="*/ 32 h 132"/>
                  <a:gd name="T74" fmla="*/ 608 w 978"/>
                  <a:gd name="T75" fmla="*/ 76 h 132"/>
                  <a:gd name="T76" fmla="*/ 582 w 978"/>
                  <a:gd name="T77" fmla="*/ 90 h 132"/>
                  <a:gd name="T78" fmla="*/ 696 w 978"/>
                  <a:gd name="T79" fmla="*/ 90 h 132"/>
                  <a:gd name="T80" fmla="*/ 682 w 978"/>
                  <a:gd name="T81" fmla="*/ 82 h 132"/>
                  <a:gd name="T82" fmla="*/ 702 w 978"/>
                  <a:gd name="T83" fmla="*/ 92 h 132"/>
                  <a:gd name="T84" fmla="*/ 774 w 978"/>
                  <a:gd name="T85" fmla="*/ 32 h 132"/>
                  <a:gd name="T86" fmla="*/ 718 w 978"/>
                  <a:gd name="T87" fmla="*/ 50 h 132"/>
                  <a:gd name="T88" fmla="*/ 768 w 978"/>
                  <a:gd name="T89" fmla="*/ 52 h 132"/>
                  <a:gd name="T90" fmla="*/ 716 w 978"/>
                  <a:gd name="T91" fmla="*/ 84 h 132"/>
                  <a:gd name="T92" fmla="*/ 770 w 978"/>
                  <a:gd name="T93" fmla="*/ 94 h 132"/>
                  <a:gd name="T94" fmla="*/ 746 w 978"/>
                  <a:gd name="T95" fmla="*/ 96 h 132"/>
                  <a:gd name="T96" fmla="*/ 768 w 978"/>
                  <a:gd name="T97" fmla="*/ 66 h 132"/>
                  <a:gd name="T98" fmla="*/ 856 w 978"/>
                  <a:gd name="T99" fmla="*/ 94 h 132"/>
                  <a:gd name="T100" fmla="*/ 846 w 978"/>
                  <a:gd name="T101" fmla="*/ 30 h 132"/>
                  <a:gd name="T102" fmla="*/ 812 w 978"/>
                  <a:gd name="T103" fmla="*/ 94 h 132"/>
                  <a:gd name="T104" fmla="*/ 850 w 978"/>
                  <a:gd name="T105" fmla="*/ 78 h 132"/>
                  <a:gd name="T106" fmla="*/ 812 w 978"/>
                  <a:gd name="T107" fmla="*/ 66 h 132"/>
                  <a:gd name="T108" fmla="*/ 944 w 978"/>
                  <a:gd name="T109" fmla="*/ 94 h 132"/>
                  <a:gd name="T110" fmla="*/ 972 w 978"/>
                  <a:gd name="T111" fmla="*/ 42 h 132"/>
                  <a:gd name="T112" fmla="*/ 914 w 978"/>
                  <a:gd name="T113" fmla="*/ 44 h 132"/>
                  <a:gd name="T114" fmla="*/ 944 w 978"/>
                  <a:gd name="T115" fmla="*/ 106 h 132"/>
                  <a:gd name="T116" fmla="*/ 928 w 978"/>
                  <a:gd name="T117" fmla="*/ 44 h 132"/>
                  <a:gd name="T118" fmla="*/ 928 w 978"/>
                  <a:gd name="T119" fmla="*/ 44 h 13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978"/>
                  <a:gd name="T181" fmla="*/ 0 h 132"/>
                  <a:gd name="T182" fmla="*/ 978 w 978"/>
                  <a:gd name="T183" fmla="*/ 132 h 132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978" h="132">
                    <a:moveTo>
                      <a:pt x="12" y="132"/>
                    </a:moveTo>
                    <a:lnTo>
                      <a:pt x="12" y="96"/>
                    </a:lnTo>
                    <a:lnTo>
                      <a:pt x="22" y="102"/>
                    </a:lnTo>
                    <a:lnTo>
                      <a:pt x="26" y="104"/>
                    </a:lnTo>
                    <a:lnTo>
                      <a:pt x="32" y="106"/>
                    </a:lnTo>
                    <a:lnTo>
                      <a:pt x="42" y="104"/>
                    </a:lnTo>
                    <a:lnTo>
                      <a:pt x="50" y="100"/>
                    </a:lnTo>
                    <a:lnTo>
                      <a:pt x="56" y="94"/>
                    </a:lnTo>
                    <a:lnTo>
                      <a:pt x="62" y="86"/>
                    </a:lnTo>
                    <a:lnTo>
                      <a:pt x="64" y="76"/>
                    </a:lnTo>
                    <a:lnTo>
                      <a:pt x="66" y="66"/>
                    </a:lnTo>
                    <a:lnTo>
                      <a:pt x="64" y="56"/>
                    </a:lnTo>
                    <a:lnTo>
                      <a:pt x="62" y="46"/>
                    </a:lnTo>
                    <a:lnTo>
                      <a:pt x="56" y="38"/>
                    </a:lnTo>
                    <a:lnTo>
                      <a:pt x="50" y="32"/>
                    </a:lnTo>
                    <a:lnTo>
                      <a:pt x="42" y="28"/>
                    </a:lnTo>
                    <a:lnTo>
                      <a:pt x="34" y="28"/>
                    </a:lnTo>
                    <a:lnTo>
                      <a:pt x="26" y="28"/>
                    </a:lnTo>
                    <a:lnTo>
                      <a:pt x="22" y="30"/>
                    </a:lnTo>
                    <a:lnTo>
                      <a:pt x="16" y="34"/>
                    </a:lnTo>
                    <a:lnTo>
                      <a:pt x="12" y="38"/>
                    </a:lnTo>
                    <a:lnTo>
                      <a:pt x="12" y="28"/>
                    </a:lnTo>
                    <a:lnTo>
                      <a:pt x="0" y="28"/>
                    </a:lnTo>
                    <a:lnTo>
                      <a:pt x="0" y="132"/>
                    </a:lnTo>
                    <a:lnTo>
                      <a:pt x="12" y="132"/>
                    </a:lnTo>
                    <a:close/>
                    <a:moveTo>
                      <a:pt x="18" y="44"/>
                    </a:moveTo>
                    <a:lnTo>
                      <a:pt x="18" y="44"/>
                    </a:lnTo>
                    <a:lnTo>
                      <a:pt x="24" y="38"/>
                    </a:lnTo>
                    <a:lnTo>
                      <a:pt x="32" y="36"/>
                    </a:lnTo>
                    <a:lnTo>
                      <a:pt x="40" y="38"/>
                    </a:lnTo>
                    <a:lnTo>
                      <a:pt x="46" y="44"/>
                    </a:lnTo>
                    <a:lnTo>
                      <a:pt x="50" y="52"/>
                    </a:lnTo>
                    <a:lnTo>
                      <a:pt x="52" y="66"/>
                    </a:lnTo>
                    <a:lnTo>
                      <a:pt x="50" y="78"/>
                    </a:lnTo>
                    <a:lnTo>
                      <a:pt x="46" y="88"/>
                    </a:lnTo>
                    <a:lnTo>
                      <a:pt x="40" y="92"/>
                    </a:lnTo>
                    <a:lnTo>
                      <a:pt x="32" y="94"/>
                    </a:lnTo>
                    <a:lnTo>
                      <a:pt x="24" y="92"/>
                    </a:lnTo>
                    <a:lnTo>
                      <a:pt x="18" y="88"/>
                    </a:lnTo>
                    <a:lnTo>
                      <a:pt x="14" y="80"/>
                    </a:lnTo>
                    <a:lnTo>
                      <a:pt x="12" y="66"/>
                    </a:lnTo>
                    <a:lnTo>
                      <a:pt x="14" y="54"/>
                    </a:lnTo>
                    <a:lnTo>
                      <a:pt x="18" y="44"/>
                    </a:lnTo>
                    <a:close/>
                    <a:moveTo>
                      <a:pt x="92" y="104"/>
                    </a:moveTo>
                    <a:lnTo>
                      <a:pt x="92" y="64"/>
                    </a:lnTo>
                    <a:lnTo>
                      <a:pt x="96" y="50"/>
                    </a:lnTo>
                    <a:lnTo>
                      <a:pt x="96" y="46"/>
                    </a:lnTo>
                    <a:lnTo>
                      <a:pt x="100" y="42"/>
                    </a:lnTo>
                    <a:lnTo>
                      <a:pt x="104" y="40"/>
                    </a:lnTo>
                    <a:lnTo>
                      <a:pt x="108" y="40"/>
                    </a:lnTo>
                    <a:lnTo>
                      <a:pt x="112" y="40"/>
                    </a:lnTo>
                    <a:lnTo>
                      <a:pt x="116" y="42"/>
                    </a:lnTo>
                    <a:lnTo>
                      <a:pt x="120" y="32"/>
                    </a:lnTo>
                    <a:lnTo>
                      <a:pt x="114" y="28"/>
                    </a:lnTo>
                    <a:lnTo>
                      <a:pt x="108" y="28"/>
                    </a:lnTo>
                    <a:lnTo>
                      <a:pt x="104" y="28"/>
                    </a:lnTo>
                    <a:lnTo>
                      <a:pt x="100" y="30"/>
                    </a:lnTo>
                    <a:lnTo>
                      <a:pt x="96" y="34"/>
                    </a:lnTo>
                    <a:lnTo>
                      <a:pt x="92" y="40"/>
                    </a:lnTo>
                    <a:lnTo>
                      <a:pt x="92" y="28"/>
                    </a:lnTo>
                    <a:lnTo>
                      <a:pt x="80" y="28"/>
                    </a:lnTo>
                    <a:lnTo>
                      <a:pt x="80" y="104"/>
                    </a:lnTo>
                    <a:lnTo>
                      <a:pt x="92" y="104"/>
                    </a:lnTo>
                    <a:close/>
                    <a:moveTo>
                      <a:pt x="134" y="96"/>
                    </a:moveTo>
                    <a:lnTo>
                      <a:pt x="134" y="96"/>
                    </a:lnTo>
                    <a:lnTo>
                      <a:pt x="138" y="100"/>
                    </a:lnTo>
                    <a:lnTo>
                      <a:pt x="144" y="102"/>
                    </a:lnTo>
                    <a:lnTo>
                      <a:pt x="152" y="104"/>
                    </a:lnTo>
                    <a:lnTo>
                      <a:pt x="158" y="106"/>
                    </a:lnTo>
                    <a:lnTo>
                      <a:pt x="168" y="104"/>
                    </a:lnTo>
                    <a:lnTo>
                      <a:pt x="176" y="100"/>
                    </a:lnTo>
                    <a:lnTo>
                      <a:pt x="184" y="96"/>
                    </a:lnTo>
                    <a:lnTo>
                      <a:pt x="190" y="88"/>
                    </a:lnTo>
                    <a:lnTo>
                      <a:pt x="192" y="78"/>
                    </a:lnTo>
                    <a:lnTo>
                      <a:pt x="194" y="66"/>
                    </a:lnTo>
                    <a:lnTo>
                      <a:pt x="194" y="56"/>
                    </a:lnTo>
                    <a:lnTo>
                      <a:pt x="192" y="50"/>
                    </a:lnTo>
                    <a:lnTo>
                      <a:pt x="188" y="42"/>
                    </a:lnTo>
                    <a:lnTo>
                      <a:pt x="184" y="38"/>
                    </a:lnTo>
                    <a:lnTo>
                      <a:pt x="178" y="32"/>
                    </a:lnTo>
                    <a:lnTo>
                      <a:pt x="172" y="30"/>
                    </a:lnTo>
                    <a:lnTo>
                      <a:pt x="166" y="28"/>
                    </a:lnTo>
                    <a:lnTo>
                      <a:pt x="158" y="28"/>
                    </a:lnTo>
                    <a:lnTo>
                      <a:pt x="146" y="30"/>
                    </a:lnTo>
                    <a:lnTo>
                      <a:pt x="136" y="36"/>
                    </a:lnTo>
                    <a:lnTo>
                      <a:pt x="130" y="42"/>
                    </a:lnTo>
                    <a:lnTo>
                      <a:pt x="126" y="48"/>
                    </a:lnTo>
                    <a:lnTo>
                      <a:pt x="124" y="56"/>
                    </a:lnTo>
                    <a:lnTo>
                      <a:pt x="124" y="66"/>
                    </a:lnTo>
                    <a:lnTo>
                      <a:pt x="124" y="74"/>
                    </a:lnTo>
                    <a:lnTo>
                      <a:pt x="126" y="82"/>
                    </a:lnTo>
                    <a:lnTo>
                      <a:pt x="130" y="90"/>
                    </a:lnTo>
                    <a:lnTo>
                      <a:pt x="134" y="96"/>
                    </a:lnTo>
                    <a:close/>
                    <a:moveTo>
                      <a:pt x="142" y="44"/>
                    </a:moveTo>
                    <a:lnTo>
                      <a:pt x="142" y="44"/>
                    </a:lnTo>
                    <a:lnTo>
                      <a:pt x="150" y="40"/>
                    </a:lnTo>
                    <a:lnTo>
                      <a:pt x="158" y="38"/>
                    </a:lnTo>
                    <a:lnTo>
                      <a:pt x="168" y="40"/>
                    </a:lnTo>
                    <a:lnTo>
                      <a:pt x="174" y="44"/>
                    </a:lnTo>
                    <a:lnTo>
                      <a:pt x="180" y="54"/>
                    </a:lnTo>
                    <a:lnTo>
                      <a:pt x="180" y="66"/>
                    </a:lnTo>
                    <a:lnTo>
                      <a:pt x="180" y="78"/>
                    </a:lnTo>
                    <a:lnTo>
                      <a:pt x="174" y="88"/>
                    </a:lnTo>
                    <a:lnTo>
                      <a:pt x="168" y="92"/>
                    </a:lnTo>
                    <a:lnTo>
                      <a:pt x="158" y="94"/>
                    </a:lnTo>
                    <a:lnTo>
                      <a:pt x="150" y="92"/>
                    </a:lnTo>
                    <a:lnTo>
                      <a:pt x="142" y="88"/>
                    </a:lnTo>
                    <a:lnTo>
                      <a:pt x="138" y="78"/>
                    </a:lnTo>
                    <a:lnTo>
                      <a:pt x="136" y="66"/>
                    </a:lnTo>
                    <a:lnTo>
                      <a:pt x="138" y="54"/>
                    </a:lnTo>
                    <a:lnTo>
                      <a:pt x="142" y="44"/>
                    </a:lnTo>
                    <a:close/>
                    <a:moveTo>
                      <a:pt x="222" y="132"/>
                    </a:moveTo>
                    <a:lnTo>
                      <a:pt x="222" y="96"/>
                    </a:lnTo>
                    <a:lnTo>
                      <a:pt x="230" y="102"/>
                    </a:lnTo>
                    <a:lnTo>
                      <a:pt x="234" y="104"/>
                    </a:lnTo>
                    <a:lnTo>
                      <a:pt x="240" y="106"/>
                    </a:lnTo>
                    <a:lnTo>
                      <a:pt x="250" y="104"/>
                    </a:lnTo>
                    <a:lnTo>
                      <a:pt x="258" y="100"/>
                    </a:lnTo>
                    <a:lnTo>
                      <a:pt x="264" y="94"/>
                    </a:lnTo>
                    <a:lnTo>
                      <a:pt x="270" y="86"/>
                    </a:lnTo>
                    <a:lnTo>
                      <a:pt x="272" y="76"/>
                    </a:lnTo>
                    <a:lnTo>
                      <a:pt x="274" y="66"/>
                    </a:lnTo>
                    <a:lnTo>
                      <a:pt x="272" y="56"/>
                    </a:lnTo>
                    <a:lnTo>
                      <a:pt x="270" y="46"/>
                    </a:lnTo>
                    <a:lnTo>
                      <a:pt x="264" y="38"/>
                    </a:lnTo>
                    <a:lnTo>
                      <a:pt x="258" y="32"/>
                    </a:lnTo>
                    <a:lnTo>
                      <a:pt x="250" y="28"/>
                    </a:lnTo>
                    <a:lnTo>
                      <a:pt x="242" y="28"/>
                    </a:lnTo>
                    <a:lnTo>
                      <a:pt x="234" y="28"/>
                    </a:lnTo>
                    <a:lnTo>
                      <a:pt x="230" y="30"/>
                    </a:lnTo>
                    <a:lnTo>
                      <a:pt x="224" y="34"/>
                    </a:lnTo>
                    <a:lnTo>
                      <a:pt x="220" y="38"/>
                    </a:lnTo>
                    <a:lnTo>
                      <a:pt x="220" y="28"/>
                    </a:lnTo>
                    <a:lnTo>
                      <a:pt x="208" y="28"/>
                    </a:lnTo>
                    <a:lnTo>
                      <a:pt x="208" y="132"/>
                    </a:lnTo>
                    <a:lnTo>
                      <a:pt x="222" y="132"/>
                    </a:lnTo>
                    <a:close/>
                    <a:moveTo>
                      <a:pt x="226" y="44"/>
                    </a:moveTo>
                    <a:lnTo>
                      <a:pt x="226" y="44"/>
                    </a:lnTo>
                    <a:lnTo>
                      <a:pt x="232" y="38"/>
                    </a:lnTo>
                    <a:lnTo>
                      <a:pt x="240" y="36"/>
                    </a:lnTo>
                    <a:lnTo>
                      <a:pt x="248" y="38"/>
                    </a:lnTo>
                    <a:lnTo>
                      <a:pt x="254" y="44"/>
                    </a:lnTo>
                    <a:lnTo>
                      <a:pt x="258" y="52"/>
                    </a:lnTo>
                    <a:lnTo>
                      <a:pt x="260" y="66"/>
                    </a:lnTo>
                    <a:lnTo>
                      <a:pt x="258" y="78"/>
                    </a:lnTo>
                    <a:lnTo>
                      <a:pt x="254" y="88"/>
                    </a:lnTo>
                    <a:lnTo>
                      <a:pt x="248" y="92"/>
                    </a:lnTo>
                    <a:lnTo>
                      <a:pt x="240" y="94"/>
                    </a:lnTo>
                    <a:lnTo>
                      <a:pt x="232" y="92"/>
                    </a:lnTo>
                    <a:lnTo>
                      <a:pt x="226" y="88"/>
                    </a:lnTo>
                    <a:lnTo>
                      <a:pt x="222" y="80"/>
                    </a:lnTo>
                    <a:lnTo>
                      <a:pt x="220" y="66"/>
                    </a:lnTo>
                    <a:lnTo>
                      <a:pt x="222" y="54"/>
                    </a:lnTo>
                    <a:lnTo>
                      <a:pt x="226" y="44"/>
                    </a:lnTo>
                    <a:close/>
                    <a:moveTo>
                      <a:pt x="332" y="90"/>
                    </a:moveTo>
                    <a:lnTo>
                      <a:pt x="332" y="90"/>
                    </a:lnTo>
                    <a:lnTo>
                      <a:pt x="326" y="94"/>
                    </a:lnTo>
                    <a:lnTo>
                      <a:pt x="320" y="94"/>
                    </a:lnTo>
                    <a:lnTo>
                      <a:pt x="312" y="94"/>
                    </a:lnTo>
                    <a:lnTo>
                      <a:pt x="304" y="88"/>
                    </a:lnTo>
                    <a:lnTo>
                      <a:pt x="300" y="80"/>
                    </a:lnTo>
                    <a:lnTo>
                      <a:pt x="298" y="70"/>
                    </a:lnTo>
                    <a:lnTo>
                      <a:pt x="354" y="70"/>
                    </a:lnTo>
                    <a:lnTo>
                      <a:pt x="354" y="66"/>
                    </a:lnTo>
                    <a:lnTo>
                      <a:pt x="352" y="58"/>
                    </a:lnTo>
                    <a:lnTo>
                      <a:pt x="350" y="50"/>
                    </a:lnTo>
                    <a:lnTo>
                      <a:pt x="348" y="42"/>
                    </a:lnTo>
                    <a:lnTo>
                      <a:pt x="344" y="38"/>
                    </a:lnTo>
                    <a:lnTo>
                      <a:pt x="338" y="32"/>
                    </a:lnTo>
                    <a:lnTo>
                      <a:pt x="332" y="30"/>
                    </a:lnTo>
                    <a:lnTo>
                      <a:pt x="326" y="28"/>
                    </a:lnTo>
                    <a:lnTo>
                      <a:pt x="320" y="28"/>
                    </a:lnTo>
                    <a:lnTo>
                      <a:pt x="312" y="28"/>
                    </a:lnTo>
                    <a:lnTo>
                      <a:pt x="306" y="30"/>
                    </a:lnTo>
                    <a:lnTo>
                      <a:pt x="300" y="32"/>
                    </a:lnTo>
                    <a:lnTo>
                      <a:pt x="294" y="38"/>
                    </a:lnTo>
                    <a:lnTo>
                      <a:pt x="290" y="44"/>
                    </a:lnTo>
                    <a:lnTo>
                      <a:pt x="286" y="50"/>
                    </a:lnTo>
                    <a:lnTo>
                      <a:pt x="284" y="58"/>
                    </a:lnTo>
                    <a:lnTo>
                      <a:pt x="284" y="66"/>
                    </a:lnTo>
                    <a:lnTo>
                      <a:pt x="284" y="76"/>
                    </a:lnTo>
                    <a:lnTo>
                      <a:pt x="286" y="82"/>
                    </a:lnTo>
                    <a:lnTo>
                      <a:pt x="290" y="90"/>
                    </a:lnTo>
                    <a:lnTo>
                      <a:pt x="294" y="94"/>
                    </a:lnTo>
                    <a:lnTo>
                      <a:pt x="300" y="100"/>
                    </a:lnTo>
                    <a:lnTo>
                      <a:pt x="306" y="102"/>
                    </a:lnTo>
                    <a:lnTo>
                      <a:pt x="312" y="104"/>
                    </a:lnTo>
                    <a:lnTo>
                      <a:pt x="320" y="106"/>
                    </a:lnTo>
                    <a:lnTo>
                      <a:pt x="332" y="104"/>
                    </a:lnTo>
                    <a:lnTo>
                      <a:pt x="342" y="98"/>
                    </a:lnTo>
                    <a:lnTo>
                      <a:pt x="348" y="92"/>
                    </a:lnTo>
                    <a:lnTo>
                      <a:pt x="352" y="80"/>
                    </a:lnTo>
                    <a:lnTo>
                      <a:pt x="340" y="80"/>
                    </a:lnTo>
                    <a:lnTo>
                      <a:pt x="336" y="86"/>
                    </a:lnTo>
                    <a:lnTo>
                      <a:pt x="332" y="90"/>
                    </a:lnTo>
                    <a:close/>
                    <a:moveTo>
                      <a:pt x="304" y="44"/>
                    </a:moveTo>
                    <a:lnTo>
                      <a:pt x="304" y="44"/>
                    </a:lnTo>
                    <a:lnTo>
                      <a:pt x="312" y="38"/>
                    </a:lnTo>
                    <a:lnTo>
                      <a:pt x="320" y="38"/>
                    </a:lnTo>
                    <a:lnTo>
                      <a:pt x="328" y="40"/>
                    </a:lnTo>
                    <a:lnTo>
                      <a:pt x="336" y="44"/>
                    </a:lnTo>
                    <a:lnTo>
                      <a:pt x="338" y="50"/>
                    </a:lnTo>
                    <a:lnTo>
                      <a:pt x="340" y="58"/>
                    </a:lnTo>
                    <a:lnTo>
                      <a:pt x="298" y="58"/>
                    </a:lnTo>
                    <a:lnTo>
                      <a:pt x="300" y="50"/>
                    </a:lnTo>
                    <a:lnTo>
                      <a:pt x="304" y="44"/>
                    </a:lnTo>
                    <a:close/>
                    <a:moveTo>
                      <a:pt x="382" y="104"/>
                    </a:moveTo>
                    <a:lnTo>
                      <a:pt x="382" y="64"/>
                    </a:lnTo>
                    <a:lnTo>
                      <a:pt x="384" y="50"/>
                    </a:lnTo>
                    <a:lnTo>
                      <a:pt x="386" y="46"/>
                    </a:lnTo>
                    <a:lnTo>
                      <a:pt x="388" y="42"/>
                    </a:lnTo>
                    <a:lnTo>
                      <a:pt x="392" y="40"/>
                    </a:lnTo>
                    <a:lnTo>
                      <a:pt x="396" y="40"/>
                    </a:lnTo>
                    <a:lnTo>
                      <a:pt x="400" y="40"/>
                    </a:lnTo>
                    <a:lnTo>
                      <a:pt x="404" y="42"/>
                    </a:lnTo>
                    <a:lnTo>
                      <a:pt x="410" y="32"/>
                    </a:lnTo>
                    <a:lnTo>
                      <a:pt x="402" y="28"/>
                    </a:lnTo>
                    <a:lnTo>
                      <a:pt x="396" y="28"/>
                    </a:lnTo>
                    <a:lnTo>
                      <a:pt x="392" y="28"/>
                    </a:lnTo>
                    <a:lnTo>
                      <a:pt x="388" y="30"/>
                    </a:lnTo>
                    <a:lnTo>
                      <a:pt x="384" y="34"/>
                    </a:lnTo>
                    <a:lnTo>
                      <a:pt x="380" y="40"/>
                    </a:lnTo>
                    <a:lnTo>
                      <a:pt x="380" y="28"/>
                    </a:lnTo>
                    <a:lnTo>
                      <a:pt x="368" y="28"/>
                    </a:lnTo>
                    <a:lnTo>
                      <a:pt x="368" y="104"/>
                    </a:lnTo>
                    <a:lnTo>
                      <a:pt x="382" y="104"/>
                    </a:lnTo>
                    <a:close/>
                    <a:moveTo>
                      <a:pt x="438" y="92"/>
                    </a:moveTo>
                    <a:lnTo>
                      <a:pt x="438" y="92"/>
                    </a:lnTo>
                    <a:lnTo>
                      <a:pt x="434" y="92"/>
                    </a:lnTo>
                    <a:lnTo>
                      <a:pt x="432" y="90"/>
                    </a:lnTo>
                    <a:lnTo>
                      <a:pt x="432" y="82"/>
                    </a:lnTo>
                    <a:lnTo>
                      <a:pt x="432" y="38"/>
                    </a:lnTo>
                    <a:lnTo>
                      <a:pt x="444" y="38"/>
                    </a:lnTo>
                    <a:lnTo>
                      <a:pt x="444" y="28"/>
                    </a:lnTo>
                    <a:lnTo>
                      <a:pt x="432" y="28"/>
                    </a:lnTo>
                    <a:lnTo>
                      <a:pt x="432" y="2"/>
                    </a:lnTo>
                    <a:lnTo>
                      <a:pt x="418" y="10"/>
                    </a:lnTo>
                    <a:lnTo>
                      <a:pt x="418" y="28"/>
                    </a:lnTo>
                    <a:lnTo>
                      <a:pt x="410" y="28"/>
                    </a:lnTo>
                    <a:lnTo>
                      <a:pt x="410" y="38"/>
                    </a:lnTo>
                    <a:lnTo>
                      <a:pt x="418" y="38"/>
                    </a:lnTo>
                    <a:lnTo>
                      <a:pt x="418" y="82"/>
                    </a:lnTo>
                    <a:lnTo>
                      <a:pt x="420" y="96"/>
                    </a:lnTo>
                    <a:lnTo>
                      <a:pt x="422" y="100"/>
                    </a:lnTo>
                    <a:lnTo>
                      <a:pt x="426" y="102"/>
                    </a:lnTo>
                    <a:lnTo>
                      <a:pt x="430" y="104"/>
                    </a:lnTo>
                    <a:lnTo>
                      <a:pt x="436" y="104"/>
                    </a:lnTo>
                    <a:lnTo>
                      <a:pt x="446" y="104"/>
                    </a:lnTo>
                    <a:lnTo>
                      <a:pt x="444" y="92"/>
                    </a:lnTo>
                    <a:lnTo>
                      <a:pt x="438" y="92"/>
                    </a:lnTo>
                    <a:close/>
                    <a:moveTo>
                      <a:pt x="470" y="14"/>
                    </a:moveTo>
                    <a:lnTo>
                      <a:pt x="470" y="0"/>
                    </a:lnTo>
                    <a:lnTo>
                      <a:pt x="456" y="0"/>
                    </a:lnTo>
                    <a:lnTo>
                      <a:pt x="456" y="14"/>
                    </a:lnTo>
                    <a:lnTo>
                      <a:pt x="470" y="14"/>
                    </a:lnTo>
                    <a:close/>
                    <a:moveTo>
                      <a:pt x="470" y="104"/>
                    </a:moveTo>
                    <a:lnTo>
                      <a:pt x="470" y="28"/>
                    </a:lnTo>
                    <a:lnTo>
                      <a:pt x="456" y="28"/>
                    </a:lnTo>
                    <a:lnTo>
                      <a:pt x="456" y="104"/>
                    </a:lnTo>
                    <a:lnTo>
                      <a:pt x="470" y="104"/>
                    </a:lnTo>
                    <a:close/>
                    <a:moveTo>
                      <a:pt x="532" y="90"/>
                    </a:moveTo>
                    <a:lnTo>
                      <a:pt x="532" y="90"/>
                    </a:lnTo>
                    <a:lnTo>
                      <a:pt x="526" y="94"/>
                    </a:lnTo>
                    <a:lnTo>
                      <a:pt x="520" y="94"/>
                    </a:lnTo>
                    <a:lnTo>
                      <a:pt x="512" y="94"/>
                    </a:lnTo>
                    <a:lnTo>
                      <a:pt x="504" y="88"/>
                    </a:lnTo>
                    <a:lnTo>
                      <a:pt x="500" y="80"/>
                    </a:lnTo>
                    <a:lnTo>
                      <a:pt x="498" y="70"/>
                    </a:lnTo>
                    <a:lnTo>
                      <a:pt x="554" y="70"/>
                    </a:lnTo>
                    <a:lnTo>
                      <a:pt x="554" y="66"/>
                    </a:lnTo>
                    <a:lnTo>
                      <a:pt x="552" y="58"/>
                    </a:lnTo>
                    <a:lnTo>
                      <a:pt x="550" y="50"/>
                    </a:lnTo>
                    <a:lnTo>
                      <a:pt x="548" y="42"/>
                    </a:lnTo>
                    <a:lnTo>
                      <a:pt x="544" y="38"/>
                    </a:lnTo>
                    <a:lnTo>
                      <a:pt x="538" y="32"/>
                    </a:lnTo>
                    <a:lnTo>
                      <a:pt x="532" y="30"/>
                    </a:lnTo>
                    <a:lnTo>
                      <a:pt x="526" y="28"/>
                    </a:lnTo>
                    <a:lnTo>
                      <a:pt x="520" y="28"/>
                    </a:lnTo>
                    <a:lnTo>
                      <a:pt x="512" y="28"/>
                    </a:lnTo>
                    <a:lnTo>
                      <a:pt x="506" y="30"/>
                    </a:lnTo>
                    <a:lnTo>
                      <a:pt x="500" y="32"/>
                    </a:lnTo>
                    <a:lnTo>
                      <a:pt x="494" y="38"/>
                    </a:lnTo>
                    <a:lnTo>
                      <a:pt x="490" y="44"/>
                    </a:lnTo>
                    <a:lnTo>
                      <a:pt x="486" y="50"/>
                    </a:lnTo>
                    <a:lnTo>
                      <a:pt x="484" y="58"/>
                    </a:lnTo>
                    <a:lnTo>
                      <a:pt x="484" y="66"/>
                    </a:lnTo>
                    <a:lnTo>
                      <a:pt x="484" y="76"/>
                    </a:lnTo>
                    <a:lnTo>
                      <a:pt x="486" y="82"/>
                    </a:lnTo>
                    <a:lnTo>
                      <a:pt x="490" y="90"/>
                    </a:lnTo>
                    <a:lnTo>
                      <a:pt x="494" y="94"/>
                    </a:lnTo>
                    <a:lnTo>
                      <a:pt x="500" y="100"/>
                    </a:lnTo>
                    <a:lnTo>
                      <a:pt x="506" y="102"/>
                    </a:lnTo>
                    <a:lnTo>
                      <a:pt x="512" y="104"/>
                    </a:lnTo>
                    <a:lnTo>
                      <a:pt x="520" y="106"/>
                    </a:lnTo>
                    <a:lnTo>
                      <a:pt x="532" y="104"/>
                    </a:lnTo>
                    <a:lnTo>
                      <a:pt x="542" y="98"/>
                    </a:lnTo>
                    <a:lnTo>
                      <a:pt x="548" y="92"/>
                    </a:lnTo>
                    <a:lnTo>
                      <a:pt x="552" y="80"/>
                    </a:lnTo>
                    <a:lnTo>
                      <a:pt x="540" y="80"/>
                    </a:lnTo>
                    <a:lnTo>
                      <a:pt x="536" y="86"/>
                    </a:lnTo>
                    <a:lnTo>
                      <a:pt x="532" y="90"/>
                    </a:lnTo>
                    <a:close/>
                    <a:moveTo>
                      <a:pt x="504" y="44"/>
                    </a:moveTo>
                    <a:lnTo>
                      <a:pt x="504" y="44"/>
                    </a:lnTo>
                    <a:lnTo>
                      <a:pt x="512" y="38"/>
                    </a:lnTo>
                    <a:lnTo>
                      <a:pt x="520" y="38"/>
                    </a:lnTo>
                    <a:lnTo>
                      <a:pt x="528" y="40"/>
                    </a:lnTo>
                    <a:lnTo>
                      <a:pt x="536" y="44"/>
                    </a:lnTo>
                    <a:lnTo>
                      <a:pt x="538" y="50"/>
                    </a:lnTo>
                    <a:lnTo>
                      <a:pt x="540" y="58"/>
                    </a:lnTo>
                    <a:lnTo>
                      <a:pt x="498" y="58"/>
                    </a:lnTo>
                    <a:lnTo>
                      <a:pt x="500" y="50"/>
                    </a:lnTo>
                    <a:lnTo>
                      <a:pt x="504" y="44"/>
                    </a:lnTo>
                    <a:close/>
                    <a:moveTo>
                      <a:pt x="574" y="100"/>
                    </a:moveTo>
                    <a:lnTo>
                      <a:pt x="574" y="100"/>
                    </a:lnTo>
                    <a:lnTo>
                      <a:pt x="582" y="104"/>
                    </a:lnTo>
                    <a:lnTo>
                      <a:pt x="596" y="106"/>
                    </a:lnTo>
                    <a:lnTo>
                      <a:pt x="604" y="104"/>
                    </a:lnTo>
                    <a:lnTo>
                      <a:pt x="612" y="102"/>
                    </a:lnTo>
                    <a:lnTo>
                      <a:pt x="618" y="98"/>
                    </a:lnTo>
                    <a:lnTo>
                      <a:pt x="622" y="94"/>
                    </a:lnTo>
                    <a:lnTo>
                      <a:pt x="624" y="88"/>
                    </a:lnTo>
                    <a:lnTo>
                      <a:pt x="626" y="82"/>
                    </a:lnTo>
                    <a:lnTo>
                      <a:pt x="624" y="76"/>
                    </a:lnTo>
                    <a:lnTo>
                      <a:pt x="622" y="70"/>
                    </a:lnTo>
                    <a:lnTo>
                      <a:pt x="620" y="66"/>
                    </a:lnTo>
                    <a:lnTo>
                      <a:pt x="614" y="64"/>
                    </a:lnTo>
                    <a:lnTo>
                      <a:pt x="596" y="58"/>
                    </a:lnTo>
                    <a:lnTo>
                      <a:pt x="584" y="54"/>
                    </a:lnTo>
                    <a:lnTo>
                      <a:pt x="580" y="52"/>
                    </a:lnTo>
                    <a:lnTo>
                      <a:pt x="578" y="48"/>
                    </a:lnTo>
                    <a:lnTo>
                      <a:pt x="578" y="44"/>
                    </a:lnTo>
                    <a:lnTo>
                      <a:pt x="582" y="40"/>
                    </a:lnTo>
                    <a:lnTo>
                      <a:pt x="586" y="38"/>
                    </a:lnTo>
                    <a:lnTo>
                      <a:pt x="594" y="38"/>
                    </a:lnTo>
                    <a:lnTo>
                      <a:pt x="600" y="38"/>
                    </a:lnTo>
                    <a:lnTo>
                      <a:pt x="606" y="40"/>
                    </a:lnTo>
                    <a:lnTo>
                      <a:pt x="608" y="44"/>
                    </a:lnTo>
                    <a:lnTo>
                      <a:pt x="610" y="50"/>
                    </a:lnTo>
                    <a:lnTo>
                      <a:pt x="622" y="48"/>
                    </a:lnTo>
                    <a:lnTo>
                      <a:pt x="622" y="42"/>
                    </a:lnTo>
                    <a:lnTo>
                      <a:pt x="618" y="36"/>
                    </a:lnTo>
                    <a:lnTo>
                      <a:pt x="614" y="32"/>
                    </a:lnTo>
                    <a:lnTo>
                      <a:pt x="608" y="30"/>
                    </a:lnTo>
                    <a:lnTo>
                      <a:pt x="602" y="28"/>
                    </a:lnTo>
                    <a:lnTo>
                      <a:pt x="594" y="28"/>
                    </a:lnTo>
                    <a:lnTo>
                      <a:pt x="582" y="28"/>
                    </a:lnTo>
                    <a:lnTo>
                      <a:pt x="574" y="32"/>
                    </a:lnTo>
                    <a:lnTo>
                      <a:pt x="568" y="40"/>
                    </a:lnTo>
                    <a:lnTo>
                      <a:pt x="566" y="48"/>
                    </a:lnTo>
                    <a:lnTo>
                      <a:pt x="566" y="54"/>
                    </a:lnTo>
                    <a:lnTo>
                      <a:pt x="568" y="58"/>
                    </a:lnTo>
                    <a:lnTo>
                      <a:pt x="572" y="62"/>
                    </a:lnTo>
                    <a:lnTo>
                      <a:pt x="576" y="66"/>
                    </a:lnTo>
                    <a:lnTo>
                      <a:pt x="596" y="72"/>
                    </a:lnTo>
                    <a:lnTo>
                      <a:pt x="608" y="76"/>
                    </a:lnTo>
                    <a:lnTo>
                      <a:pt x="612" y="78"/>
                    </a:lnTo>
                    <a:lnTo>
                      <a:pt x="612" y="82"/>
                    </a:lnTo>
                    <a:lnTo>
                      <a:pt x="612" y="88"/>
                    </a:lnTo>
                    <a:lnTo>
                      <a:pt x="608" y="92"/>
                    </a:lnTo>
                    <a:lnTo>
                      <a:pt x="604" y="94"/>
                    </a:lnTo>
                    <a:lnTo>
                      <a:pt x="596" y="94"/>
                    </a:lnTo>
                    <a:lnTo>
                      <a:pt x="588" y="94"/>
                    </a:lnTo>
                    <a:lnTo>
                      <a:pt x="582" y="90"/>
                    </a:lnTo>
                    <a:lnTo>
                      <a:pt x="578" y="86"/>
                    </a:lnTo>
                    <a:lnTo>
                      <a:pt x="576" y="80"/>
                    </a:lnTo>
                    <a:lnTo>
                      <a:pt x="564" y="82"/>
                    </a:lnTo>
                    <a:lnTo>
                      <a:pt x="568" y="92"/>
                    </a:lnTo>
                    <a:lnTo>
                      <a:pt x="574" y="100"/>
                    </a:lnTo>
                    <a:close/>
                    <a:moveTo>
                      <a:pt x="702" y="92"/>
                    </a:moveTo>
                    <a:lnTo>
                      <a:pt x="702" y="92"/>
                    </a:lnTo>
                    <a:lnTo>
                      <a:pt x="698" y="92"/>
                    </a:lnTo>
                    <a:lnTo>
                      <a:pt x="696" y="90"/>
                    </a:lnTo>
                    <a:lnTo>
                      <a:pt x="696" y="82"/>
                    </a:lnTo>
                    <a:lnTo>
                      <a:pt x="696" y="38"/>
                    </a:lnTo>
                    <a:lnTo>
                      <a:pt x="708" y="38"/>
                    </a:lnTo>
                    <a:lnTo>
                      <a:pt x="708" y="28"/>
                    </a:lnTo>
                    <a:lnTo>
                      <a:pt x="696" y="28"/>
                    </a:lnTo>
                    <a:lnTo>
                      <a:pt x="696" y="2"/>
                    </a:lnTo>
                    <a:lnTo>
                      <a:pt x="682" y="10"/>
                    </a:lnTo>
                    <a:lnTo>
                      <a:pt x="682" y="28"/>
                    </a:lnTo>
                    <a:lnTo>
                      <a:pt x="674" y="28"/>
                    </a:lnTo>
                    <a:lnTo>
                      <a:pt x="674" y="38"/>
                    </a:lnTo>
                    <a:lnTo>
                      <a:pt x="682" y="38"/>
                    </a:lnTo>
                    <a:lnTo>
                      <a:pt x="682" y="82"/>
                    </a:lnTo>
                    <a:lnTo>
                      <a:pt x="684" y="96"/>
                    </a:lnTo>
                    <a:lnTo>
                      <a:pt x="686" y="100"/>
                    </a:lnTo>
                    <a:lnTo>
                      <a:pt x="690" y="102"/>
                    </a:lnTo>
                    <a:lnTo>
                      <a:pt x="694" y="104"/>
                    </a:lnTo>
                    <a:lnTo>
                      <a:pt x="700" y="104"/>
                    </a:lnTo>
                    <a:lnTo>
                      <a:pt x="710" y="104"/>
                    </a:lnTo>
                    <a:lnTo>
                      <a:pt x="708" y="92"/>
                    </a:lnTo>
                    <a:lnTo>
                      <a:pt x="702" y="92"/>
                    </a:lnTo>
                    <a:close/>
                    <a:moveTo>
                      <a:pt x="772" y="104"/>
                    </a:moveTo>
                    <a:lnTo>
                      <a:pt x="786" y="104"/>
                    </a:lnTo>
                    <a:lnTo>
                      <a:pt x="782" y="94"/>
                    </a:lnTo>
                    <a:lnTo>
                      <a:pt x="782" y="72"/>
                    </a:lnTo>
                    <a:lnTo>
                      <a:pt x="782" y="56"/>
                    </a:lnTo>
                    <a:lnTo>
                      <a:pt x="780" y="44"/>
                    </a:lnTo>
                    <a:lnTo>
                      <a:pt x="776" y="34"/>
                    </a:lnTo>
                    <a:lnTo>
                      <a:pt x="774" y="32"/>
                    </a:lnTo>
                    <a:lnTo>
                      <a:pt x="768" y="30"/>
                    </a:lnTo>
                    <a:lnTo>
                      <a:pt x="762" y="28"/>
                    </a:lnTo>
                    <a:lnTo>
                      <a:pt x="752" y="28"/>
                    </a:lnTo>
                    <a:lnTo>
                      <a:pt x="744" y="28"/>
                    </a:lnTo>
                    <a:lnTo>
                      <a:pt x="736" y="30"/>
                    </a:lnTo>
                    <a:lnTo>
                      <a:pt x="728" y="32"/>
                    </a:lnTo>
                    <a:lnTo>
                      <a:pt x="724" y="38"/>
                    </a:lnTo>
                    <a:lnTo>
                      <a:pt x="720" y="42"/>
                    </a:lnTo>
                    <a:lnTo>
                      <a:pt x="718" y="50"/>
                    </a:lnTo>
                    <a:lnTo>
                      <a:pt x="730" y="52"/>
                    </a:lnTo>
                    <a:lnTo>
                      <a:pt x="734" y="46"/>
                    </a:lnTo>
                    <a:lnTo>
                      <a:pt x="738" y="40"/>
                    </a:lnTo>
                    <a:lnTo>
                      <a:pt x="742" y="38"/>
                    </a:lnTo>
                    <a:lnTo>
                      <a:pt x="750" y="38"/>
                    </a:lnTo>
                    <a:lnTo>
                      <a:pt x="758" y="38"/>
                    </a:lnTo>
                    <a:lnTo>
                      <a:pt x="764" y="42"/>
                    </a:lnTo>
                    <a:lnTo>
                      <a:pt x="768" y="46"/>
                    </a:lnTo>
                    <a:lnTo>
                      <a:pt x="768" y="52"/>
                    </a:lnTo>
                    <a:lnTo>
                      <a:pt x="768" y="56"/>
                    </a:lnTo>
                    <a:lnTo>
                      <a:pt x="746" y="60"/>
                    </a:lnTo>
                    <a:lnTo>
                      <a:pt x="734" y="62"/>
                    </a:lnTo>
                    <a:lnTo>
                      <a:pt x="726" y="66"/>
                    </a:lnTo>
                    <a:lnTo>
                      <a:pt x="718" y="74"/>
                    </a:lnTo>
                    <a:lnTo>
                      <a:pt x="718" y="78"/>
                    </a:lnTo>
                    <a:lnTo>
                      <a:pt x="716" y="84"/>
                    </a:lnTo>
                    <a:lnTo>
                      <a:pt x="718" y="92"/>
                    </a:lnTo>
                    <a:lnTo>
                      <a:pt x="724" y="100"/>
                    </a:lnTo>
                    <a:lnTo>
                      <a:pt x="732" y="104"/>
                    </a:lnTo>
                    <a:lnTo>
                      <a:pt x="742" y="106"/>
                    </a:lnTo>
                    <a:lnTo>
                      <a:pt x="750" y="104"/>
                    </a:lnTo>
                    <a:lnTo>
                      <a:pt x="756" y="102"/>
                    </a:lnTo>
                    <a:lnTo>
                      <a:pt x="762" y="100"/>
                    </a:lnTo>
                    <a:lnTo>
                      <a:pt x="770" y="94"/>
                    </a:lnTo>
                    <a:lnTo>
                      <a:pt x="772" y="104"/>
                    </a:lnTo>
                    <a:close/>
                    <a:moveTo>
                      <a:pt x="768" y="70"/>
                    </a:moveTo>
                    <a:lnTo>
                      <a:pt x="768" y="70"/>
                    </a:lnTo>
                    <a:lnTo>
                      <a:pt x="768" y="78"/>
                    </a:lnTo>
                    <a:lnTo>
                      <a:pt x="766" y="84"/>
                    </a:lnTo>
                    <a:lnTo>
                      <a:pt x="764" y="88"/>
                    </a:lnTo>
                    <a:lnTo>
                      <a:pt x="758" y="92"/>
                    </a:lnTo>
                    <a:lnTo>
                      <a:pt x="752" y="94"/>
                    </a:lnTo>
                    <a:lnTo>
                      <a:pt x="746" y="96"/>
                    </a:lnTo>
                    <a:lnTo>
                      <a:pt x="738" y="94"/>
                    </a:lnTo>
                    <a:lnTo>
                      <a:pt x="734" y="92"/>
                    </a:lnTo>
                    <a:lnTo>
                      <a:pt x="730" y="88"/>
                    </a:lnTo>
                    <a:lnTo>
                      <a:pt x="730" y="84"/>
                    </a:lnTo>
                    <a:lnTo>
                      <a:pt x="732" y="78"/>
                    </a:lnTo>
                    <a:lnTo>
                      <a:pt x="736" y="74"/>
                    </a:lnTo>
                    <a:lnTo>
                      <a:pt x="748" y="70"/>
                    </a:lnTo>
                    <a:lnTo>
                      <a:pt x="768" y="66"/>
                    </a:lnTo>
                    <a:lnTo>
                      <a:pt x="768" y="70"/>
                    </a:lnTo>
                    <a:close/>
                    <a:moveTo>
                      <a:pt x="812" y="94"/>
                    </a:moveTo>
                    <a:lnTo>
                      <a:pt x="812" y="94"/>
                    </a:lnTo>
                    <a:lnTo>
                      <a:pt x="816" y="98"/>
                    </a:lnTo>
                    <a:lnTo>
                      <a:pt x="822" y="102"/>
                    </a:lnTo>
                    <a:lnTo>
                      <a:pt x="826" y="104"/>
                    </a:lnTo>
                    <a:lnTo>
                      <a:pt x="834" y="106"/>
                    </a:lnTo>
                    <a:lnTo>
                      <a:pt x="840" y="104"/>
                    </a:lnTo>
                    <a:lnTo>
                      <a:pt x="846" y="102"/>
                    </a:lnTo>
                    <a:lnTo>
                      <a:pt x="850" y="100"/>
                    </a:lnTo>
                    <a:lnTo>
                      <a:pt x="856" y="94"/>
                    </a:lnTo>
                    <a:lnTo>
                      <a:pt x="860" y="88"/>
                    </a:lnTo>
                    <a:lnTo>
                      <a:pt x="864" y="82"/>
                    </a:lnTo>
                    <a:lnTo>
                      <a:pt x="864" y="74"/>
                    </a:lnTo>
                    <a:lnTo>
                      <a:pt x="866" y="64"/>
                    </a:lnTo>
                    <a:lnTo>
                      <a:pt x="864" y="50"/>
                    </a:lnTo>
                    <a:lnTo>
                      <a:pt x="860" y="44"/>
                    </a:lnTo>
                    <a:lnTo>
                      <a:pt x="856" y="38"/>
                    </a:lnTo>
                    <a:lnTo>
                      <a:pt x="852" y="34"/>
                    </a:lnTo>
                    <a:lnTo>
                      <a:pt x="846" y="30"/>
                    </a:lnTo>
                    <a:lnTo>
                      <a:pt x="840" y="28"/>
                    </a:lnTo>
                    <a:lnTo>
                      <a:pt x="834" y="28"/>
                    </a:lnTo>
                    <a:lnTo>
                      <a:pt x="828" y="28"/>
                    </a:lnTo>
                    <a:lnTo>
                      <a:pt x="822" y="30"/>
                    </a:lnTo>
                    <a:lnTo>
                      <a:pt x="818" y="32"/>
                    </a:lnTo>
                    <a:lnTo>
                      <a:pt x="814" y="38"/>
                    </a:lnTo>
                    <a:lnTo>
                      <a:pt x="814" y="0"/>
                    </a:lnTo>
                    <a:lnTo>
                      <a:pt x="800" y="0"/>
                    </a:lnTo>
                    <a:lnTo>
                      <a:pt x="800" y="104"/>
                    </a:lnTo>
                    <a:lnTo>
                      <a:pt x="812" y="104"/>
                    </a:lnTo>
                    <a:lnTo>
                      <a:pt x="812" y="94"/>
                    </a:lnTo>
                    <a:close/>
                    <a:moveTo>
                      <a:pt x="818" y="44"/>
                    </a:moveTo>
                    <a:lnTo>
                      <a:pt x="818" y="44"/>
                    </a:lnTo>
                    <a:lnTo>
                      <a:pt x="824" y="40"/>
                    </a:lnTo>
                    <a:lnTo>
                      <a:pt x="832" y="38"/>
                    </a:lnTo>
                    <a:lnTo>
                      <a:pt x="840" y="40"/>
                    </a:lnTo>
                    <a:lnTo>
                      <a:pt x="846" y="44"/>
                    </a:lnTo>
                    <a:lnTo>
                      <a:pt x="850" y="54"/>
                    </a:lnTo>
                    <a:lnTo>
                      <a:pt x="852" y="66"/>
                    </a:lnTo>
                    <a:lnTo>
                      <a:pt x="850" y="78"/>
                    </a:lnTo>
                    <a:lnTo>
                      <a:pt x="846" y="88"/>
                    </a:lnTo>
                    <a:lnTo>
                      <a:pt x="840" y="92"/>
                    </a:lnTo>
                    <a:lnTo>
                      <a:pt x="832" y="94"/>
                    </a:lnTo>
                    <a:lnTo>
                      <a:pt x="828" y="94"/>
                    </a:lnTo>
                    <a:lnTo>
                      <a:pt x="822" y="92"/>
                    </a:lnTo>
                    <a:lnTo>
                      <a:pt x="820" y="90"/>
                    </a:lnTo>
                    <a:lnTo>
                      <a:pt x="816" y="84"/>
                    </a:lnTo>
                    <a:lnTo>
                      <a:pt x="814" y="78"/>
                    </a:lnTo>
                    <a:lnTo>
                      <a:pt x="812" y="66"/>
                    </a:lnTo>
                    <a:lnTo>
                      <a:pt x="814" y="54"/>
                    </a:lnTo>
                    <a:lnTo>
                      <a:pt x="818" y="44"/>
                    </a:lnTo>
                    <a:close/>
                    <a:moveTo>
                      <a:pt x="894" y="104"/>
                    </a:moveTo>
                    <a:lnTo>
                      <a:pt x="894" y="0"/>
                    </a:lnTo>
                    <a:lnTo>
                      <a:pt x="880" y="0"/>
                    </a:lnTo>
                    <a:lnTo>
                      <a:pt x="880" y="104"/>
                    </a:lnTo>
                    <a:lnTo>
                      <a:pt x="894" y="104"/>
                    </a:lnTo>
                    <a:close/>
                    <a:moveTo>
                      <a:pt x="956" y="90"/>
                    </a:moveTo>
                    <a:lnTo>
                      <a:pt x="956" y="90"/>
                    </a:lnTo>
                    <a:lnTo>
                      <a:pt x="950" y="94"/>
                    </a:lnTo>
                    <a:lnTo>
                      <a:pt x="944" y="94"/>
                    </a:lnTo>
                    <a:lnTo>
                      <a:pt x="936" y="94"/>
                    </a:lnTo>
                    <a:lnTo>
                      <a:pt x="928" y="88"/>
                    </a:lnTo>
                    <a:lnTo>
                      <a:pt x="924" y="80"/>
                    </a:lnTo>
                    <a:lnTo>
                      <a:pt x="922" y="70"/>
                    </a:lnTo>
                    <a:lnTo>
                      <a:pt x="978" y="70"/>
                    </a:lnTo>
                    <a:lnTo>
                      <a:pt x="978" y="66"/>
                    </a:lnTo>
                    <a:lnTo>
                      <a:pt x="976" y="58"/>
                    </a:lnTo>
                    <a:lnTo>
                      <a:pt x="976" y="50"/>
                    </a:lnTo>
                    <a:lnTo>
                      <a:pt x="972" y="42"/>
                    </a:lnTo>
                    <a:lnTo>
                      <a:pt x="968" y="38"/>
                    </a:lnTo>
                    <a:lnTo>
                      <a:pt x="962" y="32"/>
                    </a:lnTo>
                    <a:lnTo>
                      <a:pt x="958" y="30"/>
                    </a:lnTo>
                    <a:lnTo>
                      <a:pt x="950" y="28"/>
                    </a:lnTo>
                    <a:lnTo>
                      <a:pt x="944" y="28"/>
                    </a:lnTo>
                    <a:lnTo>
                      <a:pt x="936" y="28"/>
                    </a:lnTo>
                    <a:lnTo>
                      <a:pt x="930" y="30"/>
                    </a:lnTo>
                    <a:lnTo>
                      <a:pt x="924" y="32"/>
                    </a:lnTo>
                    <a:lnTo>
                      <a:pt x="918" y="38"/>
                    </a:lnTo>
                    <a:lnTo>
                      <a:pt x="914" y="44"/>
                    </a:lnTo>
                    <a:lnTo>
                      <a:pt x="912" y="50"/>
                    </a:lnTo>
                    <a:lnTo>
                      <a:pt x="910" y="58"/>
                    </a:lnTo>
                    <a:lnTo>
                      <a:pt x="908" y="66"/>
                    </a:lnTo>
                    <a:lnTo>
                      <a:pt x="910" y="76"/>
                    </a:lnTo>
                    <a:lnTo>
                      <a:pt x="912" y="82"/>
                    </a:lnTo>
                    <a:lnTo>
                      <a:pt x="914" y="90"/>
                    </a:lnTo>
                    <a:lnTo>
                      <a:pt x="918" y="94"/>
                    </a:lnTo>
                    <a:lnTo>
                      <a:pt x="924" y="100"/>
                    </a:lnTo>
                    <a:lnTo>
                      <a:pt x="930" y="102"/>
                    </a:lnTo>
                    <a:lnTo>
                      <a:pt x="936" y="104"/>
                    </a:lnTo>
                    <a:lnTo>
                      <a:pt x="944" y="106"/>
                    </a:lnTo>
                    <a:lnTo>
                      <a:pt x="956" y="104"/>
                    </a:lnTo>
                    <a:lnTo>
                      <a:pt x="966" y="98"/>
                    </a:lnTo>
                    <a:lnTo>
                      <a:pt x="972" y="92"/>
                    </a:lnTo>
                    <a:lnTo>
                      <a:pt x="978" y="80"/>
                    </a:lnTo>
                    <a:lnTo>
                      <a:pt x="964" y="80"/>
                    </a:lnTo>
                    <a:lnTo>
                      <a:pt x="960" y="86"/>
                    </a:lnTo>
                    <a:lnTo>
                      <a:pt x="956" y="90"/>
                    </a:lnTo>
                    <a:close/>
                    <a:moveTo>
                      <a:pt x="928" y="44"/>
                    </a:moveTo>
                    <a:lnTo>
                      <a:pt x="928" y="44"/>
                    </a:lnTo>
                    <a:lnTo>
                      <a:pt x="936" y="38"/>
                    </a:lnTo>
                    <a:lnTo>
                      <a:pt x="944" y="38"/>
                    </a:lnTo>
                    <a:lnTo>
                      <a:pt x="952" y="40"/>
                    </a:lnTo>
                    <a:lnTo>
                      <a:pt x="960" y="44"/>
                    </a:lnTo>
                    <a:lnTo>
                      <a:pt x="962" y="50"/>
                    </a:lnTo>
                    <a:lnTo>
                      <a:pt x="964" y="58"/>
                    </a:lnTo>
                    <a:lnTo>
                      <a:pt x="922" y="58"/>
                    </a:lnTo>
                    <a:lnTo>
                      <a:pt x="924" y="50"/>
                    </a:lnTo>
                    <a:lnTo>
                      <a:pt x="928" y="4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63" name="Freeform 56"/>
              <p:cNvSpPr>
                <a:spLocks/>
              </p:cNvSpPr>
              <p:nvPr/>
            </p:nvSpPr>
            <p:spPr bwMode="auto">
              <a:xfrm>
                <a:off x="928" y="2502"/>
                <a:ext cx="404" cy="154"/>
              </a:xfrm>
              <a:custGeom>
                <a:avLst/>
                <a:gdLst>
                  <a:gd name="T0" fmla="*/ 404 w 404"/>
                  <a:gd name="T1" fmla="*/ 154 h 154"/>
                  <a:gd name="T2" fmla="*/ 0 w 404"/>
                  <a:gd name="T3" fmla="*/ 154 h 154"/>
                  <a:gd name="T4" fmla="*/ 0 w 404"/>
                  <a:gd name="T5" fmla="*/ 0 h 154"/>
                  <a:gd name="T6" fmla="*/ 404 w 404"/>
                  <a:gd name="T7" fmla="*/ 0 h 154"/>
                  <a:gd name="T8" fmla="*/ 404 w 404"/>
                  <a:gd name="T9" fmla="*/ 154 h 154"/>
                  <a:gd name="T10" fmla="*/ 404 w 404"/>
                  <a:gd name="T11" fmla="*/ 154 h 15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04"/>
                  <a:gd name="T19" fmla="*/ 0 h 154"/>
                  <a:gd name="T20" fmla="*/ 404 w 404"/>
                  <a:gd name="T21" fmla="*/ 154 h 15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04" h="154">
                    <a:moveTo>
                      <a:pt x="404" y="154"/>
                    </a:moveTo>
                    <a:lnTo>
                      <a:pt x="0" y="154"/>
                    </a:lnTo>
                    <a:lnTo>
                      <a:pt x="0" y="0"/>
                    </a:lnTo>
                    <a:lnTo>
                      <a:pt x="404" y="0"/>
                    </a:lnTo>
                    <a:lnTo>
                      <a:pt x="404" y="154"/>
                    </a:lnTo>
                    <a:close/>
                  </a:path>
                </a:pathLst>
              </a:custGeom>
              <a:solidFill>
                <a:srgbClr val="FFFF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64" name="Freeform 57"/>
              <p:cNvSpPr>
                <a:spLocks/>
              </p:cNvSpPr>
              <p:nvPr/>
            </p:nvSpPr>
            <p:spPr bwMode="auto">
              <a:xfrm>
                <a:off x="928" y="2502"/>
                <a:ext cx="404" cy="154"/>
              </a:xfrm>
              <a:custGeom>
                <a:avLst/>
                <a:gdLst>
                  <a:gd name="T0" fmla="*/ 404 w 404"/>
                  <a:gd name="T1" fmla="*/ 154 h 154"/>
                  <a:gd name="T2" fmla="*/ 0 w 404"/>
                  <a:gd name="T3" fmla="*/ 154 h 154"/>
                  <a:gd name="T4" fmla="*/ 0 w 404"/>
                  <a:gd name="T5" fmla="*/ 0 h 154"/>
                  <a:gd name="T6" fmla="*/ 404 w 404"/>
                  <a:gd name="T7" fmla="*/ 0 h 154"/>
                  <a:gd name="T8" fmla="*/ 404 w 404"/>
                  <a:gd name="T9" fmla="*/ 154 h 154"/>
                  <a:gd name="T10" fmla="*/ 404 w 404"/>
                  <a:gd name="T11" fmla="*/ 154 h 15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04"/>
                  <a:gd name="T19" fmla="*/ 0 h 154"/>
                  <a:gd name="T20" fmla="*/ 404 w 404"/>
                  <a:gd name="T21" fmla="*/ 154 h 15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04" h="154">
                    <a:moveTo>
                      <a:pt x="404" y="154"/>
                    </a:moveTo>
                    <a:lnTo>
                      <a:pt x="0" y="154"/>
                    </a:lnTo>
                    <a:lnTo>
                      <a:pt x="0" y="0"/>
                    </a:lnTo>
                    <a:lnTo>
                      <a:pt x="404" y="0"/>
                    </a:lnTo>
                    <a:lnTo>
                      <a:pt x="404" y="154"/>
                    </a:lnTo>
                    <a:close/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65" name="Freeform 58"/>
              <p:cNvSpPr>
                <a:spLocks/>
              </p:cNvSpPr>
              <p:nvPr/>
            </p:nvSpPr>
            <p:spPr bwMode="auto">
              <a:xfrm>
                <a:off x="930" y="2660"/>
                <a:ext cx="404" cy="154"/>
              </a:xfrm>
              <a:custGeom>
                <a:avLst/>
                <a:gdLst>
                  <a:gd name="T0" fmla="*/ 404 w 404"/>
                  <a:gd name="T1" fmla="*/ 154 h 154"/>
                  <a:gd name="T2" fmla="*/ 0 w 404"/>
                  <a:gd name="T3" fmla="*/ 154 h 154"/>
                  <a:gd name="T4" fmla="*/ 0 w 404"/>
                  <a:gd name="T5" fmla="*/ 0 h 154"/>
                  <a:gd name="T6" fmla="*/ 404 w 404"/>
                  <a:gd name="T7" fmla="*/ 0 h 154"/>
                  <a:gd name="T8" fmla="*/ 404 w 404"/>
                  <a:gd name="T9" fmla="*/ 154 h 154"/>
                  <a:gd name="T10" fmla="*/ 404 w 404"/>
                  <a:gd name="T11" fmla="*/ 154 h 15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04"/>
                  <a:gd name="T19" fmla="*/ 0 h 154"/>
                  <a:gd name="T20" fmla="*/ 404 w 404"/>
                  <a:gd name="T21" fmla="*/ 154 h 15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04" h="154">
                    <a:moveTo>
                      <a:pt x="404" y="154"/>
                    </a:moveTo>
                    <a:lnTo>
                      <a:pt x="0" y="154"/>
                    </a:lnTo>
                    <a:lnTo>
                      <a:pt x="0" y="0"/>
                    </a:lnTo>
                    <a:lnTo>
                      <a:pt x="404" y="0"/>
                    </a:lnTo>
                    <a:lnTo>
                      <a:pt x="404" y="154"/>
                    </a:lnTo>
                    <a:close/>
                  </a:path>
                </a:pathLst>
              </a:custGeom>
              <a:solidFill>
                <a:srgbClr val="FFFF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66" name="Freeform 59"/>
              <p:cNvSpPr>
                <a:spLocks/>
              </p:cNvSpPr>
              <p:nvPr/>
            </p:nvSpPr>
            <p:spPr bwMode="auto">
              <a:xfrm>
                <a:off x="930" y="2660"/>
                <a:ext cx="404" cy="154"/>
              </a:xfrm>
              <a:custGeom>
                <a:avLst/>
                <a:gdLst>
                  <a:gd name="T0" fmla="*/ 404 w 404"/>
                  <a:gd name="T1" fmla="*/ 154 h 154"/>
                  <a:gd name="T2" fmla="*/ 0 w 404"/>
                  <a:gd name="T3" fmla="*/ 154 h 154"/>
                  <a:gd name="T4" fmla="*/ 0 w 404"/>
                  <a:gd name="T5" fmla="*/ 0 h 154"/>
                  <a:gd name="T6" fmla="*/ 404 w 404"/>
                  <a:gd name="T7" fmla="*/ 0 h 154"/>
                  <a:gd name="T8" fmla="*/ 404 w 404"/>
                  <a:gd name="T9" fmla="*/ 154 h 154"/>
                  <a:gd name="T10" fmla="*/ 404 w 404"/>
                  <a:gd name="T11" fmla="*/ 154 h 15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04"/>
                  <a:gd name="T19" fmla="*/ 0 h 154"/>
                  <a:gd name="T20" fmla="*/ 404 w 404"/>
                  <a:gd name="T21" fmla="*/ 154 h 15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04" h="154">
                    <a:moveTo>
                      <a:pt x="404" y="154"/>
                    </a:moveTo>
                    <a:lnTo>
                      <a:pt x="0" y="154"/>
                    </a:lnTo>
                    <a:lnTo>
                      <a:pt x="0" y="0"/>
                    </a:lnTo>
                    <a:lnTo>
                      <a:pt x="404" y="0"/>
                    </a:lnTo>
                    <a:lnTo>
                      <a:pt x="404" y="154"/>
                    </a:lnTo>
                    <a:close/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67" name="Freeform 60"/>
              <p:cNvSpPr>
                <a:spLocks/>
              </p:cNvSpPr>
              <p:nvPr/>
            </p:nvSpPr>
            <p:spPr bwMode="auto">
              <a:xfrm>
                <a:off x="926" y="2814"/>
                <a:ext cx="404" cy="156"/>
              </a:xfrm>
              <a:custGeom>
                <a:avLst/>
                <a:gdLst>
                  <a:gd name="T0" fmla="*/ 404 w 404"/>
                  <a:gd name="T1" fmla="*/ 156 h 156"/>
                  <a:gd name="T2" fmla="*/ 0 w 404"/>
                  <a:gd name="T3" fmla="*/ 156 h 156"/>
                  <a:gd name="T4" fmla="*/ 0 w 404"/>
                  <a:gd name="T5" fmla="*/ 0 h 156"/>
                  <a:gd name="T6" fmla="*/ 404 w 404"/>
                  <a:gd name="T7" fmla="*/ 0 h 156"/>
                  <a:gd name="T8" fmla="*/ 404 w 404"/>
                  <a:gd name="T9" fmla="*/ 156 h 156"/>
                  <a:gd name="T10" fmla="*/ 404 w 404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04"/>
                  <a:gd name="T19" fmla="*/ 0 h 156"/>
                  <a:gd name="T20" fmla="*/ 404 w 404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04" h="156">
                    <a:moveTo>
                      <a:pt x="404" y="156"/>
                    </a:moveTo>
                    <a:lnTo>
                      <a:pt x="0" y="156"/>
                    </a:lnTo>
                    <a:lnTo>
                      <a:pt x="0" y="0"/>
                    </a:lnTo>
                    <a:lnTo>
                      <a:pt x="404" y="0"/>
                    </a:lnTo>
                    <a:lnTo>
                      <a:pt x="404" y="156"/>
                    </a:lnTo>
                    <a:close/>
                  </a:path>
                </a:pathLst>
              </a:custGeom>
              <a:solidFill>
                <a:srgbClr val="FFFF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68" name="Freeform 61"/>
              <p:cNvSpPr>
                <a:spLocks/>
              </p:cNvSpPr>
              <p:nvPr/>
            </p:nvSpPr>
            <p:spPr bwMode="auto">
              <a:xfrm>
                <a:off x="926" y="2814"/>
                <a:ext cx="404" cy="156"/>
              </a:xfrm>
              <a:custGeom>
                <a:avLst/>
                <a:gdLst>
                  <a:gd name="T0" fmla="*/ 404 w 404"/>
                  <a:gd name="T1" fmla="*/ 156 h 156"/>
                  <a:gd name="T2" fmla="*/ 0 w 404"/>
                  <a:gd name="T3" fmla="*/ 156 h 156"/>
                  <a:gd name="T4" fmla="*/ 0 w 404"/>
                  <a:gd name="T5" fmla="*/ 0 h 156"/>
                  <a:gd name="T6" fmla="*/ 404 w 404"/>
                  <a:gd name="T7" fmla="*/ 0 h 156"/>
                  <a:gd name="T8" fmla="*/ 404 w 404"/>
                  <a:gd name="T9" fmla="*/ 156 h 156"/>
                  <a:gd name="T10" fmla="*/ 404 w 404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04"/>
                  <a:gd name="T19" fmla="*/ 0 h 156"/>
                  <a:gd name="T20" fmla="*/ 404 w 404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04" h="156">
                    <a:moveTo>
                      <a:pt x="404" y="156"/>
                    </a:moveTo>
                    <a:lnTo>
                      <a:pt x="0" y="156"/>
                    </a:lnTo>
                    <a:lnTo>
                      <a:pt x="0" y="0"/>
                    </a:lnTo>
                    <a:lnTo>
                      <a:pt x="404" y="0"/>
                    </a:lnTo>
                    <a:lnTo>
                      <a:pt x="404" y="156"/>
                    </a:lnTo>
                    <a:close/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69" name="Freeform 62"/>
              <p:cNvSpPr>
                <a:spLocks/>
              </p:cNvSpPr>
              <p:nvPr/>
            </p:nvSpPr>
            <p:spPr bwMode="auto">
              <a:xfrm>
                <a:off x="926" y="2970"/>
                <a:ext cx="404" cy="156"/>
              </a:xfrm>
              <a:custGeom>
                <a:avLst/>
                <a:gdLst>
                  <a:gd name="T0" fmla="*/ 404 w 404"/>
                  <a:gd name="T1" fmla="*/ 156 h 156"/>
                  <a:gd name="T2" fmla="*/ 0 w 404"/>
                  <a:gd name="T3" fmla="*/ 156 h 156"/>
                  <a:gd name="T4" fmla="*/ 0 w 404"/>
                  <a:gd name="T5" fmla="*/ 0 h 156"/>
                  <a:gd name="T6" fmla="*/ 404 w 404"/>
                  <a:gd name="T7" fmla="*/ 0 h 156"/>
                  <a:gd name="T8" fmla="*/ 404 w 404"/>
                  <a:gd name="T9" fmla="*/ 156 h 156"/>
                  <a:gd name="T10" fmla="*/ 404 w 404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04"/>
                  <a:gd name="T19" fmla="*/ 0 h 156"/>
                  <a:gd name="T20" fmla="*/ 404 w 404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04" h="156">
                    <a:moveTo>
                      <a:pt x="404" y="156"/>
                    </a:moveTo>
                    <a:lnTo>
                      <a:pt x="0" y="156"/>
                    </a:lnTo>
                    <a:lnTo>
                      <a:pt x="0" y="0"/>
                    </a:lnTo>
                    <a:lnTo>
                      <a:pt x="404" y="0"/>
                    </a:lnTo>
                    <a:lnTo>
                      <a:pt x="404" y="156"/>
                    </a:lnTo>
                    <a:close/>
                  </a:path>
                </a:pathLst>
              </a:custGeom>
              <a:solidFill>
                <a:srgbClr val="FFFF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70" name="Freeform 63"/>
              <p:cNvSpPr>
                <a:spLocks/>
              </p:cNvSpPr>
              <p:nvPr/>
            </p:nvSpPr>
            <p:spPr bwMode="auto">
              <a:xfrm>
                <a:off x="926" y="2970"/>
                <a:ext cx="404" cy="156"/>
              </a:xfrm>
              <a:custGeom>
                <a:avLst/>
                <a:gdLst>
                  <a:gd name="T0" fmla="*/ 404 w 404"/>
                  <a:gd name="T1" fmla="*/ 156 h 156"/>
                  <a:gd name="T2" fmla="*/ 0 w 404"/>
                  <a:gd name="T3" fmla="*/ 156 h 156"/>
                  <a:gd name="T4" fmla="*/ 0 w 404"/>
                  <a:gd name="T5" fmla="*/ 0 h 156"/>
                  <a:gd name="T6" fmla="*/ 404 w 404"/>
                  <a:gd name="T7" fmla="*/ 0 h 156"/>
                  <a:gd name="T8" fmla="*/ 404 w 404"/>
                  <a:gd name="T9" fmla="*/ 156 h 156"/>
                  <a:gd name="T10" fmla="*/ 404 w 404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04"/>
                  <a:gd name="T19" fmla="*/ 0 h 156"/>
                  <a:gd name="T20" fmla="*/ 404 w 404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04" h="156">
                    <a:moveTo>
                      <a:pt x="404" y="156"/>
                    </a:moveTo>
                    <a:lnTo>
                      <a:pt x="0" y="156"/>
                    </a:lnTo>
                    <a:lnTo>
                      <a:pt x="0" y="0"/>
                    </a:lnTo>
                    <a:lnTo>
                      <a:pt x="404" y="0"/>
                    </a:lnTo>
                    <a:lnTo>
                      <a:pt x="404" y="156"/>
                    </a:lnTo>
                    <a:close/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71" name="Rectangle 64"/>
              <p:cNvSpPr>
                <a:spLocks noChangeArrowheads="1"/>
              </p:cNvSpPr>
              <p:nvPr/>
            </p:nvSpPr>
            <p:spPr bwMode="auto">
              <a:xfrm>
                <a:off x="930" y="3130"/>
                <a:ext cx="396" cy="146"/>
              </a:xfrm>
              <a:prstGeom prst="rect">
                <a:avLst/>
              </a:prstGeom>
              <a:solidFill>
                <a:srgbClr val="FFFF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72" name="Rectangle 65"/>
              <p:cNvSpPr>
                <a:spLocks noChangeArrowheads="1"/>
              </p:cNvSpPr>
              <p:nvPr/>
            </p:nvSpPr>
            <p:spPr bwMode="auto">
              <a:xfrm>
                <a:off x="930" y="3130"/>
                <a:ext cx="396" cy="1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73" name="Freeform 66"/>
              <p:cNvSpPr>
                <a:spLocks noEditPoints="1"/>
              </p:cNvSpPr>
              <p:nvPr/>
            </p:nvSpPr>
            <p:spPr bwMode="auto">
              <a:xfrm>
                <a:off x="922" y="3122"/>
                <a:ext cx="412" cy="158"/>
              </a:xfrm>
              <a:custGeom>
                <a:avLst/>
                <a:gdLst>
                  <a:gd name="T0" fmla="*/ 408 w 412"/>
                  <a:gd name="T1" fmla="*/ 158 h 158"/>
                  <a:gd name="T2" fmla="*/ 408 w 412"/>
                  <a:gd name="T3" fmla="*/ 154 h 158"/>
                  <a:gd name="T4" fmla="*/ 4 w 412"/>
                  <a:gd name="T5" fmla="*/ 154 h 158"/>
                  <a:gd name="T6" fmla="*/ 0 w 412"/>
                  <a:gd name="T7" fmla="*/ 154 h 158"/>
                  <a:gd name="T8" fmla="*/ 0 w 412"/>
                  <a:gd name="T9" fmla="*/ 158 h 158"/>
                  <a:gd name="T10" fmla="*/ 0 w 412"/>
                  <a:gd name="T11" fmla="*/ 4 h 158"/>
                  <a:gd name="T12" fmla="*/ 0 w 412"/>
                  <a:gd name="T13" fmla="*/ 0 h 158"/>
                  <a:gd name="T14" fmla="*/ 4 w 412"/>
                  <a:gd name="T15" fmla="*/ 0 h 158"/>
                  <a:gd name="T16" fmla="*/ 408 w 412"/>
                  <a:gd name="T17" fmla="*/ 0 h 158"/>
                  <a:gd name="T18" fmla="*/ 408 w 412"/>
                  <a:gd name="T19" fmla="*/ 4 h 158"/>
                  <a:gd name="T20" fmla="*/ 408 w 412"/>
                  <a:gd name="T21" fmla="*/ 0 h 158"/>
                  <a:gd name="T22" fmla="*/ 412 w 412"/>
                  <a:gd name="T23" fmla="*/ 0 h 158"/>
                  <a:gd name="T24" fmla="*/ 412 w 412"/>
                  <a:gd name="T25" fmla="*/ 4 h 158"/>
                  <a:gd name="T26" fmla="*/ 412 w 412"/>
                  <a:gd name="T27" fmla="*/ 154 h 158"/>
                  <a:gd name="T28" fmla="*/ 408 w 412"/>
                  <a:gd name="T29" fmla="*/ 154 h 158"/>
                  <a:gd name="T30" fmla="*/ 408 w 412"/>
                  <a:gd name="T31" fmla="*/ 158 h 158"/>
                  <a:gd name="T32" fmla="*/ 408 w 412"/>
                  <a:gd name="T33" fmla="*/ 158 h 158"/>
                  <a:gd name="T34" fmla="*/ 404 w 412"/>
                  <a:gd name="T35" fmla="*/ 154 h 158"/>
                  <a:gd name="T36" fmla="*/ 404 w 412"/>
                  <a:gd name="T37" fmla="*/ 8 h 158"/>
                  <a:gd name="T38" fmla="*/ 8 w 412"/>
                  <a:gd name="T39" fmla="*/ 8 h 158"/>
                  <a:gd name="T40" fmla="*/ 8 w 412"/>
                  <a:gd name="T41" fmla="*/ 154 h 158"/>
                  <a:gd name="T42" fmla="*/ 404 w 412"/>
                  <a:gd name="T43" fmla="*/ 154 h 15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412"/>
                  <a:gd name="T67" fmla="*/ 0 h 158"/>
                  <a:gd name="T68" fmla="*/ 412 w 412"/>
                  <a:gd name="T69" fmla="*/ 158 h 158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412" h="158">
                    <a:moveTo>
                      <a:pt x="408" y="158"/>
                    </a:moveTo>
                    <a:lnTo>
                      <a:pt x="408" y="154"/>
                    </a:lnTo>
                    <a:lnTo>
                      <a:pt x="4" y="154"/>
                    </a:lnTo>
                    <a:lnTo>
                      <a:pt x="0" y="154"/>
                    </a:lnTo>
                    <a:lnTo>
                      <a:pt x="0" y="158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08" y="0"/>
                    </a:lnTo>
                    <a:lnTo>
                      <a:pt x="408" y="4"/>
                    </a:lnTo>
                    <a:lnTo>
                      <a:pt x="408" y="0"/>
                    </a:lnTo>
                    <a:lnTo>
                      <a:pt x="412" y="0"/>
                    </a:lnTo>
                    <a:lnTo>
                      <a:pt x="412" y="4"/>
                    </a:lnTo>
                    <a:lnTo>
                      <a:pt x="412" y="154"/>
                    </a:lnTo>
                    <a:lnTo>
                      <a:pt x="408" y="154"/>
                    </a:lnTo>
                    <a:lnTo>
                      <a:pt x="408" y="158"/>
                    </a:lnTo>
                    <a:close/>
                    <a:moveTo>
                      <a:pt x="404" y="154"/>
                    </a:moveTo>
                    <a:lnTo>
                      <a:pt x="404" y="8"/>
                    </a:lnTo>
                    <a:lnTo>
                      <a:pt x="8" y="8"/>
                    </a:lnTo>
                    <a:lnTo>
                      <a:pt x="8" y="154"/>
                    </a:lnTo>
                    <a:lnTo>
                      <a:pt x="404" y="1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74" name="Freeform 67"/>
              <p:cNvSpPr>
                <a:spLocks/>
              </p:cNvSpPr>
              <p:nvPr/>
            </p:nvSpPr>
            <p:spPr bwMode="auto">
              <a:xfrm>
                <a:off x="922" y="3122"/>
                <a:ext cx="412" cy="158"/>
              </a:xfrm>
              <a:custGeom>
                <a:avLst/>
                <a:gdLst>
                  <a:gd name="T0" fmla="*/ 408 w 412"/>
                  <a:gd name="T1" fmla="*/ 158 h 158"/>
                  <a:gd name="T2" fmla="*/ 408 w 412"/>
                  <a:gd name="T3" fmla="*/ 154 h 158"/>
                  <a:gd name="T4" fmla="*/ 4 w 412"/>
                  <a:gd name="T5" fmla="*/ 154 h 158"/>
                  <a:gd name="T6" fmla="*/ 0 w 412"/>
                  <a:gd name="T7" fmla="*/ 154 h 158"/>
                  <a:gd name="T8" fmla="*/ 0 w 412"/>
                  <a:gd name="T9" fmla="*/ 158 h 158"/>
                  <a:gd name="T10" fmla="*/ 0 w 412"/>
                  <a:gd name="T11" fmla="*/ 4 h 158"/>
                  <a:gd name="T12" fmla="*/ 0 w 412"/>
                  <a:gd name="T13" fmla="*/ 0 h 158"/>
                  <a:gd name="T14" fmla="*/ 4 w 412"/>
                  <a:gd name="T15" fmla="*/ 0 h 158"/>
                  <a:gd name="T16" fmla="*/ 408 w 412"/>
                  <a:gd name="T17" fmla="*/ 0 h 158"/>
                  <a:gd name="T18" fmla="*/ 408 w 412"/>
                  <a:gd name="T19" fmla="*/ 4 h 158"/>
                  <a:gd name="T20" fmla="*/ 408 w 412"/>
                  <a:gd name="T21" fmla="*/ 0 h 158"/>
                  <a:gd name="T22" fmla="*/ 412 w 412"/>
                  <a:gd name="T23" fmla="*/ 0 h 158"/>
                  <a:gd name="T24" fmla="*/ 412 w 412"/>
                  <a:gd name="T25" fmla="*/ 4 h 158"/>
                  <a:gd name="T26" fmla="*/ 412 w 412"/>
                  <a:gd name="T27" fmla="*/ 154 h 158"/>
                  <a:gd name="T28" fmla="*/ 408 w 412"/>
                  <a:gd name="T29" fmla="*/ 154 h 158"/>
                  <a:gd name="T30" fmla="*/ 408 w 412"/>
                  <a:gd name="T31" fmla="*/ 158 h 158"/>
                  <a:gd name="T32" fmla="*/ 408 w 412"/>
                  <a:gd name="T33" fmla="*/ 158 h 15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12"/>
                  <a:gd name="T52" fmla="*/ 0 h 158"/>
                  <a:gd name="T53" fmla="*/ 412 w 412"/>
                  <a:gd name="T54" fmla="*/ 158 h 15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12" h="158">
                    <a:moveTo>
                      <a:pt x="408" y="158"/>
                    </a:moveTo>
                    <a:lnTo>
                      <a:pt x="408" y="154"/>
                    </a:lnTo>
                    <a:lnTo>
                      <a:pt x="4" y="154"/>
                    </a:lnTo>
                    <a:lnTo>
                      <a:pt x="0" y="154"/>
                    </a:lnTo>
                    <a:lnTo>
                      <a:pt x="0" y="158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08" y="0"/>
                    </a:lnTo>
                    <a:lnTo>
                      <a:pt x="408" y="4"/>
                    </a:lnTo>
                    <a:lnTo>
                      <a:pt x="408" y="0"/>
                    </a:lnTo>
                    <a:lnTo>
                      <a:pt x="412" y="0"/>
                    </a:lnTo>
                    <a:lnTo>
                      <a:pt x="412" y="4"/>
                    </a:lnTo>
                    <a:lnTo>
                      <a:pt x="412" y="154"/>
                    </a:lnTo>
                    <a:lnTo>
                      <a:pt x="408" y="154"/>
                    </a:lnTo>
                    <a:lnTo>
                      <a:pt x="408" y="158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75" name="Rectangle 68"/>
              <p:cNvSpPr>
                <a:spLocks noChangeArrowheads="1"/>
              </p:cNvSpPr>
              <p:nvPr/>
            </p:nvSpPr>
            <p:spPr bwMode="auto">
              <a:xfrm>
                <a:off x="930" y="3130"/>
                <a:ext cx="396" cy="1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76" name="Rectangle 69"/>
              <p:cNvSpPr>
                <a:spLocks noChangeArrowheads="1"/>
              </p:cNvSpPr>
              <p:nvPr/>
            </p:nvSpPr>
            <p:spPr bwMode="auto">
              <a:xfrm>
                <a:off x="932" y="3284"/>
                <a:ext cx="394" cy="148"/>
              </a:xfrm>
              <a:prstGeom prst="rect">
                <a:avLst/>
              </a:prstGeom>
              <a:solidFill>
                <a:srgbClr val="FFFF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77" name="Rectangle 70"/>
              <p:cNvSpPr>
                <a:spLocks noChangeArrowheads="1"/>
              </p:cNvSpPr>
              <p:nvPr/>
            </p:nvSpPr>
            <p:spPr bwMode="auto">
              <a:xfrm>
                <a:off x="932" y="3284"/>
                <a:ext cx="394" cy="1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78" name="Rectangle 71"/>
              <p:cNvSpPr>
                <a:spLocks noChangeArrowheads="1"/>
              </p:cNvSpPr>
              <p:nvPr/>
            </p:nvSpPr>
            <p:spPr bwMode="auto">
              <a:xfrm>
                <a:off x="930" y="3284"/>
                <a:ext cx="2" cy="148"/>
              </a:xfrm>
              <a:prstGeom prst="rect">
                <a:avLst/>
              </a:prstGeom>
              <a:solidFill>
                <a:srgbClr val="BFBFA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79" name="Rectangle 72"/>
              <p:cNvSpPr>
                <a:spLocks noChangeArrowheads="1"/>
              </p:cNvSpPr>
              <p:nvPr/>
            </p:nvSpPr>
            <p:spPr bwMode="auto">
              <a:xfrm>
                <a:off x="930" y="3284"/>
                <a:ext cx="2" cy="1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80" name="Freeform 73"/>
              <p:cNvSpPr>
                <a:spLocks noEditPoints="1"/>
              </p:cNvSpPr>
              <p:nvPr/>
            </p:nvSpPr>
            <p:spPr bwMode="auto">
              <a:xfrm>
                <a:off x="928" y="3276"/>
                <a:ext cx="406" cy="164"/>
              </a:xfrm>
              <a:custGeom>
                <a:avLst/>
                <a:gdLst>
                  <a:gd name="T0" fmla="*/ 402 w 406"/>
                  <a:gd name="T1" fmla="*/ 164 h 164"/>
                  <a:gd name="T2" fmla="*/ 402 w 406"/>
                  <a:gd name="T3" fmla="*/ 160 h 164"/>
                  <a:gd name="T4" fmla="*/ 406 w 406"/>
                  <a:gd name="T5" fmla="*/ 160 h 164"/>
                  <a:gd name="T6" fmla="*/ 406 w 406"/>
                  <a:gd name="T7" fmla="*/ 164 h 164"/>
                  <a:gd name="T8" fmla="*/ 402 w 406"/>
                  <a:gd name="T9" fmla="*/ 164 h 164"/>
                  <a:gd name="T10" fmla="*/ 4 w 406"/>
                  <a:gd name="T11" fmla="*/ 164 h 164"/>
                  <a:gd name="T12" fmla="*/ 4 w 406"/>
                  <a:gd name="T13" fmla="*/ 160 h 164"/>
                  <a:gd name="T14" fmla="*/ 0 w 406"/>
                  <a:gd name="T15" fmla="*/ 160 h 164"/>
                  <a:gd name="T16" fmla="*/ 0 w 406"/>
                  <a:gd name="T17" fmla="*/ 164 h 164"/>
                  <a:gd name="T18" fmla="*/ 0 w 406"/>
                  <a:gd name="T19" fmla="*/ 160 h 164"/>
                  <a:gd name="T20" fmla="*/ 4 w 406"/>
                  <a:gd name="T21" fmla="*/ 160 h 164"/>
                  <a:gd name="T22" fmla="*/ 4 w 406"/>
                  <a:gd name="T23" fmla="*/ 156 h 164"/>
                  <a:gd name="T24" fmla="*/ 398 w 406"/>
                  <a:gd name="T25" fmla="*/ 156 h 164"/>
                  <a:gd name="T26" fmla="*/ 398 w 406"/>
                  <a:gd name="T27" fmla="*/ 8 h 164"/>
                  <a:gd name="T28" fmla="*/ 4 w 406"/>
                  <a:gd name="T29" fmla="*/ 8 h 164"/>
                  <a:gd name="T30" fmla="*/ 402 w 406"/>
                  <a:gd name="T31" fmla="*/ 8 h 164"/>
                  <a:gd name="T32" fmla="*/ 402 w 406"/>
                  <a:gd name="T33" fmla="*/ 4 h 164"/>
                  <a:gd name="T34" fmla="*/ 402 w 406"/>
                  <a:gd name="T35" fmla="*/ 8 h 164"/>
                  <a:gd name="T36" fmla="*/ 406 w 406"/>
                  <a:gd name="T37" fmla="*/ 8 h 164"/>
                  <a:gd name="T38" fmla="*/ 406 w 406"/>
                  <a:gd name="T39" fmla="*/ 4 h 164"/>
                  <a:gd name="T40" fmla="*/ 402 w 406"/>
                  <a:gd name="T41" fmla="*/ 4 h 164"/>
                  <a:gd name="T42" fmla="*/ 406 w 406"/>
                  <a:gd name="T43" fmla="*/ 4 h 164"/>
                  <a:gd name="T44" fmla="*/ 406 w 406"/>
                  <a:gd name="T45" fmla="*/ 0 h 164"/>
                  <a:gd name="T46" fmla="*/ 406 w 406"/>
                  <a:gd name="T47" fmla="*/ 0 h 164"/>
                  <a:gd name="T48" fmla="*/ 406 w 406"/>
                  <a:gd name="T49" fmla="*/ 4 h 164"/>
                  <a:gd name="T50" fmla="*/ 406 w 406"/>
                  <a:gd name="T51" fmla="*/ 160 h 164"/>
                  <a:gd name="T52" fmla="*/ 402 w 406"/>
                  <a:gd name="T53" fmla="*/ 160 h 164"/>
                  <a:gd name="T54" fmla="*/ 402 w 406"/>
                  <a:gd name="T55" fmla="*/ 164 h 164"/>
                  <a:gd name="T56" fmla="*/ 4 w 406"/>
                  <a:gd name="T57" fmla="*/ 164 h 16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406"/>
                  <a:gd name="T88" fmla="*/ 0 h 164"/>
                  <a:gd name="T89" fmla="*/ 406 w 406"/>
                  <a:gd name="T90" fmla="*/ 164 h 16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406" h="164">
                    <a:moveTo>
                      <a:pt x="402" y="164"/>
                    </a:moveTo>
                    <a:lnTo>
                      <a:pt x="402" y="160"/>
                    </a:lnTo>
                    <a:lnTo>
                      <a:pt x="406" y="160"/>
                    </a:lnTo>
                    <a:lnTo>
                      <a:pt x="406" y="164"/>
                    </a:lnTo>
                    <a:lnTo>
                      <a:pt x="402" y="164"/>
                    </a:lnTo>
                    <a:close/>
                    <a:moveTo>
                      <a:pt x="4" y="164"/>
                    </a:moveTo>
                    <a:lnTo>
                      <a:pt x="4" y="160"/>
                    </a:lnTo>
                    <a:lnTo>
                      <a:pt x="0" y="160"/>
                    </a:lnTo>
                    <a:lnTo>
                      <a:pt x="0" y="164"/>
                    </a:lnTo>
                    <a:lnTo>
                      <a:pt x="0" y="160"/>
                    </a:lnTo>
                    <a:lnTo>
                      <a:pt x="4" y="160"/>
                    </a:lnTo>
                    <a:lnTo>
                      <a:pt x="4" y="156"/>
                    </a:lnTo>
                    <a:lnTo>
                      <a:pt x="398" y="156"/>
                    </a:lnTo>
                    <a:lnTo>
                      <a:pt x="398" y="8"/>
                    </a:lnTo>
                    <a:lnTo>
                      <a:pt x="4" y="8"/>
                    </a:lnTo>
                    <a:lnTo>
                      <a:pt x="402" y="8"/>
                    </a:lnTo>
                    <a:lnTo>
                      <a:pt x="402" y="4"/>
                    </a:lnTo>
                    <a:lnTo>
                      <a:pt x="402" y="8"/>
                    </a:lnTo>
                    <a:lnTo>
                      <a:pt x="406" y="8"/>
                    </a:lnTo>
                    <a:lnTo>
                      <a:pt x="406" y="4"/>
                    </a:lnTo>
                    <a:lnTo>
                      <a:pt x="402" y="4"/>
                    </a:lnTo>
                    <a:lnTo>
                      <a:pt x="406" y="4"/>
                    </a:lnTo>
                    <a:lnTo>
                      <a:pt x="406" y="0"/>
                    </a:lnTo>
                    <a:lnTo>
                      <a:pt x="406" y="4"/>
                    </a:lnTo>
                    <a:lnTo>
                      <a:pt x="406" y="160"/>
                    </a:lnTo>
                    <a:lnTo>
                      <a:pt x="402" y="160"/>
                    </a:lnTo>
                    <a:lnTo>
                      <a:pt x="402" y="164"/>
                    </a:lnTo>
                    <a:lnTo>
                      <a:pt x="4" y="164"/>
                    </a:lnTo>
                    <a:close/>
                  </a:path>
                </a:pathLst>
              </a:custGeom>
              <a:solidFill>
                <a:srgbClr val="7F7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81" name="Rectangle 74"/>
              <p:cNvSpPr>
                <a:spLocks noChangeArrowheads="1"/>
              </p:cNvSpPr>
              <p:nvPr/>
            </p:nvSpPr>
            <p:spPr bwMode="auto">
              <a:xfrm>
                <a:off x="1330" y="3436"/>
                <a:ext cx="4" cy="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82" name="Freeform 75"/>
              <p:cNvSpPr>
                <a:spLocks/>
              </p:cNvSpPr>
              <p:nvPr/>
            </p:nvSpPr>
            <p:spPr bwMode="auto">
              <a:xfrm>
                <a:off x="928" y="3276"/>
                <a:ext cx="406" cy="164"/>
              </a:xfrm>
              <a:custGeom>
                <a:avLst/>
                <a:gdLst>
                  <a:gd name="T0" fmla="*/ 4 w 406"/>
                  <a:gd name="T1" fmla="*/ 164 h 164"/>
                  <a:gd name="T2" fmla="*/ 4 w 406"/>
                  <a:gd name="T3" fmla="*/ 160 h 164"/>
                  <a:gd name="T4" fmla="*/ 0 w 406"/>
                  <a:gd name="T5" fmla="*/ 160 h 164"/>
                  <a:gd name="T6" fmla="*/ 0 w 406"/>
                  <a:gd name="T7" fmla="*/ 164 h 164"/>
                  <a:gd name="T8" fmla="*/ 0 w 406"/>
                  <a:gd name="T9" fmla="*/ 160 h 164"/>
                  <a:gd name="T10" fmla="*/ 4 w 406"/>
                  <a:gd name="T11" fmla="*/ 160 h 164"/>
                  <a:gd name="T12" fmla="*/ 4 w 406"/>
                  <a:gd name="T13" fmla="*/ 156 h 164"/>
                  <a:gd name="T14" fmla="*/ 398 w 406"/>
                  <a:gd name="T15" fmla="*/ 156 h 164"/>
                  <a:gd name="T16" fmla="*/ 398 w 406"/>
                  <a:gd name="T17" fmla="*/ 8 h 164"/>
                  <a:gd name="T18" fmla="*/ 4 w 406"/>
                  <a:gd name="T19" fmla="*/ 8 h 164"/>
                  <a:gd name="T20" fmla="*/ 402 w 406"/>
                  <a:gd name="T21" fmla="*/ 8 h 164"/>
                  <a:gd name="T22" fmla="*/ 402 w 406"/>
                  <a:gd name="T23" fmla="*/ 4 h 164"/>
                  <a:gd name="T24" fmla="*/ 402 w 406"/>
                  <a:gd name="T25" fmla="*/ 8 h 164"/>
                  <a:gd name="T26" fmla="*/ 406 w 406"/>
                  <a:gd name="T27" fmla="*/ 8 h 164"/>
                  <a:gd name="T28" fmla="*/ 406 w 406"/>
                  <a:gd name="T29" fmla="*/ 4 h 164"/>
                  <a:gd name="T30" fmla="*/ 402 w 406"/>
                  <a:gd name="T31" fmla="*/ 4 h 164"/>
                  <a:gd name="T32" fmla="*/ 406 w 406"/>
                  <a:gd name="T33" fmla="*/ 4 h 164"/>
                  <a:gd name="T34" fmla="*/ 406 w 406"/>
                  <a:gd name="T35" fmla="*/ 0 h 164"/>
                  <a:gd name="T36" fmla="*/ 406 w 406"/>
                  <a:gd name="T37" fmla="*/ 0 h 164"/>
                  <a:gd name="T38" fmla="*/ 406 w 406"/>
                  <a:gd name="T39" fmla="*/ 4 h 164"/>
                  <a:gd name="T40" fmla="*/ 406 w 406"/>
                  <a:gd name="T41" fmla="*/ 160 h 164"/>
                  <a:gd name="T42" fmla="*/ 402 w 406"/>
                  <a:gd name="T43" fmla="*/ 160 h 164"/>
                  <a:gd name="T44" fmla="*/ 402 w 406"/>
                  <a:gd name="T45" fmla="*/ 164 h 164"/>
                  <a:gd name="T46" fmla="*/ 4 w 406"/>
                  <a:gd name="T47" fmla="*/ 164 h 164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406"/>
                  <a:gd name="T73" fmla="*/ 0 h 164"/>
                  <a:gd name="T74" fmla="*/ 406 w 406"/>
                  <a:gd name="T75" fmla="*/ 164 h 164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406" h="164">
                    <a:moveTo>
                      <a:pt x="4" y="164"/>
                    </a:moveTo>
                    <a:lnTo>
                      <a:pt x="4" y="160"/>
                    </a:lnTo>
                    <a:lnTo>
                      <a:pt x="0" y="160"/>
                    </a:lnTo>
                    <a:lnTo>
                      <a:pt x="0" y="164"/>
                    </a:lnTo>
                    <a:lnTo>
                      <a:pt x="0" y="160"/>
                    </a:lnTo>
                    <a:lnTo>
                      <a:pt x="4" y="160"/>
                    </a:lnTo>
                    <a:lnTo>
                      <a:pt x="4" y="156"/>
                    </a:lnTo>
                    <a:lnTo>
                      <a:pt x="398" y="156"/>
                    </a:lnTo>
                    <a:lnTo>
                      <a:pt x="398" y="8"/>
                    </a:lnTo>
                    <a:lnTo>
                      <a:pt x="4" y="8"/>
                    </a:lnTo>
                    <a:lnTo>
                      <a:pt x="402" y="8"/>
                    </a:lnTo>
                    <a:lnTo>
                      <a:pt x="402" y="4"/>
                    </a:lnTo>
                    <a:lnTo>
                      <a:pt x="402" y="8"/>
                    </a:lnTo>
                    <a:lnTo>
                      <a:pt x="406" y="8"/>
                    </a:lnTo>
                    <a:lnTo>
                      <a:pt x="406" y="4"/>
                    </a:lnTo>
                    <a:lnTo>
                      <a:pt x="402" y="4"/>
                    </a:lnTo>
                    <a:lnTo>
                      <a:pt x="406" y="4"/>
                    </a:lnTo>
                    <a:lnTo>
                      <a:pt x="406" y="0"/>
                    </a:lnTo>
                    <a:lnTo>
                      <a:pt x="406" y="4"/>
                    </a:lnTo>
                    <a:lnTo>
                      <a:pt x="406" y="160"/>
                    </a:lnTo>
                    <a:lnTo>
                      <a:pt x="402" y="160"/>
                    </a:lnTo>
                    <a:lnTo>
                      <a:pt x="402" y="164"/>
                    </a:lnTo>
                    <a:lnTo>
                      <a:pt x="4" y="16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83" name="Rectangle 76"/>
              <p:cNvSpPr>
                <a:spLocks noChangeArrowheads="1"/>
              </p:cNvSpPr>
              <p:nvPr/>
            </p:nvSpPr>
            <p:spPr bwMode="auto">
              <a:xfrm>
                <a:off x="922" y="3284"/>
                <a:ext cx="2" cy="148"/>
              </a:xfrm>
              <a:prstGeom prst="rect">
                <a:avLst/>
              </a:prstGeom>
              <a:solidFill>
                <a:srgbClr val="7F7F7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84" name="Rectangle 77"/>
              <p:cNvSpPr>
                <a:spLocks noChangeArrowheads="1"/>
              </p:cNvSpPr>
              <p:nvPr/>
            </p:nvSpPr>
            <p:spPr bwMode="auto">
              <a:xfrm>
                <a:off x="922" y="3284"/>
                <a:ext cx="2" cy="1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85" name="Freeform 78"/>
              <p:cNvSpPr>
                <a:spLocks noEditPoints="1"/>
              </p:cNvSpPr>
              <p:nvPr/>
            </p:nvSpPr>
            <p:spPr bwMode="auto">
              <a:xfrm>
                <a:off x="922" y="3284"/>
                <a:ext cx="10" cy="156"/>
              </a:xfrm>
              <a:custGeom>
                <a:avLst/>
                <a:gdLst>
                  <a:gd name="T0" fmla="*/ 6 w 10"/>
                  <a:gd name="T1" fmla="*/ 156 h 156"/>
                  <a:gd name="T2" fmla="*/ 6 w 10"/>
                  <a:gd name="T3" fmla="*/ 152 h 156"/>
                  <a:gd name="T4" fmla="*/ 10 w 10"/>
                  <a:gd name="T5" fmla="*/ 152 h 156"/>
                  <a:gd name="T6" fmla="*/ 10 w 10"/>
                  <a:gd name="T7" fmla="*/ 156 h 156"/>
                  <a:gd name="T8" fmla="*/ 6 w 10"/>
                  <a:gd name="T9" fmla="*/ 156 h 156"/>
                  <a:gd name="T10" fmla="*/ 4 w 10"/>
                  <a:gd name="T11" fmla="*/ 156 h 156"/>
                  <a:gd name="T12" fmla="*/ 0 w 10"/>
                  <a:gd name="T13" fmla="*/ 156 h 156"/>
                  <a:gd name="T14" fmla="*/ 0 w 10"/>
                  <a:gd name="T15" fmla="*/ 152 h 156"/>
                  <a:gd name="T16" fmla="*/ 4 w 10"/>
                  <a:gd name="T17" fmla="*/ 152 h 156"/>
                  <a:gd name="T18" fmla="*/ 0 w 10"/>
                  <a:gd name="T19" fmla="*/ 152 h 156"/>
                  <a:gd name="T20" fmla="*/ 0 w 10"/>
                  <a:gd name="T21" fmla="*/ 148 h 156"/>
                  <a:gd name="T22" fmla="*/ 2 w 10"/>
                  <a:gd name="T23" fmla="*/ 148 h 156"/>
                  <a:gd name="T24" fmla="*/ 2 w 10"/>
                  <a:gd name="T25" fmla="*/ 0 h 156"/>
                  <a:gd name="T26" fmla="*/ 4 w 10"/>
                  <a:gd name="T27" fmla="*/ 0 h 156"/>
                  <a:gd name="T28" fmla="*/ 10 w 10"/>
                  <a:gd name="T29" fmla="*/ 0 h 156"/>
                  <a:gd name="T30" fmla="*/ 8 w 10"/>
                  <a:gd name="T31" fmla="*/ 0 h 156"/>
                  <a:gd name="T32" fmla="*/ 8 w 10"/>
                  <a:gd name="T33" fmla="*/ 148 h 156"/>
                  <a:gd name="T34" fmla="*/ 10 w 10"/>
                  <a:gd name="T35" fmla="*/ 148 h 156"/>
                  <a:gd name="T36" fmla="*/ 10 w 10"/>
                  <a:gd name="T37" fmla="*/ 152 h 156"/>
                  <a:gd name="T38" fmla="*/ 6 w 10"/>
                  <a:gd name="T39" fmla="*/ 152 h 156"/>
                  <a:gd name="T40" fmla="*/ 6 w 10"/>
                  <a:gd name="T41" fmla="*/ 156 h 156"/>
                  <a:gd name="T42" fmla="*/ 4 w 10"/>
                  <a:gd name="T43" fmla="*/ 156 h 15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0"/>
                  <a:gd name="T67" fmla="*/ 0 h 156"/>
                  <a:gd name="T68" fmla="*/ 10 w 10"/>
                  <a:gd name="T69" fmla="*/ 156 h 15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0" h="156">
                    <a:moveTo>
                      <a:pt x="6" y="156"/>
                    </a:moveTo>
                    <a:lnTo>
                      <a:pt x="6" y="152"/>
                    </a:lnTo>
                    <a:lnTo>
                      <a:pt x="10" y="152"/>
                    </a:lnTo>
                    <a:lnTo>
                      <a:pt x="10" y="156"/>
                    </a:lnTo>
                    <a:lnTo>
                      <a:pt x="6" y="156"/>
                    </a:lnTo>
                    <a:close/>
                    <a:moveTo>
                      <a:pt x="4" y="156"/>
                    </a:moveTo>
                    <a:lnTo>
                      <a:pt x="0" y="156"/>
                    </a:lnTo>
                    <a:lnTo>
                      <a:pt x="0" y="152"/>
                    </a:lnTo>
                    <a:lnTo>
                      <a:pt x="4" y="152"/>
                    </a:lnTo>
                    <a:lnTo>
                      <a:pt x="0" y="152"/>
                    </a:lnTo>
                    <a:lnTo>
                      <a:pt x="0" y="148"/>
                    </a:lnTo>
                    <a:lnTo>
                      <a:pt x="2" y="148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8" y="148"/>
                    </a:lnTo>
                    <a:lnTo>
                      <a:pt x="10" y="148"/>
                    </a:lnTo>
                    <a:lnTo>
                      <a:pt x="10" y="152"/>
                    </a:lnTo>
                    <a:lnTo>
                      <a:pt x="6" y="152"/>
                    </a:lnTo>
                    <a:lnTo>
                      <a:pt x="6" y="156"/>
                    </a:lnTo>
                    <a:lnTo>
                      <a:pt x="4" y="156"/>
                    </a:lnTo>
                    <a:close/>
                  </a:path>
                </a:pathLst>
              </a:custGeom>
              <a:solidFill>
                <a:srgbClr val="3F3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86" name="Rectangle 79"/>
              <p:cNvSpPr>
                <a:spLocks noChangeArrowheads="1"/>
              </p:cNvSpPr>
              <p:nvPr/>
            </p:nvSpPr>
            <p:spPr bwMode="auto">
              <a:xfrm>
                <a:off x="928" y="3436"/>
                <a:ext cx="4" cy="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87" name="Freeform 80"/>
              <p:cNvSpPr>
                <a:spLocks/>
              </p:cNvSpPr>
              <p:nvPr/>
            </p:nvSpPr>
            <p:spPr bwMode="auto">
              <a:xfrm>
                <a:off x="922" y="3284"/>
                <a:ext cx="10" cy="156"/>
              </a:xfrm>
              <a:custGeom>
                <a:avLst/>
                <a:gdLst>
                  <a:gd name="T0" fmla="*/ 4 w 10"/>
                  <a:gd name="T1" fmla="*/ 156 h 156"/>
                  <a:gd name="T2" fmla="*/ 0 w 10"/>
                  <a:gd name="T3" fmla="*/ 156 h 156"/>
                  <a:gd name="T4" fmla="*/ 0 w 10"/>
                  <a:gd name="T5" fmla="*/ 152 h 156"/>
                  <a:gd name="T6" fmla="*/ 4 w 10"/>
                  <a:gd name="T7" fmla="*/ 152 h 156"/>
                  <a:gd name="T8" fmla="*/ 0 w 10"/>
                  <a:gd name="T9" fmla="*/ 152 h 156"/>
                  <a:gd name="T10" fmla="*/ 0 w 10"/>
                  <a:gd name="T11" fmla="*/ 148 h 156"/>
                  <a:gd name="T12" fmla="*/ 2 w 10"/>
                  <a:gd name="T13" fmla="*/ 148 h 156"/>
                  <a:gd name="T14" fmla="*/ 2 w 10"/>
                  <a:gd name="T15" fmla="*/ 0 h 156"/>
                  <a:gd name="T16" fmla="*/ 4 w 10"/>
                  <a:gd name="T17" fmla="*/ 0 h 156"/>
                  <a:gd name="T18" fmla="*/ 10 w 10"/>
                  <a:gd name="T19" fmla="*/ 0 h 156"/>
                  <a:gd name="T20" fmla="*/ 8 w 10"/>
                  <a:gd name="T21" fmla="*/ 0 h 156"/>
                  <a:gd name="T22" fmla="*/ 8 w 10"/>
                  <a:gd name="T23" fmla="*/ 148 h 156"/>
                  <a:gd name="T24" fmla="*/ 10 w 10"/>
                  <a:gd name="T25" fmla="*/ 148 h 156"/>
                  <a:gd name="T26" fmla="*/ 10 w 10"/>
                  <a:gd name="T27" fmla="*/ 152 h 156"/>
                  <a:gd name="T28" fmla="*/ 6 w 10"/>
                  <a:gd name="T29" fmla="*/ 152 h 156"/>
                  <a:gd name="T30" fmla="*/ 6 w 10"/>
                  <a:gd name="T31" fmla="*/ 156 h 156"/>
                  <a:gd name="T32" fmla="*/ 4 w 10"/>
                  <a:gd name="T33" fmla="*/ 156 h 15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0"/>
                  <a:gd name="T52" fmla="*/ 0 h 156"/>
                  <a:gd name="T53" fmla="*/ 10 w 10"/>
                  <a:gd name="T54" fmla="*/ 156 h 15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0" h="156">
                    <a:moveTo>
                      <a:pt x="4" y="156"/>
                    </a:moveTo>
                    <a:lnTo>
                      <a:pt x="0" y="156"/>
                    </a:lnTo>
                    <a:lnTo>
                      <a:pt x="0" y="152"/>
                    </a:lnTo>
                    <a:lnTo>
                      <a:pt x="4" y="152"/>
                    </a:lnTo>
                    <a:lnTo>
                      <a:pt x="0" y="152"/>
                    </a:lnTo>
                    <a:lnTo>
                      <a:pt x="0" y="148"/>
                    </a:lnTo>
                    <a:lnTo>
                      <a:pt x="2" y="148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8" y="148"/>
                    </a:lnTo>
                    <a:lnTo>
                      <a:pt x="10" y="148"/>
                    </a:lnTo>
                    <a:lnTo>
                      <a:pt x="10" y="152"/>
                    </a:lnTo>
                    <a:lnTo>
                      <a:pt x="6" y="152"/>
                    </a:lnTo>
                    <a:lnTo>
                      <a:pt x="6" y="156"/>
                    </a:lnTo>
                    <a:lnTo>
                      <a:pt x="4" y="15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88" name="Freeform 81"/>
              <p:cNvSpPr>
                <a:spLocks noEditPoints="1"/>
              </p:cNvSpPr>
              <p:nvPr/>
            </p:nvSpPr>
            <p:spPr bwMode="auto">
              <a:xfrm>
                <a:off x="922" y="3276"/>
                <a:ext cx="412" cy="8"/>
              </a:xfrm>
              <a:custGeom>
                <a:avLst/>
                <a:gdLst>
                  <a:gd name="T0" fmla="*/ 408 w 412"/>
                  <a:gd name="T1" fmla="*/ 8 h 8"/>
                  <a:gd name="T2" fmla="*/ 408 w 412"/>
                  <a:gd name="T3" fmla="*/ 4 h 8"/>
                  <a:gd name="T4" fmla="*/ 412 w 412"/>
                  <a:gd name="T5" fmla="*/ 4 h 8"/>
                  <a:gd name="T6" fmla="*/ 412 w 412"/>
                  <a:gd name="T7" fmla="*/ 8 h 8"/>
                  <a:gd name="T8" fmla="*/ 408 w 412"/>
                  <a:gd name="T9" fmla="*/ 8 h 8"/>
                  <a:gd name="T10" fmla="*/ 4 w 412"/>
                  <a:gd name="T11" fmla="*/ 8 h 8"/>
                  <a:gd name="T12" fmla="*/ 0 w 412"/>
                  <a:gd name="T13" fmla="*/ 8 h 8"/>
                  <a:gd name="T14" fmla="*/ 0 w 412"/>
                  <a:gd name="T15" fmla="*/ 4 h 8"/>
                  <a:gd name="T16" fmla="*/ 4 w 412"/>
                  <a:gd name="T17" fmla="*/ 4 h 8"/>
                  <a:gd name="T18" fmla="*/ 0 w 412"/>
                  <a:gd name="T19" fmla="*/ 4 h 8"/>
                  <a:gd name="T20" fmla="*/ 0 w 412"/>
                  <a:gd name="T21" fmla="*/ 0 h 8"/>
                  <a:gd name="T22" fmla="*/ 4 w 412"/>
                  <a:gd name="T23" fmla="*/ 0 h 8"/>
                  <a:gd name="T24" fmla="*/ 408 w 412"/>
                  <a:gd name="T25" fmla="*/ 0 h 8"/>
                  <a:gd name="T26" fmla="*/ 408 w 412"/>
                  <a:gd name="T27" fmla="*/ 4 h 8"/>
                  <a:gd name="T28" fmla="*/ 408 w 412"/>
                  <a:gd name="T29" fmla="*/ 8 h 8"/>
                  <a:gd name="T30" fmla="*/ 4 w 412"/>
                  <a:gd name="T31" fmla="*/ 8 h 8"/>
                  <a:gd name="T32" fmla="*/ 408 w 412"/>
                  <a:gd name="T33" fmla="*/ 4 h 8"/>
                  <a:gd name="T34" fmla="*/ 408 w 412"/>
                  <a:gd name="T35" fmla="*/ 0 h 8"/>
                  <a:gd name="T36" fmla="*/ 412 w 412"/>
                  <a:gd name="T37" fmla="*/ 0 h 8"/>
                  <a:gd name="T38" fmla="*/ 412 w 412"/>
                  <a:gd name="T39" fmla="*/ 4 h 8"/>
                  <a:gd name="T40" fmla="*/ 408 w 412"/>
                  <a:gd name="T41" fmla="*/ 4 h 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412"/>
                  <a:gd name="T64" fmla="*/ 0 h 8"/>
                  <a:gd name="T65" fmla="*/ 412 w 412"/>
                  <a:gd name="T66" fmla="*/ 8 h 8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412" h="8">
                    <a:moveTo>
                      <a:pt x="408" y="8"/>
                    </a:moveTo>
                    <a:lnTo>
                      <a:pt x="408" y="4"/>
                    </a:lnTo>
                    <a:lnTo>
                      <a:pt x="412" y="4"/>
                    </a:lnTo>
                    <a:lnTo>
                      <a:pt x="412" y="8"/>
                    </a:lnTo>
                    <a:lnTo>
                      <a:pt x="408" y="8"/>
                    </a:lnTo>
                    <a:close/>
                    <a:moveTo>
                      <a:pt x="4" y="8"/>
                    </a:moveTo>
                    <a:lnTo>
                      <a:pt x="0" y="8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08" y="0"/>
                    </a:lnTo>
                    <a:lnTo>
                      <a:pt x="408" y="4"/>
                    </a:lnTo>
                    <a:lnTo>
                      <a:pt x="408" y="8"/>
                    </a:lnTo>
                    <a:lnTo>
                      <a:pt x="4" y="8"/>
                    </a:lnTo>
                    <a:close/>
                    <a:moveTo>
                      <a:pt x="408" y="4"/>
                    </a:moveTo>
                    <a:lnTo>
                      <a:pt x="408" y="0"/>
                    </a:lnTo>
                    <a:lnTo>
                      <a:pt x="412" y="0"/>
                    </a:lnTo>
                    <a:lnTo>
                      <a:pt x="412" y="4"/>
                    </a:lnTo>
                    <a:lnTo>
                      <a:pt x="408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89" name="Rectangle 82"/>
              <p:cNvSpPr>
                <a:spLocks noChangeArrowheads="1"/>
              </p:cNvSpPr>
              <p:nvPr/>
            </p:nvSpPr>
            <p:spPr bwMode="auto">
              <a:xfrm>
                <a:off x="1330" y="3280"/>
                <a:ext cx="4" cy="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90" name="Freeform 83"/>
              <p:cNvSpPr>
                <a:spLocks/>
              </p:cNvSpPr>
              <p:nvPr/>
            </p:nvSpPr>
            <p:spPr bwMode="auto">
              <a:xfrm>
                <a:off x="922" y="3276"/>
                <a:ext cx="408" cy="8"/>
              </a:xfrm>
              <a:custGeom>
                <a:avLst/>
                <a:gdLst>
                  <a:gd name="T0" fmla="*/ 4 w 408"/>
                  <a:gd name="T1" fmla="*/ 8 h 8"/>
                  <a:gd name="T2" fmla="*/ 0 w 408"/>
                  <a:gd name="T3" fmla="*/ 8 h 8"/>
                  <a:gd name="T4" fmla="*/ 0 w 408"/>
                  <a:gd name="T5" fmla="*/ 4 h 8"/>
                  <a:gd name="T6" fmla="*/ 4 w 408"/>
                  <a:gd name="T7" fmla="*/ 4 h 8"/>
                  <a:gd name="T8" fmla="*/ 0 w 408"/>
                  <a:gd name="T9" fmla="*/ 4 h 8"/>
                  <a:gd name="T10" fmla="*/ 0 w 408"/>
                  <a:gd name="T11" fmla="*/ 0 h 8"/>
                  <a:gd name="T12" fmla="*/ 4 w 408"/>
                  <a:gd name="T13" fmla="*/ 0 h 8"/>
                  <a:gd name="T14" fmla="*/ 408 w 408"/>
                  <a:gd name="T15" fmla="*/ 0 h 8"/>
                  <a:gd name="T16" fmla="*/ 408 w 408"/>
                  <a:gd name="T17" fmla="*/ 4 h 8"/>
                  <a:gd name="T18" fmla="*/ 408 w 408"/>
                  <a:gd name="T19" fmla="*/ 8 h 8"/>
                  <a:gd name="T20" fmla="*/ 4 w 408"/>
                  <a:gd name="T21" fmla="*/ 8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08"/>
                  <a:gd name="T34" fmla="*/ 0 h 8"/>
                  <a:gd name="T35" fmla="*/ 408 w 408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08" h="8">
                    <a:moveTo>
                      <a:pt x="4" y="8"/>
                    </a:moveTo>
                    <a:lnTo>
                      <a:pt x="0" y="8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08" y="0"/>
                    </a:lnTo>
                    <a:lnTo>
                      <a:pt x="408" y="4"/>
                    </a:lnTo>
                    <a:lnTo>
                      <a:pt x="408" y="8"/>
                    </a:lnTo>
                    <a:lnTo>
                      <a:pt x="4" y="8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91" name="Rectangle 84"/>
              <p:cNvSpPr>
                <a:spLocks noChangeArrowheads="1"/>
              </p:cNvSpPr>
              <p:nvPr/>
            </p:nvSpPr>
            <p:spPr bwMode="auto">
              <a:xfrm>
                <a:off x="1330" y="3276"/>
                <a:ext cx="4" cy="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92" name="Freeform 85"/>
              <p:cNvSpPr>
                <a:spLocks noEditPoints="1"/>
              </p:cNvSpPr>
              <p:nvPr/>
            </p:nvSpPr>
            <p:spPr bwMode="auto">
              <a:xfrm>
                <a:off x="982" y="2522"/>
                <a:ext cx="256" cy="104"/>
              </a:xfrm>
              <a:custGeom>
                <a:avLst/>
                <a:gdLst>
                  <a:gd name="T0" fmla="*/ 14 w 256"/>
                  <a:gd name="T1" fmla="*/ 98 h 104"/>
                  <a:gd name="T2" fmla="*/ 32 w 256"/>
                  <a:gd name="T3" fmla="*/ 104 h 104"/>
                  <a:gd name="T4" fmla="*/ 44 w 256"/>
                  <a:gd name="T5" fmla="*/ 102 h 104"/>
                  <a:gd name="T6" fmla="*/ 54 w 256"/>
                  <a:gd name="T7" fmla="*/ 94 h 104"/>
                  <a:gd name="T8" fmla="*/ 64 w 256"/>
                  <a:gd name="T9" fmla="*/ 74 h 104"/>
                  <a:gd name="T10" fmla="*/ 62 w 256"/>
                  <a:gd name="T11" fmla="*/ 50 h 104"/>
                  <a:gd name="T12" fmla="*/ 56 w 256"/>
                  <a:gd name="T13" fmla="*/ 38 h 104"/>
                  <a:gd name="T14" fmla="*/ 46 w 256"/>
                  <a:gd name="T15" fmla="*/ 30 h 104"/>
                  <a:gd name="T16" fmla="*/ 32 w 256"/>
                  <a:gd name="T17" fmla="*/ 26 h 104"/>
                  <a:gd name="T18" fmla="*/ 20 w 256"/>
                  <a:gd name="T19" fmla="*/ 30 h 104"/>
                  <a:gd name="T20" fmla="*/ 12 w 256"/>
                  <a:gd name="T21" fmla="*/ 0 h 104"/>
                  <a:gd name="T22" fmla="*/ 10 w 256"/>
                  <a:gd name="T23" fmla="*/ 104 h 104"/>
                  <a:gd name="T24" fmla="*/ 16 w 256"/>
                  <a:gd name="T25" fmla="*/ 44 h 104"/>
                  <a:gd name="T26" fmla="*/ 32 w 256"/>
                  <a:gd name="T27" fmla="*/ 38 h 104"/>
                  <a:gd name="T28" fmla="*/ 46 w 256"/>
                  <a:gd name="T29" fmla="*/ 44 h 104"/>
                  <a:gd name="T30" fmla="*/ 50 w 256"/>
                  <a:gd name="T31" fmla="*/ 66 h 104"/>
                  <a:gd name="T32" fmla="*/ 44 w 256"/>
                  <a:gd name="T33" fmla="*/ 88 h 104"/>
                  <a:gd name="T34" fmla="*/ 30 w 256"/>
                  <a:gd name="T35" fmla="*/ 94 h 104"/>
                  <a:gd name="T36" fmla="*/ 22 w 256"/>
                  <a:gd name="T37" fmla="*/ 92 h 104"/>
                  <a:gd name="T38" fmla="*/ 14 w 256"/>
                  <a:gd name="T39" fmla="*/ 84 h 104"/>
                  <a:gd name="T40" fmla="*/ 10 w 256"/>
                  <a:gd name="T41" fmla="*/ 66 h 104"/>
                  <a:gd name="T42" fmla="*/ 16 w 256"/>
                  <a:gd name="T43" fmla="*/ 44 h 104"/>
                  <a:gd name="T44" fmla="*/ 80 w 256"/>
                  <a:gd name="T45" fmla="*/ 0 h 104"/>
                  <a:gd name="T46" fmla="*/ 92 w 256"/>
                  <a:gd name="T47" fmla="*/ 104 h 104"/>
                  <a:gd name="T48" fmla="*/ 158 w 256"/>
                  <a:gd name="T49" fmla="*/ 28 h 104"/>
                  <a:gd name="T50" fmla="*/ 158 w 256"/>
                  <a:gd name="T51" fmla="*/ 78 h 104"/>
                  <a:gd name="T52" fmla="*/ 154 w 256"/>
                  <a:gd name="T53" fmla="*/ 88 h 104"/>
                  <a:gd name="T54" fmla="*/ 144 w 256"/>
                  <a:gd name="T55" fmla="*/ 94 h 104"/>
                  <a:gd name="T56" fmla="*/ 134 w 256"/>
                  <a:gd name="T57" fmla="*/ 94 h 104"/>
                  <a:gd name="T58" fmla="*/ 126 w 256"/>
                  <a:gd name="T59" fmla="*/ 88 h 104"/>
                  <a:gd name="T60" fmla="*/ 124 w 256"/>
                  <a:gd name="T61" fmla="*/ 70 h 104"/>
                  <a:gd name="T62" fmla="*/ 110 w 256"/>
                  <a:gd name="T63" fmla="*/ 74 h 104"/>
                  <a:gd name="T64" fmla="*/ 112 w 256"/>
                  <a:gd name="T65" fmla="*/ 86 h 104"/>
                  <a:gd name="T66" fmla="*/ 120 w 256"/>
                  <a:gd name="T67" fmla="*/ 100 h 104"/>
                  <a:gd name="T68" fmla="*/ 130 w 256"/>
                  <a:gd name="T69" fmla="*/ 104 h 104"/>
                  <a:gd name="T70" fmla="*/ 144 w 256"/>
                  <a:gd name="T71" fmla="*/ 104 h 104"/>
                  <a:gd name="T72" fmla="*/ 160 w 256"/>
                  <a:gd name="T73" fmla="*/ 92 h 104"/>
                  <a:gd name="T74" fmla="*/ 172 w 256"/>
                  <a:gd name="T75" fmla="*/ 104 h 104"/>
                  <a:gd name="T76" fmla="*/ 230 w 256"/>
                  <a:gd name="T77" fmla="*/ 94 h 104"/>
                  <a:gd name="T78" fmla="*/ 214 w 256"/>
                  <a:gd name="T79" fmla="*/ 92 h 104"/>
                  <a:gd name="T80" fmla="*/ 202 w 256"/>
                  <a:gd name="T81" fmla="*/ 80 h 104"/>
                  <a:gd name="T82" fmla="*/ 256 w 256"/>
                  <a:gd name="T83" fmla="*/ 70 h 104"/>
                  <a:gd name="T84" fmla="*/ 256 w 256"/>
                  <a:gd name="T85" fmla="*/ 58 h 104"/>
                  <a:gd name="T86" fmla="*/ 246 w 256"/>
                  <a:gd name="T87" fmla="*/ 38 h 104"/>
                  <a:gd name="T88" fmla="*/ 236 w 256"/>
                  <a:gd name="T89" fmla="*/ 30 h 104"/>
                  <a:gd name="T90" fmla="*/ 222 w 256"/>
                  <a:gd name="T91" fmla="*/ 26 h 104"/>
                  <a:gd name="T92" fmla="*/ 202 w 256"/>
                  <a:gd name="T93" fmla="*/ 32 h 104"/>
                  <a:gd name="T94" fmla="*/ 192 w 256"/>
                  <a:gd name="T95" fmla="*/ 44 h 104"/>
                  <a:gd name="T96" fmla="*/ 188 w 256"/>
                  <a:gd name="T97" fmla="*/ 66 h 104"/>
                  <a:gd name="T98" fmla="*/ 190 w 256"/>
                  <a:gd name="T99" fmla="*/ 82 h 104"/>
                  <a:gd name="T100" fmla="*/ 196 w 256"/>
                  <a:gd name="T101" fmla="*/ 94 h 104"/>
                  <a:gd name="T102" fmla="*/ 214 w 256"/>
                  <a:gd name="T103" fmla="*/ 104 h 104"/>
                  <a:gd name="T104" fmla="*/ 234 w 256"/>
                  <a:gd name="T105" fmla="*/ 104 h 104"/>
                  <a:gd name="T106" fmla="*/ 252 w 256"/>
                  <a:gd name="T107" fmla="*/ 92 h 104"/>
                  <a:gd name="T108" fmla="*/ 242 w 256"/>
                  <a:gd name="T109" fmla="*/ 80 h 104"/>
                  <a:gd name="T110" fmla="*/ 234 w 256"/>
                  <a:gd name="T111" fmla="*/ 90 h 104"/>
                  <a:gd name="T112" fmla="*/ 214 w 256"/>
                  <a:gd name="T113" fmla="*/ 38 h 104"/>
                  <a:gd name="T114" fmla="*/ 230 w 256"/>
                  <a:gd name="T115" fmla="*/ 40 h 104"/>
                  <a:gd name="T116" fmla="*/ 240 w 256"/>
                  <a:gd name="T117" fmla="*/ 50 h 104"/>
                  <a:gd name="T118" fmla="*/ 200 w 256"/>
                  <a:gd name="T119" fmla="*/ 58 h 104"/>
                  <a:gd name="T120" fmla="*/ 208 w 256"/>
                  <a:gd name="T121" fmla="*/ 44 h 10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56"/>
                  <a:gd name="T184" fmla="*/ 0 h 104"/>
                  <a:gd name="T185" fmla="*/ 256 w 256"/>
                  <a:gd name="T186" fmla="*/ 104 h 10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56" h="104">
                    <a:moveTo>
                      <a:pt x="10" y="94"/>
                    </a:moveTo>
                    <a:lnTo>
                      <a:pt x="10" y="94"/>
                    </a:lnTo>
                    <a:lnTo>
                      <a:pt x="14" y="98"/>
                    </a:lnTo>
                    <a:lnTo>
                      <a:pt x="20" y="102"/>
                    </a:lnTo>
                    <a:lnTo>
                      <a:pt x="26" y="104"/>
                    </a:lnTo>
                    <a:lnTo>
                      <a:pt x="32" y="104"/>
                    </a:lnTo>
                    <a:lnTo>
                      <a:pt x="38" y="104"/>
                    </a:lnTo>
                    <a:lnTo>
                      <a:pt x="44" y="102"/>
                    </a:lnTo>
                    <a:lnTo>
                      <a:pt x="50" y="100"/>
                    </a:lnTo>
                    <a:lnTo>
                      <a:pt x="54" y="94"/>
                    </a:lnTo>
                    <a:lnTo>
                      <a:pt x="58" y="88"/>
                    </a:lnTo>
                    <a:lnTo>
                      <a:pt x="62" y="82"/>
                    </a:lnTo>
                    <a:lnTo>
                      <a:pt x="64" y="74"/>
                    </a:lnTo>
                    <a:lnTo>
                      <a:pt x="64" y="64"/>
                    </a:lnTo>
                    <a:lnTo>
                      <a:pt x="62" y="50"/>
                    </a:lnTo>
                    <a:lnTo>
                      <a:pt x="58" y="44"/>
                    </a:lnTo>
                    <a:lnTo>
                      <a:pt x="56" y="38"/>
                    </a:lnTo>
                    <a:lnTo>
                      <a:pt x="50" y="34"/>
                    </a:lnTo>
                    <a:lnTo>
                      <a:pt x="46" y="30"/>
                    </a:lnTo>
                    <a:lnTo>
                      <a:pt x="38" y="28"/>
                    </a:lnTo>
                    <a:lnTo>
                      <a:pt x="32" y="26"/>
                    </a:lnTo>
                    <a:lnTo>
                      <a:pt x="26" y="28"/>
                    </a:lnTo>
                    <a:lnTo>
                      <a:pt x="20" y="30"/>
                    </a:lnTo>
                    <a:lnTo>
                      <a:pt x="16" y="32"/>
                    </a:lnTo>
                    <a:lnTo>
                      <a:pt x="12" y="3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104"/>
                    </a:lnTo>
                    <a:lnTo>
                      <a:pt x="10" y="104"/>
                    </a:lnTo>
                    <a:lnTo>
                      <a:pt x="10" y="94"/>
                    </a:lnTo>
                    <a:close/>
                    <a:moveTo>
                      <a:pt x="16" y="44"/>
                    </a:moveTo>
                    <a:lnTo>
                      <a:pt x="16" y="44"/>
                    </a:lnTo>
                    <a:lnTo>
                      <a:pt x="24" y="40"/>
                    </a:lnTo>
                    <a:lnTo>
                      <a:pt x="32" y="38"/>
                    </a:lnTo>
                    <a:lnTo>
                      <a:pt x="38" y="40"/>
                    </a:lnTo>
                    <a:lnTo>
                      <a:pt x="46" y="44"/>
                    </a:lnTo>
                    <a:lnTo>
                      <a:pt x="50" y="54"/>
                    </a:lnTo>
                    <a:lnTo>
                      <a:pt x="50" y="66"/>
                    </a:lnTo>
                    <a:lnTo>
                      <a:pt x="50" y="78"/>
                    </a:lnTo>
                    <a:lnTo>
                      <a:pt x="44" y="88"/>
                    </a:lnTo>
                    <a:lnTo>
                      <a:pt x="38" y="92"/>
                    </a:lnTo>
                    <a:lnTo>
                      <a:pt x="30" y="94"/>
                    </a:lnTo>
                    <a:lnTo>
                      <a:pt x="26" y="94"/>
                    </a:lnTo>
                    <a:lnTo>
                      <a:pt x="22" y="92"/>
                    </a:lnTo>
                    <a:lnTo>
                      <a:pt x="18" y="90"/>
                    </a:lnTo>
                    <a:lnTo>
                      <a:pt x="14" y="84"/>
                    </a:lnTo>
                    <a:lnTo>
                      <a:pt x="12" y="76"/>
                    </a:lnTo>
                    <a:lnTo>
                      <a:pt x="10" y="66"/>
                    </a:lnTo>
                    <a:lnTo>
                      <a:pt x="12" y="54"/>
                    </a:lnTo>
                    <a:lnTo>
                      <a:pt x="16" y="44"/>
                    </a:lnTo>
                    <a:close/>
                    <a:moveTo>
                      <a:pt x="92" y="104"/>
                    </a:moveTo>
                    <a:lnTo>
                      <a:pt x="92" y="0"/>
                    </a:lnTo>
                    <a:lnTo>
                      <a:pt x="80" y="0"/>
                    </a:lnTo>
                    <a:lnTo>
                      <a:pt x="80" y="104"/>
                    </a:lnTo>
                    <a:lnTo>
                      <a:pt x="92" y="104"/>
                    </a:lnTo>
                    <a:close/>
                    <a:moveTo>
                      <a:pt x="172" y="104"/>
                    </a:moveTo>
                    <a:lnTo>
                      <a:pt x="172" y="28"/>
                    </a:lnTo>
                    <a:lnTo>
                      <a:pt x="158" y="28"/>
                    </a:lnTo>
                    <a:lnTo>
                      <a:pt x="158" y="68"/>
                    </a:lnTo>
                    <a:lnTo>
                      <a:pt x="158" y="78"/>
                    </a:lnTo>
                    <a:lnTo>
                      <a:pt x="156" y="84"/>
                    </a:lnTo>
                    <a:lnTo>
                      <a:pt x="154" y="88"/>
                    </a:lnTo>
                    <a:lnTo>
                      <a:pt x="150" y="92"/>
                    </a:lnTo>
                    <a:lnTo>
                      <a:pt x="144" y="94"/>
                    </a:lnTo>
                    <a:lnTo>
                      <a:pt x="140" y="94"/>
                    </a:lnTo>
                    <a:lnTo>
                      <a:pt x="134" y="94"/>
                    </a:lnTo>
                    <a:lnTo>
                      <a:pt x="130" y="92"/>
                    </a:lnTo>
                    <a:lnTo>
                      <a:pt x="126" y="88"/>
                    </a:lnTo>
                    <a:lnTo>
                      <a:pt x="124" y="84"/>
                    </a:lnTo>
                    <a:lnTo>
                      <a:pt x="124" y="70"/>
                    </a:lnTo>
                    <a:lnTo>
                      <a:pt x="124" y="28"/>
                    </a:lnTo>
                    <a:lnTo>
                      <a:pt x="110" y="28"/>
                    </a:lnTo>
                    <a:lnTo>
                      <a:pt x="110" y="74"/>
                    </a:lnTo>
                    <a:lnTo>
                      <a:pt x="112" y="86"/>
                    </a:lnTo>
                    <a:lnTo>
                      <a:pt x="116" y="96"/>
                    </a:lnTo>
                    <a:lnTo>
                      <a:pt x="120" y="100"/>
                    </a:lnTo>
                    <a:lnTo>
                      <a:pt x="124" y="102"/>
                    </a:lnTo>
                    <a:lnTo>
                      <a:pt x="130" y="104"/>
                    </a:lnTo>
                    <a:lnTo>
                      <a:pt x="136" y="104"/>
                    </a:lnTo>
                    <a:lnTo>
                      <a:pt x="144" y="104"/>
                    </a:lnTo>
                    <a:lnTo>
                      <a:pt x="150" y="102"/>
                    </a:lnTo>
                    <a:lnTo>
                      <a:pt x="156" y="98"/>
                    </a:lnTo>
                    <a:lnTo>
                      <a:pt x="160" y="92"/>
                    </a:lnTo>
                    <a:lnTo>
                      <a:pt x="160" y="104"/>
                    </a:lnTo>
                    <a:lnTo>
                      <a:pt x="172" y="104"/>
                    </a:lnTo>
                    <a:close/>
                    <a:moveTo>
                      <a:pt x="234" y="90"/>
                    </a:moveTo>
                    <a:lnTo>
                      <a:pt x="234" y="90"/>
                    </a:lnTo>
                    <a:lnTo>
                      <a:pt x="230" y="94"/>
                    </a:lnTo>
                    <a:lnTo>
                      <a:pt x="222" y="94"/>
                    </a:lnTo>
                    <a:lnTo>
                      <a:pt x="214" y="92"/>
                    </a:lnTo>
                    <a:lnTo>
                      <a:pt x="208" y="88"/>
                    </a:lnTo>
                    <a:lnTo>
                      <a:pt x="202" y="80"/>
                    </a:lnTo>
                    <a:lnTo>
                      <a:pt x="200" y="70"/>
                    </a:lnTo>
                    <a:lnTo>
                      <a:pt x="256" y="70"/>
                    </a:lnTo>
                    <a:lnTo>
                      <a:pt x="256" y="66"/>
                    </a:lnTo>
                    <a:lnTo>
                      <a:pt x="256" y="58"/>
                    </a:lnTo>
                    <a:lnTo>
                      <a:pt x="254" y="50"/>
                    </a:lnTo>
                    <a:lnTo>
                      <a:pt x="250" y="42"/>
                    </a:lnTo>
                    <a:lnTo>
                      <a:pt x="246" y="38"/>
                    </a:lnTo>
                    <a:lnTo>
                      <a:pt x="242" y="32"/>
                    </a:lnTo>
                    <a:lnTo>
                      <a:pt x="236" y="30"/>
                    </a:lnTo>
                    <a:lnTo>
                      <a:pt x="230" y="28"/>
                    </a:lnTo>
                    <a:lnTo>
                      <a:pt x="222" y="26"/>
                    </a:lnTo>
                    <a:lnTo>
                      <a:pt x="214" y="28"/>
                    </a:lnTo>
                    <a:lnTo>
                      <a:pt x="208" y="30"/>
                    </a:lnTo>
                    <a:lnTo>
                      <a:pt x="202" y="32"/>
                    </a:lnTo>
                    <a:lnTo>
                      <a:pt x="196" y="38"/>
                    </a:lnTo>
                    <a:lnTo>
                      <a:pt x="192" y="44"/>
                    </a:lnTo>
                    <a:lnTo>
                      <a:pt x="190" y="50"/>
                    </a:lnTo>
                    <a:lnTo>
                      <a:pt x="188" y="58"/>
                    </a:lnTo>
                    <a:lnTo>
                      <a:pt x="188" y="66"/>
                    </a:lnTo>
                    <a:lnTo>
                      <a:pt x="188" y="76"/>
                    </a:lnTo>
                    <a:lnTo>
                      <a:pt x="190" y="82"/>
                    </a:lnTo>
                    <a:lnTo>
                      <a:pt x="192" y="90"/>
                    </a:lnTo>
                    <a:lnTo>
                      <a:pt x="196" y="94"/>
                    </a:lnTo>
                    <a:lnTo>
                      <a:pt x="202" y="100"/>
                    </a:lnTo>
                    <a:lnTo>
                      <a:pt x="208" y="102"/>
                    </a:lnTo>
                    <a:lnTo>
                      <a:pt x="214" y="104"/>
                    </a:lnTo>
                    <a:lnTo>
                      <a:pt x="222" y="104"/>
                    </a:lnTo>
                    <a:lnTo>
                      <a:pt x="234" y="104"/>
                    </a:lnTo>
                    <a:lnTo>
                      <a:pt x="244" y="98"/>
                    </a:lnTo>
                    <a:lnTo>
                      <a:pt x="252" y="92"/>
                    </a:lnTo>
                    <a:lnTo>
                      <a:pt x="256" y="80"/>
                    </a:lnTo>
                    <a:lnTo>
                      <a:pt x="242" y="80"/>
                    </a:lnTo>
                    <a:lnTo>
                      <a:pt x="240" y="86"/>
                    </a:lnTo>
                    <a:lnTo>
                      <a:pt x="234" y="90"/>
                    </a:lnTo>
                    <a:close/>
                    <a:moveTo>
                      <a:pt x="208" y="44"/>
                    </a:moveTo>
                    <a:lnTo>
                      <a:pt x="208" y="44"/>
                    </a:lnTo>
                    <a:lnTo>
                      <a:pt x="214" y="38"/>
                    </a:lnTo>
                    <a:lnTo>
                      <a:pt x="222" y="38"/>
                    </a:lnTo>
                    <a:lnTo>
                      <a:pt x="230" y="40"/>
                    </a:lnTo>
                    <a:lnTo>
                      <a:pt x="238" y="44"/>
                    </a:lnTo>
                    <a:lnTo>
                      <a:pt x="240" y="50"/>
                    </a:lnTo>
                    <a:lnTo>
                      <a:pt x="242" y="58"/>
                    </a:lnTo>
                    <a:lnTo>
                      <a:pt x="200" y="58"/>
                    </a:lnTo>
                    <a:lnTo>
                      <a:pt x="202" y="50"/>
                    </a:lnTo>
                    <a:lnTo>
                      <a:pt x="208" y="4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93" name="Freeform 86"/>
              <p:cNvSpPr>
                <a:spLocks noEditPoints="1"/>
              </p:cNvSpPr>
              <p:nvPr/>
            </p:nvSpPr>
            <p:spPr bwMode="auto">
              <a:xfrm>
                <a:off x="972" y="2670"/>
                <a:ext cx="128" cy="104"/>
              </a:xfrm>
              <a:custGeom>
                <a:avLst/>
                <a:gdLst>
                  <a:gd name="T0" fmla="*/ 8 w 128"/>
                  <a:gd name="T1" fmla="*/ 94 h 104"/>
                  <a:gd name="T2" fmla="*/ 20 w 128"/>
                  <a:gd name="T3" fmla="*/ 102 h 104"/>
                  <a:gd name="T4" fmla="*/ 34 w 128"/>
                  <a:gd name="T5" fmla="*/ 104 h 104"/>
                  <a:gd name="T6" fmla="*/ 44 w 128"/>
                  <a:gd name="T7" fmla="*/ 104 h 104"/>
                  <a:gd name="T8" fmla="*/ 52 w 128"/>
                  <a:gd name="T9" fmla="*/ 100 h 104"/>
                  <a:gd name="T10" fmla="*/ 64 w 128"/>
                  <a:gd name="T11" fmla="*/ 86 h 104"/>
                  <a:gd name="T12" fmla="*/ 68 w 128"/>
                  <a:gd name="T13" fmla="*/ 78 h 104"/>
                  <a:gd name="T14" fmla="*/ 70 w 128"/>
                  <a:gd name="T15" fmla="*/ 64 h 104"/>
                  <a:gd name="T16" fmla="*/ 66 w 128"/>
                  <a:gd name="T17" fmla="*/ 48 h 104"/>
                  <a:gd name="T18" fmla="*/ 60 w 128"/>
                  <a:gd name="T19" fmla="*/ 36 h 104"/>
                  <a:gd name="T20" fmla="*/ 54 w 128"/>
                  <a:gd name="T21" fmla="*/ 32 h 104"/>
                  <a:gd name="T22" fmla="*/ 42 w 128"/>
                  <a:gd name="T23" fmla="*/ 26 h 104"/>
                  <a:gd name="T24" fmla="*/ 34 w 128"/>
                  <a:gd name="T25" fmla="*/ 26 h 104"/>
                  <a:gd name="T26" fmla="*/ 10 w 128"/>
                  <a:gd name="T27" fmla="*/ 34 h 104"/>
                  <a:gd name="T28" fmla="*/ 6 w 128"/>
                  <a:gd name="T29" fmla="*/ 40 h 104"/>
                  <a:gd name="T30" fmla="*/ 0 w 128"/>
                  <a:gd name="T31" fmla="*/ 56 h 104"/>
                  <a:gd name="T32" fmla="*/ 0 w 128"/>
                  <a:gd name="T33" fmla="*/ 66 h 104"/>
                  <a:gd name="T34" fmla="*/ 2 w 128"/>
                  <a:gd name="T35" fmla="*/ 82 h 104"/>
                  <a:gd name="T36" fmla="*/ 8 w 128"/>
                  <a:gd name="T37" fmla="*/ 94 h 104"/>
                  <a:gd name="T38" fmla="*/ 18 w 128"/>
                  <a:gd name="T39" fmla="*/ 44 h 104"/>
                  <a:gd name="T40" fmla="*/ 26 w 128"/>
                  <a:gd name="T41" fmla="*/ 38 h 104"/>
                  <a:gd name="T42" fmla="*/ 34 w 128"/>
                  <a:gd name="T43" fmla="*/ 36 h 104"/>
                  <a:gd name="T44" fmla="*/ 50 w 128"/>
                  <a:gd name="T45" fmla="*/ 44 h 104"/>
                  <a:gd name="T46" fmla="*/ 54 w 128"/>
                  <a:gd name="T47" fmla="*/ 52 h 104"/>
                  <a:gd name="T48" fmla="*/ 56 w 128"/>
                  <a:gd name="T49" fmla="*/ 64 h 104"/>
                  <a:gd name="T50" fmla="*/ 50 w 128"/>
                  <a:gd name="T51" fmla="*/ 86 h 104"/>
                  <a:gd name="T52" fmla="*/ 42 w 128"/>
                  <a:gd name="T53" fmla="*/ 92 h 104"/>
                  <a:gd name="T54" fmla="*/ 34 w 128"/>
                  <a:gd name="T55" fmla="*/ 94 h 104"/>
                  <a:gd name="T56" fmla="*/ 18 w 128"/>
                  <a:gd name="T57" fmla="*/ 86 h 104"/>
                  <a:gd name="T58" fmla="*/ 14 w 128"/>
                  <a:gd name="T59" fmla="*/ 78 h 104"/>
                  <a:gd name="T60" fmla="*/ 12 w 128"/>
                  <a:gd name="T61" fmla="*/ 66 h 104"/>
                  <a:gd name="T62" fmla="*/ 18 w 128"/>
                  <a:gd name="T63" fmla="*/ 44 h 104"/>
                  <a:gd name="T64" fmla="*/ 96 w 128"/>
                  <a:gd name="T65" fmla="*/ 14 h 104"/>
                  <a:gd name="T66" fmla="*/ 84 w 128"/>
                  <a:gd name="T67" fmla="*/ 0 h 104"/>
                  <a:gd name="T68" fmla="*/ 96 w 128"/>
                  <a:gd name="T69" fmla="*/ 14 h 104"/>
                  <a:gd name="T70" fmla="*/ 96 w 128"/>
                  <a:gd name="T71" fmla="*/ 102 h 104"/>
                  <a:gd name="T72" fmla="*/ 84 w 128"/>
                  <a:gd name="T73" fmla="*/ 28 h 104"/>
                  <a:gd name="T74" fmla="*/ 96 w 128"/>
                  <a:gd name="T75" fmla="*/ 102 h 104"/>
                  <a:gd name="T76" fmla="*/ 128 w 128"/>
                  <a:gd name="T77" fmla="*/ 102 h 104"/>
                  <a:gd name="T78" fmla="*/ 116 w 128"/>
                  <a:gd name="T79" fmla="*/ 0 h 104"/>
                  <a:gd name="T80" fmla="*/ 128 w 128"/>
                  <a:gd name="T81" fmla="*/ 102 h 104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28"/>
                  <a:gd name="T124" fmla="*/ 0 h 104"/>
                  <a:gd name="T125" fmla="*/ 128 w 128"/>
                  <a:gd name="T126" fmla="*/ 104 h 104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28" h="104">
                    <a:moveTo>
                      <a:pt x="8" y="94"/>
                    </a:moveTo>
                    <a:lnTo>
                      <a:pt x="8" y="94"/>
                    </a:lnTo>
                    <a:lnTo>
                      <a:pt x="14" y="98"/>
                    </a:lnTo>
                    <a:lnTo>
                      <a:pt x="20" y="102"/>
                    </a:lnTo>
                    <a:lnTo>
                      <a:pt x="26" y="104"/>
                    </a:lnTo>
                    <a:lnTo>
                      <a:pt x="34" y="104"/>
                    </a:lnTo>
                    <a:lnTo>
                      <a:pt x="44" y="104"/>
                    </a:lnTo>
                    <a:lnTo>
                      <a:pt x="52" y="100"/>
                    </a:lnTo>
                    <a:lnTo>
                      <a:pt x="60" y="94"/>
                    </a:lnTo>
                    <a:lnTo>
                      <a:pt x="64" y="86"/>
                    </a:lnTo>
                    <a:lnTo>
                      <a:pt x="68" y="78"/>
                    </a:lnTo>
                    <a:lnTo>
                      <a:pt x="70" y="64"/>
                    </a:lnTo>
                    <a:lnTo>
                      <a:pt x="68" y="56"/>
                    </a:lnTo>
                    <a:lnTo>
                      <a:pt x="66" y="48"/>
                    </a:lnTo>
                    <a:lnTo>
                      <a:pt x="64" y="42"/>
                    </a:lnTo>
                    <a:lnTo>
                      <a:pt x="60" y="36"/>
                    </a:lnTo>
                    <a:lnTo>
                      <a:pt x="54" y="32"/>
                    </a:lnTo>
                    <a:lnTo>
                      <a:pt x="48" y="28"/>
                    </a:lnTo>
                    <a:lnTo>
                      <a:pt x="42" y="26"/>
                    </a:lnTo>
                    <a:lnTo>
                      <a:pt x="34" y="26"/>
                    </a:lnTo>
                    <a:lnTo>
                      <a:pt x="22" y="28"/>
                    </a:lnTo>
                    <a:lnTo>
                      <a:pt x="10" y="34"/>
                    </a:lnTo>
                    <a:lnTo>
                      <a:pt x="6" y="40"/>
                    </a:lnTo>
                    <a:lnTo>
                      <a:pt x="2" y="48"/>
                    </a:lnTo>
                    <a:lnTo>
                      <a:pt x="0" y="56"/>
                    </a:lnTo>
                    <a:lnTo>
                      <a:pt x="0" y="66"/>
                    </a:lnTo>
                    <a:lnTo>
                      <a:pt x="0" y="74"/>
                    </a:lnTo>
                    <a:lnTo>
                      <a:pt x="2" y="82"/>
                    </a:lnTo>
                    <a:lnTo>
                      <a:pt x="4" y="88"/>
                    </a:lnTo>
                    <a:lnTo>
                      <a:pt x="8" y="94"/>
                    </a:lnTo>
                    <a:close/>
                    <a:moveTo>
                      <a:pt x="18" y="44"/>
                    </a:moveTo>
                    <a:lnTo>
                      <a:pt x="18" y="44"/>
                    </a:lnTo>
                    <a:lnTo>
                      <a:pt x="26" y="38"/>
                    </a:lnTo>
                    <a:lnTo>
                      <a:pt x="34" y="36"/>
                    </a:lnTo>
                    <a:lnTo>
                      <a:pt x="42" y="38"/>
                    </a:lnTo>
                    <a:lnTo>
                      <a:pt x="50" y="44"/>
                    </a:lnTo>
                    <a:lnTo>
                      <a:pt x="54" y="52"/>
                    </a:lnTo>
                    <a:lnTo>
                      <a:pt x="56" y="64"/>
                    </a:lnTo>
                    <a:lnTo>
                      <a:pt x="54" y="78"/>
                    </a:lnTo>
                    <a:lnTo>
                      <a:pt x="50" y="86"/>
                    </a:lnTo>
                    <a:lnTo>
                      <a:pt x="42" y="92"/>
                    </a:lnTo>
                    <a:lnTo>
                      <a:pt x="34" y="94"/>
                    </a:lnTo>
                    <a:lnTo>
                      <a:pt x="26" y="92"/>
                    </a:lnTo>
                    <a:lnTo>
                      <a:pt x="18" y="86"/>
                    </a:lnTo>
                    <a:lnTo>
                      <a:pt x="14" y="78"/>
                    </a:lnTo>
                    <a:lnTo>
                      <a:pt x="12" y="66"/>
                    </a:lnTo>
                    <a:lnTo>
                      <a:pt x="14" y="52"/>
                    </a:lnTo>
                    <a:lnTo>
                      <a:pt x="18" y="44"/>
                    </a:lnTo>
                    <a:close/>
                    <a:moveTo>
                      <a:pt x="96" y="14"/>
                    </a:moveTo>
                    <a:lnTo>
                      <a:pt x="96" y="0"/>
                    </a:lnTo>
                    <a:lnTo>
                      <a:pt x="84" y="0"/>
                    </a:lnTo>
                    <a:lnTo>
                      <a:pt x="84" y="14"/>
                    </a:lnTo>
                    <a:lnTo>
                      <a:pt x="96" y="14"/>
                    </a:lnTo>
                    <a:close/>
                    <a:moveTo>
                      <a:pt x="96" y="102"/>
                    </a:moveTo>
                    <a:lnTo>
                      <a:pt x="96" y="28"/>
                    </a:lnTo>
                    <a:lnTo>
                      <a:pt x="84" y="28"/>
                    </a:lnTo>
                    <a:lnTo>
                      <a:pt x="84" y="102"/>
                    </a:lnTo>
                    <a:lnTo>
                      <a:pt x="96" y="102"/>
                    </a:lnTo>
                    <a:close/>
                    <a:moveTo>
                      <a:pt x="128" y="102"/>
                    </a:moveTo>
                    <a:lnTo>
                      <a:pt x="128" y="0"/>
                    </a:lnTo>
                    <a:lnTo>
                      <a:pt x="116" y="0"/>
                    </a:lnTo>
                    <a:lnTo>
                      <a:pt x="116" y="102"/>
                    </a:lnTo>
                    <a:lnTo>
                      <a:pt x="128" y="10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94" name="Freeform 87"/>
              <p:cNvSpPr>
                <a:spLocks noEditPoints="1"/>
              </p:cNvSpPr>
              <p:nvPr/>
            </p:nvSpPr>
            <p:spPr bwMode="auto">
              <a:xfrm>
                <a:off x="980" y="2828"/>
                <a:ext cx="288" cy="134"/>
              </a:xfrm>
              <a:custGeom>
                <a:avLst/>
                <a:gdLst>
                  <a:gd name="T0" fmla="*/ 26 w 288"/>
                  <a:gd name="T1" fmla="*/ 6 h 134"/>
                  <a:gd name="T2" fmla="*/ 0 w 288"/>
                  <a:gd name="T3" fmla="*/ 26 h 134"/>
                  <a:gd name="T4" fmla="*/ 14 w 288"/>
                  <a:gd name="T5" fmla="*/ 32 h 134"/>
                  <a:gd name="T6" fmla="*/ 38 w 288"/>
                  <a:gd name="T7" fmla="*/ 0 h 134"/>
                  <a:gd name="T8" fmla="*/ 130 w 288"/>
                  <a:gd name="T9" fmla="*/ 132 h 134"/>
                  <a:gd name="T10" fmla="*/ 160 w 288"/>
                  <a:gd name="T11" fmla="*/ 130 h 134"/>
                  <a:gd name="T12" fmla="*/ 172 w 288"/>
                  <a:gd name="T13" fmla="*/ 118 h 134"/>
                  <a:gd name="T14" fmla="*/ 164 w 288"/>
                  <a:gd name="T15" fmla="*/ 28 h 134"/>
                  <a:gd name="T16" fmla="*/ 154 w 288"/>
                  <a:gd name="T17" fmla="*/ 30 h 134"/>
                  <a:gd name="T18" fmla="*/ 132 w 288"/>
                  <a:gd name="T19" fmla="*/ 28 h 134"/>
                  <a:gd name="T20" fmla="*/ 114 w 288"/>
                  <a:gd name="T21" fmla="*/ 46 h 134"/>
                  <a:gd name="T22" fmla="*/ 110 w 288"/>
                  <a:gd name="T23" fmla="*/ 66 h 134"/>
                  <a:gd name="T24" fmla="*/ 122 w 288"/>
                  <a:gd name="T25" fmla="*/ 98 h 134"/>
                  <a:gd name="T26" fmla="*/ 142 w 288"/>
                  <a:gd name="T27" fmla="*/ 104 h 134"/>
                  <a:gd name="T28" fmla="*/ 162 w 288"/>
                  <a:gd name="T29" fmla="*/ 94 h 134"/>
                  <a:gd name="T30" fmla="*/ 160 w 288"/>
                  <a:gd name="T31" fmla="*/ 116 h 134"/>
                  <a:gd name="T32" fmla="*/ 142 w 288"/>
                  <a:gd name="T33" fmla="*/ 124 h 134"/>
                  <a:gd name="T34" fmla="*/ 128 w 288"/>
                  <a:gd name="T35" fmla="*/ 120 h 134"/>
                  <a:gd name="T36" fmla="*/ 112 w 288"/>
                  <a:gd name="T37" fmla="*/ 110 h 134"/>
                  <a:gd name="T38" fmla="*/ 120 w 288"/>
                  <a:gd name="T39" fmla="*/ 128 h 134"/>
                  <a:gd name="T40" fmla="*/ 142 w 288"/>
                  <a:gd name="T41" fmla="*/ 38 h 134"/>
                  <a:gd name="T42" fmla="*/ 158 w 288"/>
                  <a:gd name="T43" fmla="*/ 44 h 134"/>
                  <a:gd name="T44" fmla="*/ 162 w 288"/>
                  <a:gd name="T45" fmla="*/ 78 h 134"/>
                  <a:gd name="T46" fmla="*/ 144 w 288"/>
                  <a:gd name="T47" fmla="*/ 94 h 134"/>
                  <a:gd name="T48" fmla="*/ 128 w 288"/>
                  <a:gd name="T49" fmla="*/ 86 h 134"/>
                  <a:gd name="T50" fmla="*/ 124 w 288"/>
                  <a:gd name="T51" fmla="*/ 54 h 134"/>
                  <a:gd name="T52" fmla="*/ 260 w 288"/>
                  <a:gd name="T53" fmla="*/ 104 h 134"/>
                  <a:gd name="T54" fmla="*/ 256 w 288"/>
                  <a:gd name="T55" fmla="*/ 72 h 134"/>
                  <a:gd name="T56" fmla="*/ 254 w 288"/>
                  <a:gd name="T57" fmla="*/ 44 h 134"/>
                  <a:gd name="T58" fmla="*/ 242 w 288"/>
                  <a:gd name="T59" fmla="*/ 30 h 134"/>
                  <a:gd name="T60" fmla="*/ 226 w 288"/>
                  <a:gd name="T61" fmla="*/ 28 h 134"/>
                  <a:gd name="T62" fmla="*/ 202 w 288"/>
                  <a:gd name="T63" fmla="*/ 32 h 134"/>
                  <a:gd name="T64" fmla="*/ 192 w 288"/>
                  <a:gd name="T65" fmla="*/ 50 h 134"/>
                  <a:gd name="T66" fmla="*/ 212 w 288"/>
                  <a:gd name="T67" fmla="*/ 40 h 134"/>
                  <a:gd name="T68" fmla="*/ 224 w 288"/>
                  <a:gd name="T69" fmla="*/ 38 h 134"/>
                  <a:gd name="T70" fmla="*/ 242 w 288"/>
                  <a:gd name="T71" fmla="*/ 46 h 134"/>
                  <a:gd name="T72" fmla="*/ 242 w 288"/>
                  <a:gd name="T73" fmla="*/ 56 h 134"/>
                  <a:gd name="T74" fmla="*/ 208 w 288"/>
                  <a:gd name="T75" fmla="*/ 62 h 134"/>
                  <a:gd name="T76" fmla="*/ 192 w 288"/>
                  <a:gd name="T77" fmla="*/ 74 h 134"/>
                  <a:gd name="T78" fmla="*/ 192 w 288"/>
                  <a:gd name="T79" fmla="*/ 92 h 134"/>
                  <a:gd name="T80" fmla="*/ 216 w 288"/>
                  <a:gd name="T81" fmla="*/ 106 h 134"/>
                  <a:gd name="T82" fmla="*/ 230 w 288"/>
                  <a:gd name="T83" fmla="*/ 102 h 134"/>
                  <a:gd name="T84" fmla="*/ 246 w 288"/>
                  <a:gd name="T85" fmla="*/ 104 h 134"/>
                  <a:gd name="T86" fmla="*/ 242 w 288"/>
                  <a:gd name="T87" fmla="*/ 78 h 134"/>
                  <a:gd name="T88" fmla="*/ 232 w 288"/>
                  <a:gd name="T89" fmla="*/ 92 h 134"/>
                  <a:gd name="T90" fmla="*/ 218 w 288"/>
                  <a:gd name="T91" fmla="*/ 96 h 134"/>
                  <a:gd name="T92" fmla="*/ 204 w 288"/>
                  <a:gd name="T93" fmla="*/ 88 h 134"/>
                  <a:gd name="T94" fmla="*/ 206 w 288"/>
                  <a:gd name="T95" fmla="*/ 78 h 134"/>
                  <a:gd name="T96" fmla="*/ 222 w 288"/>
                  <a:gd name="T97" fmla="*/ 70 h 134"/>
                  <a:gd name="T98" fmla="*/ 288 w 288"/>
                  <a:gd name="T99" fmla="*/ 104 h 134"/>
                  <a:gd name="T100" fmla="*/ 288 w 288"/>
                  <a:gd name="T101" fmla="*/ 104 h 134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88"/>
                  <a:gd name="T154" fmla="*/ 0 h 134"/>
                  <a:gd name="T155" fmla="*/ 288 w 288"/>
                  <a:gd name="T156" fmla="*/ 134 h 134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88" h="134">
                    <a:moveTo>
                      <a:pt x="38" y="0"/>
                    </a:moveTo>
                    <a:lnTo>
                      <a:pt x="30" y="0"/>
                    </a:lnTo>
                    <a:lnTo>
                      <a:pt x="26" y="6"/>
                    </a:lnTo>
                    <a:lnTo>
                      <a:pt x="20" y="14"/>
                    </a:lnTo>
                    <a:lnTo>
                      <a:pt x="10" y="20"/>
                    </a:lnTo>
                    <a:lnTo>
                      <a:pt x="0" y="26"/>
                    </a:lnTo>
                    <a:lnTo>
                      <a:pt x="0" y="38"/>
                    </a:lnTo>
                    <a:lnTo>
                      <a:pt x="14" y="32"/>
                    </a:lnTo>
                    <a:lnTo>
                      <a:pt x="26" y="22"/>
                    </a:lnTo>
                    <a:lnTo>
                      <a:pt x="26" y="104"/>
                    </a:lnTo>
                    <a:lnTo>
                      <a:pt x="38" y="104"/>
                    </a:lnTo>
                    <a:lnTo>
                      <a:pt x="38" y="0"/>
                    </a:lnTo>
                    <a:close/>
                    <a:moveTo>
                      <a:pt x="120" y="128"/>
                    </a:moveTo>
                    <a:lnTo>
                      <a:pt x="120" y="128"/>
                    </a:lnTo>
                    <a:lnTo>
                      <a:pt x="130" y="132"/>
                    </a:lnTo>
                    <a:lnTo>
                      <a:pt x="142" y="134"/>
                    </a:lnTo>
                    <a:lnTo>
                      <a:pt x="152" y="132"/>
                    </a:lnTo>
                    <a:lnTo>
                      <a:pt x="160" y="130"/>
                    </a:lnTo>
                    <a:lnTo>
                      <a:pt x="168" y="124"/>
                    </a:lnTo>
                    <a:lnTo>
                      <a:pt x="172" y="118"/>
                    </a:lnTo>
                    <a:lnTo>
                      <a:pt x="174" y="108"/>
                    </a:lnTo>
                    <a:lnTo>
                      <a:pt x="176" y="94"/>
                    </a:lnTo>
                    <a:lnTo>
                      <a:pt x="176" y="28"/>
                    </a:lnTo>
                    <a:lnTo>
                      <a:pt x="164" y="28"/>
                    </a:lnTo>
                    <a:lnTo>
                      <a:pt x="164" y="38"/>
                    </a:lnTo>
                    <a:lnTo>
                      <a:pt x="160" y="34"/>
                    </a:lnTo>
                    <a:lnTo>
                      <a:pt x="154" y="30"/>
                    </a:lnTo>
                    <a:lnTo>
                      <a:pt x="148" y="28"/>
                    </a:lnTo>
                    <a:lnTo>
                      <a:pt x="142" y="28"/>
                    </a:lnTo>
                    <a:lnTo>
                      <a:pt x="132" y="28"/>
                    </a:lnTo>
                    <a:lnTo>
                      <a:pt x="124" y="32"/>
                    </a:lnTo>
                    <a:lnTo>
                      <a:pt x="118" y="38"/>
                    </a:lnTo>
                    <a:lnTo>
                      <a:pt x="114" y="46"/>
                    </a:lnTo>
                    <a:lnTo>
                      <a:pt x="110" y="56"/>
                    </a:lnTo>
                    <a:lnTo>
                      <a:pt x="110" y="66"/>
                    </a:lnTo>
                    <a:lnTo>
                      <a:pt x="112" y="80"/>
                    </a:lnTo>
                    <a:lnTo>
                      <a:pt x="118" y="92"/>
                    </a:lnTo>
                    <a:lnTo>
                      <a:pt x="122" y="98"/>
                    </a:lnTo>
                    <a:lnTo>
                      <a:pt x="128" y="100"/>
                    </a:lnTo>
                    <a:lnTo>
                      <a:pt x="134" y="102"/>
                    </a:lnTo>
                    <a:lnTo>
                      <a:pt x="142" y="104"/>
                    </a:lnTo>
                    <a:lnTo>
                      <a:pt x="148" y="102"/>
                    </a:lnTo>
                    <a:lnTo>
                      <a:pt x="154" y="102"/>
                    </a:lnTo>
                    <a:lnTo>
                      <a:pt x="158" y="98"/>
                    </a:lnTo>
                    <a:lnTo>
                      <a:pt x="162" y="94"/>
                    </a:lnTo>
                    <a:lnTo>
                      <a:pt x="162" y="110"/>
                    </a:lnTo>
                    <a:lnTo>
                      <a:pt x="160" y="116"/>
                    </a:lnTo>
                    <a:lnTo>
                      <a:pt x="156" y="120"/>
                    </a:lnTo>
                    <a:lnTo>
                      <a:pt x="150" y="122"/>
                    </a:lnTo>
                    <a:lnTo>
                      <a:pt x="142" y="124"/>
                    </a:lnTo>
                    <a:lnTo>
                      <a:pt x="134" y="122"/>
                    </a:lnTo>
                    <a:lnTo>
                      <a:pt x="128" y="120"/>
                    </a:lnTo>
                    <a:lnTo>
                      <a:pt x="126" y="116"/>
                    </a:lnTo>
                    <a:lnTo>
                      <a:pt x="124" y="112"/>
                    </a:lnTo>
                    <a:lnTo>
                      <a:pt x="112" y="110"/>
                    </a:lnTo>
                    <a:lnTo>
                      <a:pt x="114" y="120"/>
                    </a:lnTo>
                    <a:lnTo>
                      <a:pt x="116" y="124"/>
                    </a:lnTo>
                    <a:lnTo>
                      <a:pt x="120" y="128"/>
                    </a:lnTo>
                    <a:close/>
                    <a:moveTo>
                      <a:pt x="128" y="44"/>
                    </a:moveTo>
                    <a:lnTo>
                      <a:pt x="128" y="44"/>
                    </a:lnTo>
                    <a:lnTo>
                      <a:pt x="136" y="40"/>
                    </a:lnTo>
                    <a:lnTo>
                      <a:pt x="142" y="38"/>
                    </a:lnTo>
                    <a:lnTo>
                      <a:pt x="150" y="40"/>
                    </a:lnTo>
                    <a:lnTo>
                      <a:pt x="158" y="44"/>
                    </a:lnTo>
                    <a:lnTo>
                      <a:pt x="162" y="54"/>
                    </a:lnTo>
                    <a:lnTo>
                      <a:pt x="164" y="66"/>
                    </a:lnTo>
                    <a:lnTo>
                      <a:pt x="162" y="78"/>
                    </a:lnTo>
                    <a:lnTo>
                      <a:pt x="158" y="86"/>
                    </a:lnTo>
                    <a:lnTo>
                      <a:pt x="152" y="92"/>
                    </a:lnTo>
                    <a:lnTo>
                      <a:pt x="144" y="94"/>
                    </a:lnTo>
                    <a:lnTo>
                      <a:pt x="136" y="92"/>
                    </a:lnTo>
                    <a:lnTo>
                      <a:pt x="128" y="86"/>
                    </a:lnTo>
                    <a:lnTo>
                      <a:pt x="124" y="78"/>
                    </a:lnTo>
                    <a:lnTo>
                      <a:pt x="122" y="64"/>
                    </a:lnTo>
                    <a:lnTo>
                      <a:pt x="124" y="54"/>
                    </a:lnTo>
                    <a:lnTo>
                      <a:pt x="128" y="44"/>
                    </a:lnTo>
                    <a:close/>
                    <a:moveTo>
                      <a:pt x="246" y="104"/>
                    </a:moveTo>
                    <a:lnTo>
                      <a:pt x="260" y="104"/>
                    </a:lnTo>
                    <a:lnTo>
                      <a:pt x="256" y="94"/>
                    </a:lnTo>
                    <a:lnTo>
                      <a:pt x="256" y="72"/>
                    </a:lnTo>
                    <a:lnTo>
                      <a:pt x="256" y="56"/>
                    </a:lnTo>
                    <a:lnTo>
                      <a:pt x="254" y="44"/>
                    </a:lnTo>
                    <a:lnTo>
                      <a:pt x="250" y="36"/>
                    </a:lnTo>
                    <a:lnTo>
                      <a:pt x="246" y="32"/>
                    </a:lnTo>
                    <a:lnTo>
                      <a:pt x="242" y="30"/>
                    </a:lnTo>
                    <a:lnTo>
                      <a:pt x="234" y="28"/>
                    </a:lnTo>
                    <a:lnTo>
                      <a:pt x="226" y="28"/>
                    </a:lnTo>
                    <a:lnTo>
                      <a:pt x="218" y="28"/>
                    </a:lnTo>
                    <a:lnTo>
                      <a:pt x="210" y="30"/>
                    </a:lnTo>
                    <a:lnTo>
                      <a:pt x="202" y="32"/>
                    </a:lnTo>
                    <a:lnTo>
                      <a:pt x="198" y="38"/>
                    </a:lnTo>
                    <a:lnTo>
                      <a:pt x="194" y="42"/>
                    </a:lnTo>
                    <a:lnTo>
                      <a:pt x="192" y="50"/>
                    </a:lnTo>
                    <a:lnTo>
                      <a:pt x="204" y="52"/>
                    </a:lnTo>
                    <a:lnTo>
                      <a:pt x="208" y="46"/>
                    </a:lnTo>
                    <a:lnTo>
                      <a:pt x="212" y="40"/>
                    </a:lnTo>
                    <a:lnTo>
                      <a:pt x="216" y="38"/>
                    </a:lnTo>
                    <a:lnTo>
                      <a:pt x="224" y="38"/>
                    </a:lnTo>
                    <a:lnTo>
                      <a:pt x="232" y="38"/>
                    </a:lnTo>
                    <a:lnTo>
                      <a:pt x="238" y="42"/>
                    </a:lnTo>
                    <a:lnTo>
                      <a:pt x="242" y="46"/>
                    </a:lnTo>
                    <a:lnTo>
                      <a:pt x="242" y="52"/>
                    </a:lnTo>
                    <a:lnTo>
                      <a:pt x="242" y="56"/>
                    </a:lnTo>
                    <a:lnTo>
                      <a:pt x="220" y="60"/>
                    </a:lnTo>
                    <a:lnTo>
                      <a:pt x="208" y="62"/>
                    </a:lnTo>
                    <a:lnTo>
                      <a:pt x="200" y="66"/>
                    </a:lnTo>
                    <a:lnTo>
                      <a:pt x="192" y="74"/>
                    </a:lnTo>
                    <a:lnTo>
                      <a:pt x="190" y="78"/>
                    </a:lnTo>
                    <a:lnTo>
                      <a:pt x="190" y="84"/>
                    </a:lnTo>
                    <a:lnTo>
                      <a:pt x="192" y="92"/>
                    </a:lnTo>
                    <a:lnTo>
                      <a:pt x="196" y="100"/>
                    </a:lnTo>
                    <a:lnTo>
                      <a:pt x="204" y="104"/>
                    </a:lnTo>
                    <a:lnTo>
                      <a:pt x="216" y="106"/>
                    </a:lnTo>
                    <a:lnTo>
                      <a:pt x="224" y="104"/>
                    </a:lnTo>
                    <a:lnTo>
                      <a:pt x="230" y="102"/>
                    </a:lnTo>
                    <a:lnTo>
                      <a:pt x="236" y="100"/>
                    </a:lnTo>
                    <a:lnTo>
                      <a:pt x="244" y="94"/>
                    </a:lnTo>
                    <a:lnTo>
                      <a:pt x="246" y="104"/>
                    </a:lnTo>
                    <a:close/>
                    <a:moveTo>
                      <a:pt x="242" y="70"/>
                    </a:moveTo>
                    <a:lnTo>
                      <a:pt x="242" y="70"/>
                    </a:lnTo>
                    <a:lnTo>
                      <a:pt x="242" y="78"/>
                    </a:lnTo>
                    <a:lnTo>
                      <a:pt x="240" y="84"/>
                    </a:lnTo>
                    <a:lnTo>
                      <a:pt x="236" y="88"/>
                    </a:lnTo>
                    <a:lnTo>
                      <a:pt x="232" y="92"/>
                    </a:lnTo>
                    <a:lnTo>
                      <a:pt x="226" y="94"/>
                    </a:lnTo>
                    <a:lnTo>
                      <a:pt x="218" y="96"/>
                    </a:lnTo>
                    <a:lnTo>
                      <a:pt x="212" y="94"/>
                    </a:lnTo>
                    <a:lnTo>
                      <a:pt x="208" y="92"/>
                    </a:lnTo>
                    <a:lnTo>
                      <a:pt x="204" y="88"/>
                    </a:lnTo>
                    <a:lnTo>
                      <a:pt x="204" y="84"/>
                    </a:lnTo>
                    <a:lnTo>
                      <a:pt x="206" y="78"/>
                    </a:lnTo>
                    <a:lnTo>
                      <a:pt x="210" y="74"/>
                    </a:lnTo>
                    <a:lnTo>
                      <a:pt x="222" y="70"/>
                    </a:lnTo>
                    <a:lnTo>
                      <a:pt x="242" y="66"/>
                    </a:lnTo>
                    <a:lnTo>
                      <a:pt x="242" y="70"/>
                    </a:lnTo>
                    <a:close/>
                    <a:moveTo>
                      <a:pt x="288" y="104"/>
                    </a:moveTo>
                    <a:lnTo>
                      <a:pt x="288" y="0"/>
                    </a:lnTo>
                    <a:lnTo>
                      <a:pt x="274" y="0"/>
                    </a:lnTo>
                    <a:lnTo>
                      <a:pt x="274" y="104"/>
                    </a:lnTo>
                    <a:lnTo>
                      <a:pt x="288" y="10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95" name="Freeform 88"/>
              <p:cNvSpPr>
                <a:spLocks noEditPoints="1"/>
              </p:cNvSpPr>
              <p:nvPr/>
            </p:nvSpPr>
            <p:spPr bwMode="auto">
              <a:xfrm>
                <a:off x="974" y="2988"/>
                <a:ext cx="266" cy="106"/>
              </a:xfrm>
              <a:custGeom>
                <a:avLst/>
                <a:gdLst>
                  <a:gd name="T0" fmla="*/ 30 w 266"/>
                  <a:gd name="T1" fmla="*/ 0 h 106"/>
                  <a:gd name="T2" fmla="*/ 18 w 266"/>
                  <a:gd name="T3" fmla="*/ 14 h 106"/>
                  <a:gd name="T4" fmla="*/ 0 w 266"/>
                  <a:gd name="T5" fmla="*/ 38 h 106"/>
                  <a:gd name="T6" fmla="*/ 14 w 266"/>
                  <a:gd name="T7" fmla="*/ 32 h 106"/>
                  <a:gd name="T8" fmla="*/ 38 w 266"/>
                  <a:gd name="T9" fmla="*/ 104 h 106"/>
                  <a:gd name="T10" fmla="*/ 86 w 266"/>
                  <a:gd name="T11" fmla="*/ 92 h 106"/>
                  <a:gd name="T12" fmla="*/ 92 w 266"/>
                  <a:gd name="T13" fmla="*/ 84 h 106"/>
                  <a:gd name="T14" fmla="*/ 126 w 266"/>
                  <a:gd name="T15" fmla="*/ 54 h 106"/>
                  <a:gd name="T16" fmla="*/ 134 w 266"/>
                  <a:gd name="T17" fmla="*/ 40 h 106"/>
                  <a:gd name="T18" fmla="*/ 136 w 266"/>
                  <a:gd name="T19" fmla="*/ 28 h 106"/>
                  <a:gd name="T20" fmla="*/ 128 w 266"/>
                  <a:gd name="T21" fmla="*/ 8 h 106"/>
                  <a:gd name="T22" fmla="*/ 118 w 266"/>
                  <a:gd name="T23" fmla="*/ 2 h 106"/>
                  <a:gd name="T24" fmla="*/ 92 w 266"/>
                  <a:gd name="T25" fmla="*/ 2 h 106"/>
                  <a:gd name="T26" fmla="*/ 78 w 266"/>
                  <a:gd name="T27" fmla="*/ 12 h 106"/>
                  <a:gd name="T28" fmla="*/ 84 w 266"/>
                  <a:gd name="T29" fmla="*/ 32 h 106"/>
                  <a:gd name="T30" fmla="*/ 90 w 266"/>
                  <a:gd name="T31" fmla="*/ 16 h 106"/>
                  <a:gd name="T32" fmla="*/ 104 w 266"/>
                  <a:gd name="T33" fmla="*/ 10 h 106"/>
                  <a:gd name="T34" fmla="*/ 118 w 266"/>
                  <a:gd name="T35" fmla="*/ 16 h 106"/>
                  <a:gd name="T36" fmla="*/ 124 w 266"/>
                  <a:gd name="T37" fmla="*/ 28 h 106"/>
                  <a:gd name="T38" fmla="*/ 118 w 266"/>
                  <a:gd name="T39" fmla="*/ 44 h 106"/>
                  <a:gd name="T40" fmla="*/ 96 w 266"/>
                  <a:gd name="T41" fmla="*/ 66 h 106"/>
                  <a:gd name="T42" fmla="*/ 78 w 266"/>
                  <a:gd name="T43" fmla="*/ 80 h 106"/>
                  <a:gd name="T44" fmla="*/ 70 w 266"/>
                  <a:gd name="T45" fmla="*/ 94 h 106"/>
                  <a:gd name="T46" fmla="*/ 136 w 266"/>
                  <a:gd name="T47" fmla="*/ 92 h 106"/>
                  <a:gd name="T48" fmla="*/ 188 w 266"/>
                  <a:gd name="T49" fmla="*/ 72 h 106"/>
                  <a:gd name="T50" fmla="*/ 148 w 266"/>
                  <a:gd name="T51" fmla="*/ 72 h 106"/>
                  <a:gd name="T52" fmla="*/ 208 w 266"/>
                  <a:gd name="T53" fmla="*/ 96 h 106"/>
                  <a:gd name="T54" fmla="*/ 232 w 266"/>
                  <a:gd name="T55" fmla="*/ 106 h 106"/>
                  <a:gd name="T56" fmla="*/ 244 w 266"/>
                  <a:gd name="T57" fmla="*/ 102 h 106"/>
                  <a:gd name="T58" fmla="*/ 256 w 266"/>
                  <a:gd name="T59" fmla="*/ 96 h 106"/>
                  <a:gd name="T60" fmla="*/ 266 w 266"/>
                  <a:gd name="T61" fmla="*/ 80 h 106"/>
                  <a:gd name="T62" fmla="*/ 264 w 266"/>
                  <a:gd name="T63" fmla="*/ 64 h 106"/>
                  <a:gd name="T64" fmla="*/ 254 w 266"/>
                  <a:gd name="T65" fmla="*/ 50 h 106"/>
                  <a:gd name="T66" fmla="*/ 252 w 266"/>
                  <a:gd name="T67" fmla="*/ 44 h 106"/>
                  <a:gd name="T68" fmla="*/ 260 w 266"/>
                  <a:gd name="T69" fmla="*/ 32 h 106"/>
                  <a:gd name="T70" fmla="*/ 260 w 266"/>
                  <a:gd name="T71" fmla="*/ 20 h 106"/>
                  <a:gd name="T72" fmla="*/ 252 w 266"/>
                  <a:gd name="T73" fmla="*/ 8 h 106"/>
                  <a:gd name="T74" fmla="*/ 238 w 266"/>
                  <a:gd name="T75" fmla="*/ 0 h 106"/>
                  <a:gd name="T76" fmla="*/ 220 w 266"/>
                  <a:gd name="T77" fmla="*/ 2 h 106"/>
                  <a:gd name="T78" fmla="*/ 204 w 266"/>
                  <a:gd name="T79" fmla="*/ 16 h 106"/>
                  <a:gd name="T80" fmla="*/ 212 w 266"/>
                  <a:gd name="T81" fmla="*/ 28 h 106"/>
                  <a:gd name="T82" fmla="*/ 218 w 266"/>
                  <a:gd name="T83" fmla="*/ 14 h 106"/>
                  <a:gd name="T84" fmla="*/ 230 w 266"/>
                  <a:gd name="T85" fmla="*/ 10 h 106"/>
                  <a:gd name="T86" fmla="*/ 244 w 266"/>
                  <a:gd name="T87" fmla="*/ 14 h 106"/>
                  <a:gd name="T88" fmla="*/ 248 w 266"/>
                  <a:gd name="T89" fmla="*/ 26 h 106"/>
                  <a:gd name="T90" fmla="*/ 242 w 266"/>
                  <a:gd name="T91" fmla="*/ 40 h 106"/>
                  <a:gd name="T92" fmla="*/ 226 w 266"/>
                  <a:gd name="T93" fmla="*/ 44 h 106"/>
                  <a:gd name="T94" fmla="*/ 224 w 266"/>
                  <a:gd name="T95" fmla="*/ 54 h 106"/>
                  <a:gd name="T96" fmla="*/ 240 w 266"/>
                  <a:gd name="T97" fmla="*/ 54 h 106"/>
                  <a:gd name="T98" fmla="*/ 252 w 266"/>
                  <a:gd name="T99" fmla="*/ 66 h 106"/>
                  <a:gd name="T100" fmla="*/ 252 w 266"/>
                  <a:gd name="T101" fmla="*/ 82 h 106"/>
                  <a:gd name="T102" fmla="*/ 240 w 266"/>
                  <a:gd name="T103" fmla="*/ 92 h 106"/>
                  <a:gd name="T104" fmla="*/ 224 w 266"/>
                  <a:gd name="T105" fmla="*/ 94 h 106"/>
                  <a:gd name="T106" fmla="*/ 214 w 266"/>
                  <a:gd name="T107" fmla="*/ 84 h 106"/>
                  <a:gd name="T108" fmla="*/ 198 w 266"/>
                  <a:gd name="T109" fmla="*/ 76 h 106"/>
                  <a:gd name="T110" fmla="*/ 208 w 266"/>
                  <a:gd name="T111" fmla="*/ 96 h 10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266"/>
                  <a:gd name="T169" fmla="*/ 0 h 106"/>
                  <a:gd name="T170" fmla="*/ 266 w 266"/>
                  <a:gd name="T171" fmla="*/ 106 h 10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266" h="106">
                    <a:moveTo>
                      <a:pt x="38" y="0"/>
                    </a:moveTo>
                    <a:lnTo>
                      <a:pt x="30" y="0"/>
                    </a:lnTo>
                    <a:lnTo>
                      <a:pt x="26" y="6"/>
                    </a:lnTo>
                    <a:lnTo>
                      <a:pt x="18" y="14"/>
                    </a:lnTo>
                    <a:lnTo>
                      <a:pt x="10" y="20"/>
                    </a:lnTo>
                    <a:lnTo>
                      <a:pt x="0" y="26"/>
                    </a:lnTo>
                    <a:lnTo>
                      <a:pt x="0" y="38"/>
                    </a:lnTo>
                    <a:lnTo>
                      <a:pt x="14" y="32"/>
                    </a:lnTo>
                    <a:lnTo>
                      <a:pt x="26" y="22"/>
                    </a:lnTo>
                    <a:lnTo>
                      <a:pt x="26" y="104"/>
                    </a:lnTo>
                    <a:lnTo>
                      <a:pt x="38" y="104"/>
                    </a:lnTo>
                    <a:lnTo>
                      <a:pt x="38" y="0"/>
                    </a:lnTo>
                    <a:close/>
                    <a:moveTo>
                      <a:pt x="86" y="92"/>
                    </a:moveTo>
                    <a:lnTo>
                      <a:pt x="86" y="92"/>
                    </a:lnTo>
                    <a:lnTo>
                      <a:pt x="92" y="84"/>
                    </a:lnTo>
                    <a:lnTo>
                      <a:pt x="106" y="72"/>
                    </a:lnTo>
                    <a:lnTo>
                      <a:pt x="126" y="54"/>
                    </a:lnTo>
                    <a:lnTo>
                      <a:pt x="130" y="46"/>
                    </a:lnTo>
                    <a:lnTo>
                      <a:pt x="134" y="40"/>
                    </a:lnTo>
                    <a:lnTo>
                      <a:pt x="136" y="34"/>
                    </a:lnTo>
                    <a:lnTo>
                      <a:pt x="136" y="28"/>
                    </a:lnTo>
                    <a:lnTo>
                      <a:pt x="134" y="18"/>
                    </a:lnTo>
                    <a:lnTo>
                      <a:pt x="128" y="8"/>
                    </a:lnTo>
                    <a:lnTo>
                      <a:pt x="124" y="4"/>
                    </a:lnTo>
                    <a:lnTo>
                      <a:pt x="118" y="2"/>
                    </a:lnTo>
                    <a:lnTo>
                      <a:pt x="104" y="0"/>
                    </a:lnTo>
                    <a:lnTo>
                      <a:pt x="92" y="2"/>
                    </a:lnTo>
                    <a:lnTo>
                      <a:pt x="82" y="8"/>
                    </a:lnTo>
                    <a:lnTo>
                      <a:pt x="78" y="12"/>
                    </a:lnTo>
                    <a:lnTo>
                      <a:pt x="74" y="16"/>
                    </a:lnTo>
                    <a:lnTo>
                      <a:pt x="70" y="30"/>
                    </a:lnTo>
                    <a:lnTo>
                      <a:pt x="84" y="32"/>
                    </a:lnTo>
                    <a:lnTo>
                      <a:pt x="86" y="22"/>
                    </a:lnTo>
                    <a:lnTo>
                      <a:pt x="90" y="16"/>
                    </a:lnTo>
                    <a:lnTo>
                      <a:pt x="96" y="12"/>
                    </a:lnTo>
                    <a:lnTo>
                      <a:pt x="104" y="10"/>
                    </a:lnTo>
                    <a:lnTo>
                      <a:pt x="112" y="12"/>
                    </a:lnTo>
                    <a:lnTo>
                      <a:pt x="118" y="16"/>
                    </a:lnTo>
                    <a:lnTo>
                      <a:pt x="122" y="22"/>
                    </a:lnTo>
                    <a:lnTo>
                      <a:pt x="124" y="28"/>
                    </a:lnTo>
                    <a:lnTo>
                      <a:pt x="122" y="36"/>
                    </a:lnTo>
                    <a:lnTo>
                      <a:pt x="118" y="44"/>
                    </a:lnTo>
                    <a:lnTo>
                      <a:pt x="110" y="52"/>
                    </a:lnTo>
                    <a:lnTo>
                      <a:pt x="96" y="66"/>
                    </a:lnTo>
                    <a:lnTo>
                      <a:pt x="78" y="80"/>
                    </a:lnTo>
                    <a:lnTo>
                      <a:pt x="74" y="88"/>
                    </a:lnTo>
                    <a:lnTo>
                      <a:pt x="70" y="94"/>
                    </a:lnTo>
                    <a:lnTo>
                      <a:pt x="68" y="104"/>
                    </a:lnTo>
                    <a:lnTo>
                      <a:pt x="136" y="104"/>
                    </a:lnTo>
                    <a:lnTo>
                      <a:pt x="136" y="92"/>
                    </a:lnTo>
                    <a:lnTo>
                      <a:pt x="86" y="92"/>
                    </a:lnTo>
                    <a:close/>
                    <a:moveTo>
                      <a:pt x="188" y="72"/>
                    </a:moveTo>
                    <a:lnTo>
                      <a:pt x="188" y="60"/>
                    </a:lnTo>
                    <a:lnTo>
                      <a:pt x="148" y="60"/>
                    </a:lnTo>
                    <a:lnTo>
                      <a:pt x="148" y="72"/>
                    </a:lnTo>
                    <a:lnTo>
                      <a:pt x="188" y="72"/>
                    </a:lnTo>
                    <a:close/>
                    <a:moveTo>
                      <a:pt x="208" y="96"/>
                    </a:moveTo>
                    <a:lnTo>
                      <a:pt x="208" y="96"/>
                    </a:lnTo>
                    <a:lnTo>
                      <a:pt x="218" y="104"/>
                    </a:lnTo>
                    <a:lnTo>
                      <a:pt x="232" y="106"/>
                    </a:lnTo>
                    <a:lnTo>
                      <a:pt x="238" y="104"/>
                    </a:lnTo>
                    <a:lnTo>
                      <a:pt x="244" y="102"/>
                    </a:lnTo>
                    <a:lnTo>
                      <a:pt x="250" y="100"/>
                    </a:lnTo>
                    <a:lnTo>
                      <a:pt x="256" y="96"/>
                    </a:lnTo>
                    <a:lnTo>
                      <a:pt x="260" y="90"/>
                    </a:lnTo>
                    <a:lnTo>
                      <a:pt x="264" y="86"/>
                    </a:lnTo>
                    <a:lnTo>
                      <a:pt x="266" y="80"/>
                    </a:lnTo>
                    <a:lnTo>
                      <a:pt x="266" y="72"/>
                    </a:lnTo>
                    <a:lnTo>
                      <a:pt x="264" y="64"/>
                    </a:lnTo>
                    <a:lnTo>
                      <a:pt x="260" y="56"/>
                    </a:lnTo>
                    <a:lnTo>
                      <a:pt x="254" y="50"/>
                    </a:lnTo>
                    <a:lnTo>
                      <a:pt x="246" y="48"/>
                    </a:lnTo>
                    <a:lnTo>
                      <a:pt x="252" y="44"/>
                    </a:lnTo>
                    <a:lnTo>
                      <a:pt x="258" y="38"/>
                    </a:lnTo>
                    <a:lnTo>
                      <a:pt x="260" y="32"/>
                    </a:lnTo>
                    <a:lnTo>
                      <a:pt x="260" y="26"/>
                    </a:lnTo>
                    <a:lnTo>
                      <a:pt x="260" y="20"/>
                    </a:lnTo>
                    <a:lnTo>
                      <a:pt x="258" y="14"/>
                    </a:lnTo>
                    <a:lnTo>
                      <a:pt x="252" y="8"/>
                    </a:lnTo>
                    <a:lnTo>
                      <a:pt x="246" y="4"/>
                    </a:lnTo>
                    <a:lnTo>
                      <a:pt x="238" y="0"/>
                    </a:lnTo>
                    <a:lnTo>
                      <a:pt x="230" y="0"/>
                    </a:lnTo>
                    <a:lnTo>
                      <a:pt x="220" y="2"/>
                    </a:lnTo>
                    <a:lnTo>
                      <a:pt x="210" y="6"/>
                    </a:lnTo>
                    <a:lnTo>
                      <a:pt x="204" y="16"/>
                    </a:lnTo>
                    <a:lnTo>
                      <a:pt x="200" y="26"/>
                    </a:lnTo>
                    <a:lnTo>
                      <a:pt x="212" y="28"/>
                    </a:lnTo>
                    <a:lnTo>
                      <a:pt x="214" y="20"/>
                    </a:lnTo>
                    <a:lnTo>
                      <a:pt x="218" y="14"/>
                    </a:lnTo>
                    <a:lnTo>
                      <a:pt x="224" y="12"/>
                    </a:lnTo>
                    <a:lnTo>
                      <a:pt x="230" y="10"/>
                    </a:lnTo>
                    <a:lnTo>
                      <a:pt x="238" y="12"/>
                    </a:lnTo>
                    <a:lnTo>
                      <a:pt x="244" y="14"/>
                    </a:lnTo>
                    <a:lnTo>
                      <a:pt x="246" y="20"/>
                    </a:lnTo>
                    <a:lnTo>
                      <a:pt x="248" y="26"/>
                    </a:lnTo>
                    <a:lnTo>
                      <a:pt x="246" y="34"/>
                    </a:lnTo>
                    <a:lnTo>
                      <a:pt x="242" y="40"/>
                    </a:lnTo>
                    <a:lnTo>
                      <a:pt x="234" y="42"/>
                    </a:lnTo>
                    <a:lnTo>
                      <a:pt x="226" y="44"/>
                    </a:lnTo>
                    <a:lnTo>
                      <a:pt x="224" y="44"/>
                    </a:lnTo>
                    <a:lnTo>
                      <a:pt x="224" y="54"/>
                    </a:lnTo>
                    <a:lnTo>
                      <a:pt x="232" y="54"/>
                    </a:lnTo>
                    <a:lnTo>
                      <a:pt x="240" y="54"/>
                    </a:lnTo>
                    <a:lnTo>
                      <a:pt x="246" y="58"/>
                    </a:lnTo>
                    <a:lnTo>
                      <a:pt x="252" y="66"/>
                    </a:lnTo>
                    <a:lnTo>
                      <a:pt x="252" y="74"/>
                    </a:lnTo>
                    <a:lnTo>
                      <a:pt x="252" y="82"/>
                    </a:lnTo>
                    <a:lnTo>
                      <a:pt x="246" y="88"/>
                    </a:lnTo>
                    <a:lnTo>
                      <a:pt x="240" y="92"/>
                    </a:lnTo>
                    <a:lnTo>
                      <a:pt x="232" y="94"/>
                    </a:lnTo>
                    <a:lnTo>
                      <a:pt x="224" y="94"/>
                    </a:lnTo>
                    <a:lnTo>
                      <a:pt x="218" y="90"/>
                    </a:lnTo>
                    <a:lnTo>
                      <a:pt x="214" y="84"/>
                    </a:lnTo>
                    <a:lnTo>
                      <a:pt x="210" y="74"/>
                    </a:lnTo>
                    <a:lnTo>
                      <a:pt x="198" y="76"/>
                    </a:lnTo>
                    <a:lnTo>
                      <a:pt x="202" y="88"/>
                    </a:lnTo>
                    <a:lnTo>
                      <a:pt x="208" y="9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96" name="Freeform 89"/>
              <p:cNvSpPr>
                <a:spLocks noEditPoints="1"/>
              </p:cNvSpPr>
              <p:nvPr/>
            </p:nvSpPr>
            <p:spPr bwMode="auto">
              <a:xfrm>
                <a:off x="952" y="3150"/>
                <a:ext cx="330" cy="104"/>
              </a:xfrm>
              <a:custGeom>
                <a:avLst/>
                <a:gdLst>
                  <a:gd name="T0" fmla="*/ 0 w 330"/>
                  <a:gd name="T1" fmla="*/ 88 h 104"/>
                  <a:gd name="T2" fmla="*/ 14 w 330"/>
                  <a:gd name="T3" fmla="*/ 102 h 104"/>
                  <a:gd name="T4" fmla="*/ 54 w 330"/>
                  <a:gd name="T5" fmla="*/ 84 h 104"/>
                  <a:gd name="T6" fmla="*/ 68 w 330"/>
                  <a:gd name="T7" fmla="*/ 70 h 104"/>
                  <a:gd name="T8" fmla="*/ 94 w 330"/>
                  <a:gd name="T9" fmla="*/ 46 h 104"/>
                  <a:gd name="T10" fmla="*/ 98 w 330"/>
                  <a:gd name="T11" fmla="*/ 34 h 104"/>
                  <a:gd name="T12" fmla="*/ 98 w 330"/>
                  <a:gd name="T13" fmla="*/ 16 h 104"/>
                  <a:gd name="T14" fmla="*/ 86 w 330"/>
                  <a:gd name="T15" fmla="*/ 4 h 104"/>
                  <a:gd name="T16" fmla="*/ 68 w 330"/>
                  <a:gd name="T17" fmla="*/ 0 h 104"/>
                  <a:gd name="T18" fmla="*/ 44 w 330"/>
                  <a:gd name="T19" fmla="*/ 6 h 104"/>
                  <a:gd name="T20" fmla="*/ 34 w 330"/>
                  <a:gd name="T21" fmla="*/ 28 h 104"/>
                  <a:gd name="T22" fmla="*/ 48 w 330"/>
                  <a:gd name="T23" fmla="*/ 22 h 104"/>
                  <a:gd name="T24" fmla="*/ 58 w 330"/>
                  <a:gd name="T25" fmla="*/ 10 h 104"/>
                  <a:gd name="T26" fmla="*/ 74 w 330"/>
                  <a:gd name="T27" fmla="*/ 10 h 104"/>
                  <a:gd name="T28" fmla="*/ 84 w 330"/>
                  <a:gd name="T29" fmla="*/ 20 h 104"/>
                  <a:gd name="T30" fmla="*/ 84 w 330"/>
                  <a:gd name="T31" fmla="*/ 34 h 104"/>
                  <a:gd name="T32" fmla="*/ 72 w 330"/>
                  <a:gd name="T33" fmla="*/ 52 h 104"/>
                  <a:gd name="T34" fmla="*/ 42 w 330"/>
                  <a:gd name="T35" fmla="*/ 80 h 104"/>
                  <a:gd name="T36" fmla="*/ 32 w 330"/>
                  <a:gd name="T37" fmla="*/ 94 h 104"/>
                  <a:gd name="T38" fmla="*/ 100 w 330"/>
                  <a:gd name="T39" fmla="*/ 102 h 104"/>
                  <a:gd name="T40" fmla="*/ 48 w 330"/>
                  <a:gd name="T41" fmla="*/ 90 h 104"/>
                  <a:gd name="T42" fmla="*/ 134 w 330"/>
                  <a:gd name="T43" fmla="*/ 102 h 104"/>
                  <a:gd name="T44" fmla="*/ 154 w 330"/>
                  <a:gd name="T45" fmla="*/ 104 h 104"/>
                  <a:gd name="T46" fmla="*/ 174 w 330"/>
                  <a:gd name="T47" fmla="*/ 92 h 104"/>
                  <a:gd name="T48" fmla="*/ 182 w 330"/>
                  <a:gd name="T49" fmla="*/ 68 h 104"/>
                  <a:gd name="T50" fmla="*/ 180 w 330"/>
                  <a:gd name="T51" fmla="*/ 54 h 104"/>
                  <a:gd name="T52" fmla="*/ 172 w 330"/>
                  <a:gd name="T53" fmla="*/ 44 h 104"/>
                  <a:gd name="T54" fmla="*/ 156 w 330"/>
                  <a:gd name="T55" fmla="*/ 34 h 104"/>
                  <a:gd name="T56" fmla="*/ 140 w 330"/>
                  <a:gd name="T57" fmla="*/ 36 h 104"/>
                  <a:gd name="T58" fmla="*/ 176 w 330"/>
                  <a:gd name="T59" fmla="*/ 12 h 104"/>
                  <a:gd name="T60" fmla="*/ 116 w 330"/>
                  <a:gd name="T61" fmla="*/ 54 h 104"/>
                  <a:gd name="T62" fmla="*/ 130 w 330"/>
                  <a:gd name="T63" fmla="*/ 52 h 104"/>
                  <a:gd name="T64" fmla="*/ 140 w 330"/>
                  <a:gd name="T65" fmla="*/ 46 h 104"/>
                  <a:gd name="T66" fmla="*/ 154 w 330"/>
                  <a:gd name="T67" fmla="*/ 46 h 104"/>
                  <a:gd name="T68" fmla="*/ 166 w 330"/>
                  <a:gd name="T69" fmla="*/ 60 h 104"/>
                  <a:gd name="T70" fmla="*/ 166 w 330"/>
                  <a:gd name="T71" fmla="*/ 80 h 104"/>
                  <a:gd name="T72" fmla="*/ 154 w 330"/>
                  <a:gd name="T73" fmla="*/ 92 h 104"/>
                  <a:gd name="T74" fmla="*/ 140 w 330"/>
                  <a:gd name="T75" fmla="*/ 92 h 104"/>
                  <a:gd name="T76" fmla="*/ 128 w 330"/>
                  <a:gd name="T77" fmla="*/ 84 h 104"/>
                  <a:gd name="T78" fmla="*/ 114 w 330"/>
                  <a:gd name="T79" fmla="*/ 76 h 104"/>
                  <a:gd name="T80" fmla="*/ 124 w 330"/>
                  <a:gd name="T81" fmla="*/ 96 h 104"/>
                  <a:gd name="T82" fmla="*/ 236 w 330"/>
                  <a:gd name="T83" fmla="*/ 0 h 104"/>
                  <a:gd name="T84" fmla="*/ 250 w 330"/>
                  <a:gd name="T85" fmla="*/ 14 h 104"/>
                  <a:gd name="T86" fmla="*/ 236 w 330"/>
                  <a:gd name="T87" fmla="*/ 28 h 104"/>
                  <a:gd name="T88" fmla="*/ 250 w 330"/>
                  <a:gd name="T89" fmla="*/ 102 h 104"/>
                  <a:gd name="T90" fmla="*/ 282 w 330"/>
                  <a:gd name="T91" fmla="*/ 62 h 104"/>
                  <a:gd name="T92" fmla="*/ 288 w 330"/>
                  <a:gd name="T93" fmla="*/ 42 h 104"/>
                  <a:gd name="T94" fmla="*/ 302 w 330"/>
                  <a:gd name="T95" fmla="*/ 38 h 104"/>
                  <a:gd name="T96" fmla="*/ 310 w 330"/>
                  <a:gd name="T97" fmla="*/ 40 h 104"/>
                  <a:gd name="T98" fmla="*/ 316 w 330"/>
                  <a:gd name="T99" fmla="*/ 46 h 104"/>
                  <a:gd name="T100" fmla="*/ 316 w 330"/>
                  <a:gd name="T101" fmla="*/ 102 h 104"/>
                  <a:gd name="T102" fmla="*/ 330 w 330"/>
                  <a:gd name="T103" fmla="*/ 56 h 104"/>
                  <a:gd name="T104" fmla="*/ 324 w 330"/>
                  <a:gd name="T105" fmla="*/ 34 h 104"/>
                  <a:gd name="T106" fmla="*/ 316 w 330"/>
                  <a:gd name="T107" fmla="*/ 28 h 104"/>
                  <a:gd name="T108" fmla="*/ 304 w 330"/>
                  <a:gd name="T109" fmla="*/ 26 h 104"/>
                  <a:gd name="T110" fmla="*/ 290 w 330"/>
                  <a:gd name="T111" fmla="*/ 30 h 104"/>
                  <a:gd name="T112" fmla="*/ 280 w 330"/>
                  <a:gd name="T113" fmla="*/ 28 h 104"/>
                  <a:gd name="T114" fmla="*/ 282 w 330"/>
                  <a:gd name="T115" fmla="*/ 102 h 10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330"/>
                  <a:gd name="T175" fmla="*/ 0 h 104"/>
                  <a:gd name="T176" fmla="*/ 330 w 330"/>
                  <a:gd name="T177" fmla="*/ 104 h 104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330" h="104">
                    <a:moveTo>
                      <a:pt x="14" y="102"/>
                    </a:moveTo>
                    <a:lnTo>
                      <a:pt x="14" y="88"/>
                    </a:lnTo>
                    <a:lnTo>
                      <a:pt x="0" y="88"/>
                    </a:lnTo>
                    <a:lnTo>
                      <a:pt x="0" y="102"/>
                    </a:lnTo>
                    <a:lnTo>
                      <a:pt x="14" y="102"/>
                    </a:lnTo>
                    <a:close/>
                    <a:moveTo>
                      <a:pt x="48" y="90"/>
                    </a:moveTo>
                    <a:lnTo>
                      <a:pt x="48" y="90"/>
                    </a:lnTo>
                    <a:lnTo>
                      <a:pt x="54" y="84"/>
                    </a:lnTo>
                    <a:lnTo>
                      <a:pt x="68" y="70"/>
                    </a:lnTo>
                    <a:lnTo>
                      <a:pt x="88" y="52"/>
                    </a:lnTo>
                    <a:lnTo>
                      <a:pt x="94" y="46"/>
                    </a:lnTo>
                    <a:lnTo>
                      <a:pt x="96" y="40"/>
                    </a:lnTo>
                    <a:lnTo>
                      <a:pt x="98" y="34"/>
                    </a:lnTo>
                    <a:lnTo>
                      <a:pt x="100" y="28"/>
                    </a:lnTo>
                    <a:lnTo>
                      <a:pt x="98" y="16"/>
                    </a:lnTo>
                    <a:lnTo>
                      <a:pt x="90" y="8"/>
                    </a:lnTo>
                    <a:lnTo>
                      <a:pt x="86" y="4"/>
                    </a:lnTo>
                    <a:lnTo>
                      <a:pt x="80" y="2"/>
                    </a:lnTo>
                    <a:lnTo>
                      <a:pt x="68" y="0"/>
                    </a:lnTo>
                    <a:lnTo>
                      <a:pt x="54" y="0"/>
                    </a:lnTo>
                    <a:lnTo>
                      <a:pt x="44" y="6"/>
                    </a:lnTo>
                    <a:lnTo>
                      <a:pt x="40" y="10"/>
                    </a:lnTo>
                    <a:lnTo>
                      <a:pt x="36" y="16"/>
                    </a:lnTo>
                    <a:lnTo>
                      <a:pt x="34" y="28"/>
                    </a:lnTo>
                    <a:lnTo>
                      <a:pt x="46" y="30"/>
                    </a:lnTo>
                    <a:lnTo>
                      <a:pt x="48" y="22"/>
                    </a:lnTo>
                    <a:lnTo>
                      <a:pt x="52" y="16"/>
                    </a:lnTo>
                    <a:lnTo>
                      <a:pt x="58" y="10"/>
                    </a:lnTo>
                    <a:lnTo>
                      <a:pt x="66" y="10"/>
                    </a:lnTo>
                    <a:lnTo>
                      <a:pt x="74" y="10"/>
                    </a:lnTo>
                    <a:lnTo>
                      <a:pt x="80" y="14"/>
                    </a:lnTo>
                    <a:lnTo>
                      <a:pt x="84" y="20"/>
                    </a:lnTo>
                    <a:lnTo>
                      <a:pt x="86" y="28"/>
                    </a:lnTo>
                    <a:lnTo>
                      <a:pt x="84" y="34"/>
                    </a:lnTo>
                    <a:lnTo>
                      <a:pt x="80" y="42"/>
                    </a:lnTo>
                    <a:lnTo>
                      <a:pt x="72" y="52"/>
                    </a:lnTo>
                    <a:lnTo>
                      <a:pt x="58" y="64"/>
                    </a:lnTo>
                    <a:lnTo>
                      <a:pt x="42" y="80"/>
                    </a:lnTo>
                    <a:lnTo>
                      <a:pt x="36" y="86"/>
                    </a:lnTo>
                    <a:lnTo>
                      <a:pt x="32" y="94"/>
                    </a:lnTo>
                    <a:lnTo>
                      <a:pt x="32" y="102"/>
                    </a:lnTo>
                    <a:lnTo>
                      <a:pt x="100" y="102"/>
                    </a:lnTo>
                    <a:lnTo>
                      <a:pt x="100" y="90"/>
                    </a:lnTo>
                    <a:lnTo>
                      <a:pt x="48" y="90"/>
                    </a:lnTo>
                    <a:close/>
                    <a:moveTo>
                      <a:pt x="124" y="96"/>
                    </a:moveTo>
                    <a:lnTo>
                      <a:pt x="124" y="96"/>
                    </a:lnTo>
                    <a:lnTo>
                      <a:pt x="134" y="102"/>
                    </a:lnTo>
                    <a:lnTo>
                      <a:pt x="146" y="104"/>
                    </a:lnTo>
                    <a:lnTo>
                      <a:pt x="154" y="104"/>
                    </a:lnTo>
                    <a:lnTo>
                      <a:pt x="162" y="102"/>
                    </a:lnTo>
                    <a:lnTo>
                      <a:pt x="168" y="98"/>
                    </a:lnTo>
                    <a:lnTo>
                      <a:pt x="174" y="92"/>
                    </a:lnTo>
                    <a:lnTo>
                      <a:pt x="180" y="80"/>
                    </a:lnTo>
                    <a:lnTo>
                      <a:pt x="182" y="68"/>
                    </a:lnTo>
                    <a:lnTo>
                      <a:pt x="180" y="60"/>
                    </a:lnTo>
                    <a:lnTo>
                      <a:pt x="180" y="54"/>
                    </a:lnTo>
                    <a:lnTo>
                      <a:pt x="176" y="48"/>
                    </a:lnTo>
                    <a:lnTo>
                      <a:pt x="172" y="44"/>
                    </a:lnTo>
                    <a:lnTo>
                      <a:pt x="168" y="40"/>
                    </a:lnTo>
                    <a:lnTo>
                      <a:pt x="162" y="36"/>
                    </a:lnTo>
                    <a:lnTo>
                      <a:pt x="156" y="34"/>
                    </a:lnTo>
                    <a:lnTo>
                      <a:pt x="150" y="34"/>
                    </a:lnTo>
                    <a:lnTo>
                      <a:pt x="140" y="36"/>
                    </a:lnTo>
                    <a:lnTo>
                      <a:pt x="130" y="40"/>
                    </a:lnTo>
                    <a:lnTo>
                      <a:pt x="136" y="12"/>
                    </a:lnTo>
                    <a:lnTo>
                      <a:pt x="176" y="12"/>
                    </a:lnTo>
                    <a:lnTo>
                      <a:pt x="176" y="0"/>
                    </a:lnTo>
                    <a:lnTo>
                      <a:pt x="126" y="0"/>
                    </a:lnTo>
                    <a:lnTo>
                      <a:pt x="116" y="54"/>
                    </a:lnTo>
                    <a:lnTo>
                      <a:pt x="128" y="56"/>
                    </a:lnTo>
                    <a:lnTo>
                      <a:pt x="130" y="52"/>
                    </a:lnTo>
                    <a:lnTo>
                      <a:pt x="134" y="48"/>
                    </a:lnTo>
                    <a:lnTo>
                      <a:pt x="140" y="46"/>
                    </a:lnTo>
                    <a:lnTo>
                      <a:pt x="146" y="46"/>
                    </a:lnTo>
                    <a:lnTo>
                      <a:pt x="154" y="46"/>
                    </a:lnTo>
                    <a:lnTo>
                      <a:pt x="162" y="52"/>
                    </a:lnTo>
                    <a:lnTo>
                      <a:pt x="166" y="60"/>
                    </a:lnTo>
                    <a:lnTo>
                      <a:pt x="168" y="68"/>
                    </a:lnTo>
                    <a:lnTo>
                      <a:pt x="166" y="80"/>
                    </a:lnTo>
                    <a:lnTo>
                      <a:pt x="162" y="88"/>
                    </a:lnTo>
                    <a:lnTo>
                      <a:pt x="154" y="92"/>
                    </a:lnTo>
                    <a:lnTo>
                      <a:pt x="146" y="94"/>
                    </a:lnTo>
                    <a:lnTo>
                      <a:pt x="140" y="92"/>
                    </a:lnTo>
                    <a:lnTo>
                      <a:pt x="134" y="90"/>
                    </a:lnTo>
                    <a:lnTo>
                      <a:pt x="128" y="84"/>
                    </a:lnTo>
                    <a:lnTo>
                      <a:pt x="126" y="74"/>
                    </a:lnTo>
                    <a:lnTo>
                      <a:pt x="114" y="76"/>
                    </a:lnTo>
                    <a:lnTo>
                      <a:pt x="116" y="88"/>
                    </a:lnTo>
                    <a:lnTo>
                      <a:pt x="124" y="96"/>
                    </a:lnTo>
                    <a:close/>
                    <a:moveTo>
                      <a:pt x="250" y="14"/>
                    </a:moveTo>
                    <a:lnTo>
                      <a:pt x="250" y="0"/>
                    </a:lnTo>
                    <a:lnTo>
                      <a:pt x="236" y="0"/>
                    </a:lnTo>
                    <a:lnTo>
                      <a:pt x="236" y="14"/>
                    </a:lnTo>
                    <a:lnTo>
                      <a:pt x="250" y="14"/>
                    </a:lnTo>
                    <a:close/>
                    <a:moveTo>
                      <a:pt x="250" y="102"/>
                    </a:moveTo>
                    <a:lnTo>
                      <a:pt x="250" y="28"/>
                    </a:lnTo>
                    <a:lnTo>
                      <a:pt x="236" y="28"/>
                    </a:lnTo>
                    <a:lnTo>
                      <a:pt x="236" y="102"/>
                    </a:lnTo>
                    <a:lnTo>
                      <a:pt x="250" y="102"/>
                    </a:lnTo>
                    <a:close/>
                    <a:moveTo>
                      <a:pt x="282" y="102"/>
                    </a:moveTo>
                    <a:lnTo>
                      <a:pt x="282" y="62"/>
                    </a:lnTo>
                    <a:lnTo>
                      <a:pt x="282" y="50"/>
                    </a:lnTo>
                    <a:lnTo>
                      <a:pt x="284" y="46"/>
                    </a:lnTo>
                    <a:lnTo>
                      <a:pt x="288" y="42"/>
                    </a:lnTo>
                    <a:lnTo>
                      <a:pt x="294" y="38"/>
                    </a:lnTo>
                    <a:lnTo>
                      <a:pt x="302" y="38"/>
                    </a:lnTo>
                    <a:lnTo>
                      <a:pt x="306" y="38"/>
                    </a:lnTo>
                    <a:lnTo>
                      <a:pt x="310" y="40"/>
                    </a:lnTo>
                    <a:lnTo>
                      <a:pt x="314" y="42"/>
                    </a:lnTo>
                    <a:lnTo>
                      <a:pt x="316" y="46"/>
                    </a:lnTo>
                    <a:lnTo>
                      <a:pt x="316" y="58"/>
                    </a:lnTo>
                    <a:lnTo>
                      <a:pt x="316" y="102"/>
                    </a:lnTo>
                    <a:lnTo>
                      <a:pt x="330" y="102"/>
                    </a:lnTo>
                    <a:lnTo>
                      <a:pt x="330" y="56"/>
                    </a:lnTo>
                    <a:lnTo>
                      <a:pt x="328" y="44"/>
                    </a:lnTo>
                    <a:lnTo>
                      <a:pt x="324" y="34"/>
                    </a:lnTo>
                    <a:lnTo>
                      <a:pt x="322" y="32"/>
                    </a:lnTo>
                    <a:lnTo>
                      <a:pt x="316" y="28"/>
                    </a:lnTo>
                    <a:lnTo>
                      <a:pt x="310" y="26"/>
                    </a:lnTo>
                    <a:lnTo>
                      <a:pt x="304" y="26"/>
                    </a:lnTo>
                    <a:lnTo>
                      <a:pt x="296" y="26"/>
                    </a:lnTo>
                    <a:lnTo>
                      <a:pt x="290" y="30"/>
                    </a:lnTo>
                    <a:lnTo>
                      <a:pt x="284" y="34"/>
                    </a:lnTo>
                    <a:lnTo>
                      <a:pt x="280" y="38"/>
                    </a:lnTo>
                    <a:lnTo>
                      <a:pt x="280" y="28"/>
                    </a:lnTo>
                    <a:lnTo>
                      <a:pt x="268" y="28"/>
                    </a:lnTo>
                    <a:lnTo>
                      <a:pt x="268" y="102"/>
                    </a:lnTo>
                    <a:lnTo>
                      <a:pt x="282" y="10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97" name="Freeform 90"/>
              <p:cNvSpPr>
                <a:spLocks noEditPoints="1"/>
              </p:cNvSpPr>
              <p:nvPr/>
            </p:nvSpPr>
            <p:spPr bwMode="auto">
              <a:xfrm>
                <a:off x="416" y="2390"/>
                <a:ext cx="344" cy="78"/>
              </a:xfrm>
              <a:custGeom>
                <a:avLst/>
                <a:gdLst>
                  <a:gd name="T0" fmla="*/ 16 w 344"/>
                  <a:gd name="T1" fmla="*/ 18 h 78"/>
                  <a:gd name="T2" fmla="*/ 32 w 344"/>
                  <a:gd name="T3" fmla="*/ 10 h 78"/>
                  <a:gd name="T4" fmla="*/ 46 w 344"/>
                  <a:gd name="T5" fmla="*/ 18 h 78"/>
                  <a:gd name="T6" fmla="*/ 60 w 344"/>
                  <a:gd name="T7" fmla="*/ 30 h 78"/>
                  <a:gd name="T8" fmla="*/ 56 w 344"/>
                  <a:gd name="T9" fmla="*/ 8 h 78"/>
                  <a:gd name="T10" fmla="*/ 34 w 344"/>
                  <a:gd name="T11" fmla="*/ 0 h 78"/>
                  <a:gd name="T12" fmla="*/ 10 w 344"/>
                  <a:gd name="T13" fmla="*/ 12 h 78"/>
                  <a:gd name="T14" fmla="*/ 12 w 344"/>
                  <a:gd name="T15" fmla="*/ 76 h 78"/>
                  <a:gd name="T16" fmla="*/ 140 w 344"/>
                  <a:gd name="T17" fmla="*/ 66 h 78"/>
                  <a:gd name="T18" fmla="*/ 140 w 344"/>
                  <a:gd name="T19" fmla="*/ 16 h 78"/>
                  <a:gd name="T20" fmla="*/ 126 w 344"/>
                  <a:gd name="T21" fmla="*/ 2 h 78"/>
                  <a:gd name="T22" fmla="*/ 94 w 344"/>
                  <a:gd name="T23" fmla="*/ 2 h 78"/>
                  <a:gd name="T24" fmla="*/ 80 w 344"/>
                  <a:gd name="T25" fmla="*/ 16 h 78"/>
                  <a:gd name="T26" fmla="*/ 96 w 344"/>
                  <a:gd name="T27" fmla="*/ 12 h 78"/>
                  <a:gd name="T28" fmla="*/ 118 w 344"/>
                  <a:gd name="T29" fmla="*/ 10 h 78"/>
                  <a:gd name="T30" fmla="*/ 128 w 344"/>
                  <a:gd name="T31" fmla="*/ 26 h 78"/>
                  <a:gd name="T32" fmla="*/ 94 w 344"/>
                  <a:gd name="T33" fmla="*/ 34 h 78"/>
                  <a:gd name="T34" fmla="*/ 78 w 344"/>
                  <a:gd name="T35" fmla="*/ 46 h 78"/>
                  <a:gd name="T36" fmla="*/ 82 w 344"/>
                  <a:gd name="T37" fmla="*/ 72 h 78"/>
                  <a:gd name="T38" fmla="*/ 108 w 344"/>
                  <a:gd name="T39" fmla="*/ 76 h 78"/>
                  <a:gd name="T40" fmla="*/ 128 w 344"/>
                  <a:gd name="T41" fmla="*/ 66 h 78"/>
                  <a:gd name="T42" fmla="*/ 126 w 344"/>
                  <a:gd name="T43" fmla="*/ 50 h 78"/>
                  <a:gd name="T44" fmla="*/ 116 w 344"/>
                  <a:gd name="T45" fmla="*/ 64 h 78"/>
                  <a:gd name="T46" fmla="*/ 92 w 344"/>
                  <a:gd name="T47" fmla="*/ 64 h 78"/>
                  <a:gd name="T48" fmla="*/ 90 w 344"/>
                  <a:gd name="T49" fmla="*/ 50 h 78"/>
                  <a:gd name="T50" fmla="*/ 106 w 344"/>
                  <a:gd name="T51" fmla="*/ 44 h 78"/>
                  <a:gd name="T52" fmla="*/ 172 w 344"/>
                  <a:gd name="T53" fmla="*/ 36 h 78"/>
                  <a:gd name="T54" fmla="*/ 176 w 344"/>
                  <a:gd name="T55" fmla="*/ 16 h 78"/>
                  <a:gd name="T56" fmla="*/ 190 w 344"/>
                  <a:gd name="T57" fmla="*/ 10 h 78"/>
                  <a:gd name="T58" fmla="*/ 204 w 344"/>
                  <a:gd name="T59" fmla="*/ 28 h 78"/>
                  <a:gd name="T60" fmla="*/ 218 w 344"/>
                  <a:gd name="T61" fmla="*/ 22 h 78"/>
                  <a:gd name="T62" fmla="*/ 234 w 344"/>
                  <a:gd name="T63" fmla="*/ 10 h 78"/>
                  <a:gd name="T64" fmla="*/ 248 w 344"/>
                  <a:gd name="T65" fmla="*/ 28 h 78"/>
                  <a:gd name="T66" fmla="*/ 260 w 344"/>
                  <a:gd name="T67" fmla="*/ 14 h 78"/>
                  <a:gd name="T68" fmla="*/ 238 w 344"/>
                  <a:gd name="T69" fmla="*/ 0 h 78"/>
                  <a:gd name="T70" fmla="*/ 214 w 344"/>
                  <a:gd name="T71" fmla="*/ 12 h 78"/>
                  <a:gd name="T72" fmla="*/ 194 w 344"/>
                  <a:gd name="T73" fmla="*/ 0 h 78"/>
                  <a:gd name="T74" fmla="*/ 174 w 344"/>
                  <a:gd name="T75" fmla="*/ 6 h 78"/>
                  <a:gd name="T76" fmla="*/ 172 w 344"/>
                  <a:gd name="T77" fmla="*/ 76 h 78"/>
                  <a:gd name="T78" fmla="*/ 310 w 344"/>
                  <a:gd name="T79" fmla="*/ 66 h 78"/>
                  <a:gd name="T80" fmla="*/ 290 w 344"/>
                  <a:gd name="T81" fmla="*/ 52 h 78"/>
                  <a:gd name="T82" fmla="*/ 344 w 344"/>
                  <a:gd name="T83" fmla="*/ 38 h 78"/>
                  <a:gd name="T84" fmla="*/ 334 w 344"/>
                  <a:gd name="T85" fmla="*/ 10 h 78"/>
                  <a:gd name="T86" fmla="*/ 310 w 344"/>
                  <a:gd name="T87" fmla="*/ 0 h 78"/>
                  <a:gd name="T88" fmla="*/ 284 w 344"/>
                  <a:gd name="T89" fmla="*/ 10 h 78"/>
                  <a:gd name="T90" fmla="*/ 276 w 344"/>
                  <a:gd name="T91" fmla="*/ 38 h 78"/>
                  <a:gd name="T92" fmla="*/ 284 w 344"/>
                  <a:gd name="T93" fmla="*/ 68 h 78"/>
                  <a:gd name="T94" fmla="*/ 310 w 344"/>
                  <a:gd name="T95" fmla="*/ 78 h 78"/>
                  <a:gd name="T96" fmla="*/ 344 w 344"/>
                  <a:gd name="T97" fmla="*/ 54 h 78"/>
                  <a:gd name="T98" fmla="*/ 322 w 344"/>
                  <a:gd name="T99" fmla="*/ 64 h 78"/>
                  <a:gd name="T100" fmla="*/ 310 w 344"/>
                  <a:gd name="T101" fmla="*/ 10 h 78"/>
                  <a:gd name="T102" fmla="*/ 330 w 344"/>
                  <a:gd name="T103" fmla="*/ 32 h 78"/>
                  <a:gd name="T104" fmla="*/ 296 w 344"/>
                  <a:gd name="T105" fmla="*/ 16 h 78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344"/>
                  <a:gd name="T160" fmla="*/ 0 h 78"/>
                  <a:gd name="T161" fmla="*/ 344 w 344"/>
                  <a:gd name="T162" fmla="*/ 78 h 78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344" h="78">
                    <a:moveTo>
                      <a:pt x="12" y="76"/>
                    </a:moveTo>
                    <a:lnTo>
                      <a:pt x="12" y="34"/>
                    </a:lnTo>
                    <a:lnTo>
                      <a:pt x="14" y="22"/>
                    </a:lnTo>
                    <a:lnTo>
                      <a:pt x="16" y="18"/>
                    </a:lnTo>
                    <a:lnTo>
                      <a:pt x="18" y="16"/>
                    </a:lnTo>
                    <a:lnTo>
                      <a:pt x="24" y="12"/>
                    </a:lnTo>
                    <a:lnTo>
                      <a:pt x="32" y="10"/>
                    </a:lnTo>
                    <a:lnTo>
                      <a:pt x="36" y="10"/>
                    </a:lnTo>
                    <a:lnTo>
                      <a:pt x="40" y="12"/>
                    </a:lnTo>
                    <a:lnTo>
                      <a:pt x="44" y="16"/>
                    </a:lnTo>
                    <a:lnTo>
                      <a:pt x="46" y="18"/>
                    </a:lnTo>
                    <a:lnTo>
                      <a:pt x="48" y="30"/>
                    </a:lnTo>
                    <a:lnTo>
                      <a:pt x="48" y="76"/>
                    </a:lnTo>
                    <a:lnTo>
                      <a:pt x="60" y="76"/>
                    </a:lnTo>
                    <a:lnTo>
                      <a:pt x="60" y="30"/>
                    </a:lnTo>
                    <a:lnTo>
                      <a:pt x="60" y="18"/>
                    </a:lnTo>
                    <a:lnTo>
                      <a:pt x="56" y="8"/>
                    </a:lnTo>
                    <a:lnTo>
                      <a:pt x="52" y="4"/>
                    </a:lnTo>
                    <a:lnTo>
                      <a:pt x="46" y="2"/>
                    </a:lnTo>
                    <a:lnTo>
                      <a:pt x="40" y="0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0" y="2"/>
                    </a:lnTo>
                    <a:lnTo>
                      <a:pt x="16" y="6"/>
                    </a:lnTo>
                    <a:lnTo>
                      <a:pt x="10" y="12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76"/>
                    </a:lnTo>
                    <a:lnTo>
                      <a:pt x="12" y="76"/>
                    </a:lnTo>
                    <a:close/>
                    <a:moveTo>
                      <a:pt x="130" y="76"/>
                    </a:moveTo>
                    <a:lnTo>
                      <a:pt x="144" y="76"/>
                    </a:lnTo>
                    <a:lnTo>
                      <a:pt x="140" y="66"/>
                    </a:lnTo>
                    <a:lnTo>
                      <a:pt x="140" y="44"/>
                    </a:lnTo>
                    <a:lnTo>
                      <a:pt x="140" y="28"/>
                    </a:lnTo>
                    <a:lnTo>
                      <a:pt x="140" y="16"/>
                    </a:lnTo>
                    <a:lnTo>
                      <a:pt x="136" y="8"/>
                    </a:lnTo>
                    <a:lnTo>
                      <a:pt x="132" y="4"/>
                    </a:lnTo>
                    <a:lnTo>
                      <a:pt x="126" y="2"/>
                    </a:lnTo>
                    <a:lnTo>
                      <a:pt x="120" y="0"/>
                    </a:lnTo>
                    <a:lnTo>
                      <a:pt x="112" y="0"/>
                    </a:lnTo>
                    <a:lnTo>
                      <a:pt x="102" y="0"/>
                    </a:lnTo>
                    <a:lnTo>
                      <a:pt x="94" y="2"/>
                    </a:lnTo>
                    <a:lnTo>
                      <a:pt x="88" y="6"/>
                    </a:lnTo>
                    <a:lnTo>
                      <a:pt x="82" y="10"/>
                    </a:lnTo>
                    <a:lnTo>
                      <a:pt x="80" y="16"/>
                    </a:lnTo>
                    <a:lnTo>
                      <a:pt x="78" y="22"/>
                    </a:lnTo>
                    <a:lnTo>
                      <a:pt x="90" y="24"/>
                    </a:lnTo>
                    <a:lnTo>
                      <a:pt x="92" y="18"/>
                    </a:lnTo>
                    <a:lnTo>
                      <a:pt x="96" y="12"/>
                    </a:lnTo>
                    <a:lnTo>
                      <a:pt x="102" y="10"/>
                    </a:lnTo>
                    <a:lnTo>
                      <a:pt x="110" y="10"/>
                    </a:lnTo>
                    <a:lnTo>
                      <a:pt x="118" y="10"/>
                    </a:lnTo>
                    <a:lnTo>
                      <a:pt x="124" y="14"/>
                    </a:lnTo>
                    <a:lnTo>
                      <a:pt x="126" y="18"/>
                    </a:lnTo>
                    <a:lnTo>
                      <a:pt x="128" y="26"/>
                    </a:lnTo>
                    <a:lnTo>
                      <a:pt x="128" y="28"/>
                    </a:lnTo>
                    <a:lnTo>
                      <a:pt x="104" y="32"/>
                    </a:lnTo>
                    <a:lnTo>
                      <a:pt x="94" y="34"/>
                    </a:lnTo>
                    <a:lnTo>
                      <a:pt x="84" y="38"/>
                    </a:lnTo>
                    <a:lnTo>
                      <a:pt x="78" y="46"/>
                    </a:lnTo>
                    <a:lnTo>
                      <a:pt x="76" y="50"/>
                    </a:lnTo>
                    <a:lnTo>
                      <a:pt x="76" y="56"/>
                    </a:lnTo>
                    <a:lnTo>
                      <a:pt x="76" y="64"/>
                    </a:lnTo>
                    <a:lnTo>
                      <a:pt x="82" y="72"/>
                    </a:lnTo>
                    <a:lnTo>
                      <a:pt x="90" y="76"/>
                    </a:lnTo>
                    <a:lnTo>
                      <a:pt x="100" y="78"/>
                    </a:lnTo>
                    <a:lnTo>
                      <a:pt x="108" y="76"/>
                    </a:lnTo>
                    <a:lnTo>
                      <a:pt x="114" y="74"/>
                    </a:lnTo>
                    <a:lnTo>
                      <a:pt x="122" y="72"/>
                    </a:lnTo>
                    <a:lnTo>
                      <a:pt x="128" y="66"/>
                    </a:lnTo>
                    <a:lnTo>
                      <a:pt x="130" y="76"/>
                    </a:lnTo>
                    <a:close/>
                    <a:moveTo>
                      <a:pt x="128" y="42"/>
                    </a:moveTo>
                    <a:lnTo>
                      <a:pt x="128" y="42"/>
                    </a:lnTo>
                    <a:lnTo>
                      <a:pt x="126" y="50"/>
                    </a:lnTo>
                    <a:lnTo>
                      <a:pt x="126" y="56"/>
                    </a:lnTo>
                    <a:lnTo>
                      <a:pt x="122" y="60"/>
                    </a:lnTo>
                    <a:lnTo>
                      <a:pt x="116" y="64"/>
                    </a:lnTo>
                    <a:lnTo>
                      <a:pt x="110" y="66"/>
                    </a:lnTo>
                    <a:lnTo>
                      <a:pt x="104" y="68"/>
                    </a:lnTo>
                    <a:lnTo>
                      <a:pt x="98" y="66"/>
                    </a:lnTo>
                    <a:lnTo>
                      <a:pt x="92" y="64"/>
                    </a:lnTo>
                    <a:lnTo>
                      <a:pt x="90" y="60"/>
                    </a:lnTo>
                    <a:lnTo>
                      <a:pt x="88" y="56"/>
                    </a:lnTo>
                    <a:lnTo>
                      <a:pt x="90" y="50"/>
                    </a:lnTo>
                    <a:lnTo>
                      <a:pt x="96" y="46"/>
                    </a:lnTo>
                    <a:lnTo>
                      <a:pt x="106" y="44"/>
                    </a:lnTo>
                    <a:lnTo>
                      <a:pt x="128" y="38"/>
                    </a:lnTo>
                    <a:lnTo>
                      <a:pt x="128" y="42"/>
                    </a:lnTo>
                    <a:close/>
                    <a:moveTo>
                      <a:pt x="172" y="76"/>
                    </a:moveTo>
                    <a:lnTo>
                      <a:pt x="172" y="36"/>
                    </a:lnTo>
                    <a:lnTo>
                      <a:pt x="172" y="28"/>
                    </a:lnTo>
                    <a:lnTo>
                      <a:pt x="174" y="22"/>
                    </a:lnTo>
                    <a:lnTo>
                      <a:pt x="176" y="16"/>
                    </a:lnTo>
                    <a:lnTo>
                      <a:pt x="180" y="14"/>
                    </a:lnTo>
                    <a:lnTo>
                      <a:pt x="186" y="12"/>
                    </a:lnTo>
                    <a:lnTo>
                      <a:pt x="190" y="10"/>
                    </a:lnTo>
                    <a:lnTo>
                      <a:pt x="196" y="12"/>
                    </a:lnTo>
                    <a:lnTo>
                      <a:pt x="200" y="14"/>
                    </a:lnTo>
                    <a:lnTo>
                      <a:pt x="204" y="20"/>
                    </a:lnTo>
                    <a:lnTo>
                      <a:pt x="204" y="28"/>
                    </a:lnTo>
                    <a:lnTo>
                      <a:pt x="204" y="76"/>
                    </a:lnTo>
                    <a:lnTo>
                      <a:pt x="216" y="76"/>
                    </a:lnTo>
                    <a:lnTo>
                      <a:pt x="216" y="32"/>
                    </a:lnTo>
                    <a:lnTo>
                      <a:pt x="218" y="22"/>
                    </a:lnTo>
                    <a:lnTo>
                      <a:pt x="222" y="16"/>
                    </a:lnTo>
                    <a:lnTo>
                      <a:pt x="228" y="12"/>
                    </a:lnTo>
                    <a:lnTo>
                      <a:pt x="234" y="10"/>
                    </a:lnTo>
                    <a:lnTo>
                      <a:pt x="242" y="12"/>
                    </a:lnTo>
                    <a:lnTo>
                      <a:pt x="246" y="18"/>
                    </a:lnTo>
                    <a:lnTo>
                      <a:pt x="248" y="28"/>
                    </a:lnTo>
                    <a:lnTo>
                      <a:pt x="248" y="76"/>
                    </a:lnTo>
                    <a:lnTo>
                      <a:pt x="260" y="76"/>
                    </a:lnTo>
                    <a:lnTo>
                      <a:pt x="260" y="24"/>
                    </a:lnTo>
                    <a:lnTo>
                      <a:pt x="260" y="14"/>
                    </a:lnTo>
                    <a:lnTo>
                      <a:pt x="254" y="6"/>
                    </a:lnTo>
                    <a:lnTo>
                      <a:pt x="248" y="0"/>
                    </a:lnTo>
                    <a:lnTo>
                      <a:pt x="238" y="0"/>
                    </a:lnTo>
                    <a:lnTo>
                      <a:pt x="230" y="0"/>
                    </a:lnTo>
                    <a:lnTo>
                      <a:pt x="224" y="2"/>
                    </a:lnTo>
                    <a:lnTo>
                      <a:pt x="220" y="6"/>
                    </a:lnTo>
                    <a:lnTo>
                      <a:pt x="214" y="12"/>
                    </a:lnTo>
                    <a:lnTo>
                      <a:pt x="212" y="6"/>
                    </a:lnTo>
                    <a:lnTo>
                      <a:pt x="208" y="2"/>
                    </a:lnTo>
                    <a:lnTo>
                      <a:pt x="200" y="0"/>
                    </a:lnTo>
                    <a:lnTo>
                      <a:pt x="194" y="0"/>
                    </a:lnTo>
                    <a:lnTo>
                      <a:pt x="186" y="0"/>
                    </a:lnTo>
                    <a:lnTo>
                      <a:pt x="180" y="2"/>
                    </a:lnTo>
                    <a:lnTo>
                      <a:pt x="174" y="6"/>
                    </a:lnTo>
                    <a:lnTo>
                      <a:pt x="170" y="12"/>
                    </a:lnTo>
                    <a:lnTo>
                      <a:pt x="170" y="0"/>
                    </a:lnTo>
                    <a:lnTo>
                      <a:pt x="160" y="0"/>
                    </a:lnTo>
                    <a:lnTo>
                      <a:pt x="160" y="76"/>
                    </a:lnTo>
                    <a:lnTo>
                      <a:pt x="172" y="76"/>
                    </a:lnTo>
                    <a:close/>
                    <a:moveTo>
                      <a:pt x="322" y="64"/>
                    </a:moveTo>
                    <a:lnTo>
                      <a:pt x="322" y="64"/>
                    </a:lnTo>
                    <a:lnTo>
                      <a:pt x="318" y="66"/>
                    </a:lnTo>
                    <a:lnTo>
                      <a:pt x="310" y="66"/>
                    </a:lnTo>
                    <a:lnTo>
                      <a:pt x="302" y="66"/>
                    </a:lnTo>
                    <a:lnTo>
                      <a:pt x="296" y="60"/>
                    </a:lnTo>
                    <a:lnTo>
                      <a:pt x="290" y="52"/>
                    </a:lnTo>
                    <a:lnTo>
                      <a:pt x="288" y="42"/>
                    </a:lnTo>
                    <a:lnTo>
                      <a:pt x="344" y="42"/>
                    </a:lnTo>
                    <a:lnTo>
                      <a:pt x="344" y="38"/>
                    </a:lnTo>
                    <a:lnTo>
                      <a:pt x="344" y="30"/>
                    </a:lnTo>
                    <a:lnTo>
                      <a:pt x="342" y="22"/>
                    </a:lnTo>
                    <a:lnTo>
                      <a:pt x="338" y="16"/>
                    </a:lnTo>
                    <a:lnTo>
                      <a:pt x="334" y="10"/>
                    </a:lnTo>
                    <a:lnTo>
                      <a:pt x="330" y="6"/>
                    </a:lnTo>
                    <a:lnTo>
                      <a:pt x="324" y="2"/>
                    </a:lnTo>
                    <a:lnTo>
                      <a:pt x="318" y="0"/>
                    </a:lnTo>
                    <a:lnTo>
                      <a:pt x="310" y="0"/>
                    </a:lnTo>
                    <a:lnTo>
                      <a:pt x="302" y="0"/>
                    </a:lnTo>
                    <a:lnTo>
                      <a:pt x="296" y="2"/>
                    </a:lnTo>
                    <a:lnTo>
                      <a:pt x="290" y="6"/>
                    </a:lnTo>
                    <a:lnTo>
                      <a:pt x="284" y="10"/>
                    </a:lnTo>
                    <a:lnTo>
                      <a:pt x="280" y="16"/>
                    </a:lnTo>
                    <a:lnTo>
                      <a:pt x="278" y="22"/>
                    </a:lnTo>
                    <a:lnTo>
                      <a:pt x="276" y="30"/>
                    </a:lnTo>
                    <a:lnTo>
                      <a:pt x="276" y="38"/>
                    </a:lnTo>
                    <a:lnTo>
                      <a:pt x="276" y="48"/>
                    </a:lnTo>
                    <a:lnTo>
                      <a:pt x="278" y="56"/>
                    </a:lnTo>
                    <a:lnTo>
                      <a:pt x="280" y="62"/>
                    </a:lnTo>
                    <a:lnTo>
                      <a:pt x="284" y="68"/>
                    </a:lnTo>
                    <a:lnTo>
                      <a:pt x="290" y="72"/>
                    </a:lnTo>
                    <a:lnTo>
                      <a:pt x="296" y="74"/>
                    </a:lnTo>
                    <a:lnTo>
                      <a:pt x="302" y="76"/>
                    </a:lnTo>
                    <a:lnTo>
                      <a:pt x="310" y="78"/>
                    </a:lnTo>
                    <a:lnTo>
                      <a:pt x="322" y="76"/>
                    </a:lnTo>
                    <a:lnTo>
                      <a:pt x="332" y="72"/>
                    </a:lnTo>
                    <a:lnTo>
                      <a:pt x="340" y="64"/>
                    </a:lnTo>
                    <a:lnTo>
                      <a:pt x="344" y="54"/>
                    </a:lnTo>
                    <a:lnTo>
                      <a:pt x="330" y="52"/>
                    </a:lnTo>
                    <a:lnTo>
                      <a:pt x="328" y="58"/>
                    </a:lnTo>
                    <a:lnTo>
                      <a:pt x="322" y="64"/>
                    </a:lnTo>
                    <a:close/>
                    <a:moveTo>
                      <a:pt x="296" y="16"/>
                    </a:moveTo>
                    <a:lnTo>
                      <a:pt x="296" y="16"/>
                    </a:lnTo>
                    <a:lnTo>
                      <a:pt x="302" y="12"/>
                    </a:lnTo>
                    <a:lnTo>
                      <a:pt x="310" y="10"/>
                    </a:lnTo>
                    <a:lnTo>
                      <a:pt x="318" y="12"/>
                    </a:lnTo>
                    <a:lnTo>
                      <a:pt x="326" y="18"/>
                    </a:lnTo>
                    <a:lnTo>
                      <a:pt x="330" y="22"/>
                    </a:lnTo>
                    <a:lnTo>
                      <a:pt x="330" y="32"/>
                    </a:lnTo>
                    <a:lnTo>
                      <a:pt x="288" y="32"/>
                    </a:lnTo>
                    <a:lnTo>
                      <a:pt x="290" y="22"/>
                    </a:lnTo>
                    <a:lnTo>
                      <a:pt x="296" y="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98" name="Freeform 91"/>
              <p:cNvSpPr>
                <a:spLocks noEditPoints="1"/>
              </p:cNvSpPr>
              <p:nvPr/>
            </p:nvSpPr>
            <p:spPr bwMode="auto">
              <a:xfrm>
                <a:off x="932" y="2362"/>
                <a:ext cx="338" cy="106"/>
              </a:xfrm>
              <a:custGeom>
                <a:avLst/>
                <a:gdLst>
                  <a:gd name="T0" fmla="*/ 40 w 338"/>
                  <a:gd name="T1" fmla="*/ 74 h 106"/>
                  <a:gd name="T2" fmla="*/ 30 w 338"/>
                  <a:gd name="T3" fmla="*/ 74 h 106"/>
                  <a:gd name="T4" fmla="*/ 42 w 338"/>
                  <a:gd name="T5" fmla="*/ 104 h 106"/>
                  <a:gd name="T6" fmla="*/ 146 w 338"/>
                  <a:gd name="T7" fmla="*/ 104 h 106"/>
                  <a:gd name="T8" fmla="*/ 142 w 338"/>
                  <a:gd name="T9" fmla="*/ 56 h 106"/>
                  <a:gd name="T10" fmla="*/ 136 w 338"/>
                  <a:gd name="T11" fmla="*/ 36 h 106"/>
                  <a:gd name="T12" fmla="*/ 128 w 338"/>
                  <a:gd name="T13" fmla="*/ 30 h 106"/>
                  <a:gd name="T14" fmla="*/ 104 w 338"/>
                  <a:gd name="T15" fmla="*/ 28 h 106"/>
                  <a:gd name="T16" fmla="*/ 84 w 338"/>
                  <a:gd name="T17" fmla="*/ 38 h 106"/>
                  <a:gd name="T18" fmla="*/ 90 w 338"/>
                  <a:gd name="T19" fmla="*/ 52 h 106"/>
                  <a:gd name="T20" fmla="*/ 98 w 338"/>
                  <a:gd name="T21" fmla="*/ 40 h 106"/>
                  <a:gd name="T22" fmla="*/ 118 w 338"/>
                  <a:gd name="T23" fmla="*/ 38 h 106"/>
                  <a:gd name="T24" fmla="*/ 128 w 338"/>
                  <a:gd name="T25" fmla="*/ 54 h 106"/>
                  <a:gd name="T26" fmla="*/ 106 w 338"/>
                  <a:gd name="T27" fmla="*/ 60 h 106"/>
                  <a:gd name="T28" fmla="*/ 86 w 338"/>
                  <a:gd name="T29" fmla="*/ 66 h 106"/>
                  <a:gd name="T30" fmla="*/ 78 w 338"/>
                  <a:gd name="T31" fmla="*/ 78 h 106"/>
                  <a:gd name="T32" fmla="*/ 84 w 338"/>
                  <a:gd name="T33" fmla="*/ 100 h 106"/>
                  <a:gd name="T34" fmla="*/ 102 w 338"/>
                  <a:gd name="T35" fmla="*/ 106 h 106"/>
                  <a:gd name="T36" fmla="*/ 122 w 338"/>
                  <a:gd name="T37" fmla="*/ 100 h 106"/>
                  <a:gd name="T38" fmla="*/ 132 w 338"/>
                  <a:gd name="T39" fmla="*/ 104 h 106"/>
                  <a:gd name="T40" fmla="*/ 126 w 338"/>
                  <a:gd name="T41" fmla="*/ 84 h 106"/>
                  <a:gd name="T42" fmla="*/ 118 w 338"/>
                  <a:gd name="T43" fmla="*/ 92 h 106"/>
                  <a:gd name="T44" fmla="*/ 98 w 338"/>
                  <a:gd name="T45" fmla="*/ 94 h 106"/>
                  <a:gd name="T46" fmla="*/ 90 w 338"/>
                  <a:gd name="T47" fmla="*/ 84 h 106"/>
                  <a:gd name="T48" fmla="*/ 96 w 338"/>
                  <a:gd name="T49" fmla="*/ 74 h 106"/>
                  <a:gd name="T50" fmla="*/ 128 w 338"/>
                  <a:gd name="T51" fmla="*/ 66 h 106"/>
                  <a:gd name="T52" fmla="*/ 174 w 338"/>
                  <a:gd name="T53" fmla="*/ 0 h 106"/>
                  <a:gd name="T54" fmla="*/ 174 w 338"/>
                  <a:gd name="T55" fmla="*/ 104 h 106"/>
                  <a:gd name="T56" fmla="*/ 240 w 338"/>
                  <a:gd name="T57" fmla="*/ 70 h 106"/>
                  <a:gd name="T58" fmla="*/ 238 w 338"/>
                  <a:gd name="T59" fmla="*/ 84 h 106"/>
                  <a:gd name="T60" fmla="*/ 226 w 338"/>
                  <a:gd name="T61" fmla="*/ 94 h 106"/>
                  <a:gd name="T62" fmla="*/ 210 w 338"/>
                  <a:gd name="T63" fmla="*/ 92 h 106"/>
                  <a:gd name="T64" fmla="*/ 206 w 338"/>
                  <a:gd name="T65" fmla="*/ 84 h 106"/>
                  <a:gd name="T66" fmla="*/ 192 w 338"/>
                  <a:gd name="T67" fmla="*/ 76 h 106"/>
                  <a:gd name="T68" fmla="*/ 198 w 338"/>
                  <a:gd name="T69" fmla="*/ 96 h 106"/>
                  <a:gd name="T70" fmla="*/ 206 w 338"/>
                  <a:gd name="T71" fmla="*/ 102 h 106"/>
                  <a:gd name="T72" fmla="*/ 226 w 338"/>
                  <a:gd name="T73" fmla="*/ 104 h 106"/>
                  <a:gd name="T74" fmla="*/ 242 w 338"/>
                  <a:gd name="T75" fmla="*/ 104 h 106"/>
                  <a:gd name="T76" fmla="*/ 316 w 338"/>
                  <a:gd name="T77" fmla="*/ 92 h 106"/>
                  <a:gd name="T78" fmla="*/ 296 w 338"/>
                  <a:gd name="T79" fmla="*/ 94 h 106"/>
                  <a:gd name="T80" fmla="*/ 282 w 338"/>
                  <a:gd name="T81" fmla="*/ 70 h 106"/>
                  <a:gd name="T82" fmla="*/ 338 w 338"/>
                  <a:gd name="T83" fmla="*/ 66 h 106"/>
                  <a:gd name="T84" fmla="*/ 328 w 338"/>
                  <a:gd name="T85" fmla="*/ 38 h 106"/>
                  <a:gd name="T86" fmla="*/ 310 w 338"/>
                  <a:gd name="T87" fmla="*/ 28 h 106"/>
                  <a:gd name="T88" fmla="*/ 290 w 338"/>
                  <a:gd name="T89" fmla="*/ 30 h 106"/>
                  <a:gd name="T90" fmla="*/ 274 w 338"/>
                  <a:gd name="T91" fmla="*/ 44 h 106"/>
                  <a:gd name="T92" fmla="*/ 268 w 338"/>
                  <a:gd name="T93" fmla="*/ 66 h 106"/>
                  <a:gd name="T94" fmla="*/ 278 w 338"/>
                  <a:gd name="T95" fmla="*/ 96 h 106"/>
                  <a:gd name="T96" fmla="*/ 296 w 338"/>
                  <a:gd name="T97" fmla="*/ 104 h 106"/>
                  <a:gd name="T98" fmla="*/ 326 w 338"/>
                  <a:gd name="T99" fmla="*/ 100 h 106"/>
                  <a:gd name="T100" fmla="*/ 324 w 338"/>
                  <a:gd name="T101" fmla="*/ 80 h 106"/>
                  <a:gd name="T102" fmla="*/ 316 w 338"/>
                  <a:gd name="T103" fmla="*/ 92 h 106"/>
                  <a:gd name="T104" fmla="*/ 304 w 338"/>
                  <a:gd name="T105" fmla="*/ 38 h 106"/>
                  <a:gd name="T106" fmla="*/ 320 w 338"/>
                  <a:gd name="T107" fmla="*/ 46 h 106"/>
                  <a:gd name="T108" fmla="*/ 282 w 338"/>
                  <a:gd name="T109" fmla="*/ 60 h 10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338"/>
                  <a:gd name="T166" fmla="*/ 0 h 106"/>
                  <a:gd name="T167" fmla="*/ 338 w 338"/>
                  <a:gd name="T168" fmla="*/ 106 h 10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338" h="106">
                    <a:moveTo>
                      <a:pt x="42" y="104"/>
                    </a:moveTo>
                    <a:lnTo>
                      <a:pt x="70" y="28"/>
                    </a:lnTo>
                    <a:lnTo>
                      <a:pt x="56" y="28"/>
                    </a:lnTo>
                    <a:lnTo>
                      <a:pt x="40" y="74"/>
                    </a:lnTo>
                    <a:lnTo>
                      <a:pt x="36" y="88"/>
                    </a:lnTo>
                    <a:lnTo>
                      <a:pt x="30" y="74"/>
                    </a:lnTo>
                    <a:lnTo>
                      <a:pt x="14" y="28"/>
                    </a:lnTo>
                    <a:lnTo>
                      <a:pt x="0" y="28"/>
                    </a:lnTo>
                    <a:lnTo>
                      <a:pt x="30" y="104"/>
                    </a:lnTo>
                    <a:lnTo>
                      <a:pt x="42" y="104"/>
                    </a:lnTo>
                    <a:close/>
                    <a:moveTo>
                      <a:pt x="132" y="104"/>
                    </a:moveTo>
                    <a:lnTo>
                      <a:pt x="146" y="104"/>
                    </a:lnTo>
                    <a:lnTo>
                      <a:pt x="142" y="94"/>
                    </a:lnTo>
                    <a:lnTo>
                      <a:pt x="142" y="72"/>
                    </a:lnTo>
                    <a:lnTo>
                      <a:pt x="142" y="56"/>
                    </a:lnTo>
                    <a:lnTo>
                      <a:pt x="140" y="44"/>
                    </a:lnTo>
                    <a:lnTo>
                      <a:pt x="136" y="36"/>
                    </a:lnTo>
                    <a:lnTo>
                      <a:pt x="134" y="32"/>
                    </a:lnTo>
                    <a:lnTo>
                      <a:pt x="128" y="30"/>
                    </a:lnTo>
                    <a:lnTo>
                      <a:pt x="122" y="28"/>
                    </a:lnTo>
                    <a:lnTo>
                      <a:pt x="112" y="28"/>
                    </a:lnTo>
                    <a:lnTo>
                      <a:pt x="104" y="28"/>
                    </a:lnTo>
                    <a:lnTo>
                      <a:pt x="96" y="30"/>
                    </a:lnTo>
                    <a:lnTo>
                      <a:pt x="88" y="34"/>
                    </a:lnTo>
                    <a:lnTo>
                      <a:pt x="84" y="38"/>
                    </a:lnTo>
                    <a:lnTo>
                      <a:pt x="80" y="44"/>
                    </a:lnTo>
                    <a:lnTo>
                      <a:pt x="78" y="50"/>
                    </a:lnTo>
                    <a:lnTo>
                      <a:pt x="90" y="52"/>
                    </a:lnTo>
                    <a:lnTo>
                      <a:pt x="94" y="46"/>
                    </a:lnTo>
                    <a:lnTo>
                      <a:pt x="98" y="40"/>
                    </a:lnTo>
                    <a:lnTo>
                      <a:pt x="102" y="38"/>
                    </a:lnTo>
                    <a:lnTo>
                      <a:pt x="110" y="38"/>
                    </a:lnTo>
                    <a:lnTo>
                      <a:pt x="118" y="38"/>
                    </a:lnTo>
                    <a:lnTo>
                      <a:pt x="124" y="42"/>
                    </a:lnTo>
                    <a:lnTo>
                      <a:pt x="128" y="46"/>
                    </a:lnTo>
                    <a:lnTo>
                      <a:pt x="128" y="54"/>
                    </a:lnTo>
                    <a:lnTo>
                      <a:pt x="128" y="56"/>
                    </a:lnTo>
                    <a:lnTo>
                      <a:pt x="106" y="60"/>
                    </a:lnTo>
                    <a:lnTo>
                      <a:pt x="94" y="62"/>
                    </a:lnTo>
                    <a:lnTo>
                      <a:pt x="86" y="66"/>
                    </a:lnTo>
                    <a:lnTo>
                      <a:pt x="78" y="74"/>
                    </a:lnTo>
                    <a:lnTo>
                      <a:pt x="78" y="78"/>
                    </a:lnTo>
                    <a:lnTo>
                      <a:pt x="76" y="84"/>
                    </a:lnTo>
                    <a:lnTo>
                      <a:pt x="78" y="92"/>
                    </a:lnTo>
                    <a:lnTo>
                      <a:pt x="84" y="100"/>
                    </a:lnTo>
                    <a:lnTo>
                      <a:pt x="92" y="104"/>
                    </a:lnTo>
                    <a:lnTo>
                      <a:pt x="102" y="106"/>
                    </a:lnTo>
                    <a:lnTo>
                      <a:pt x="110" y="104"/>
                    </a:lnTo>
                    <a:lnTo>
                      <a:pt x="116" y="102"/>
                    </a:lnTo>
                    <a:lnTo>
                      <a:pt x="122" y="100"/>
                    </a:lnTo>
                    <a:lnTo>
                      <a:pt x="130" y="94"/>
                    </a:lnTo>
                    <a:lnTo>
                      <a:pt x="132" y="104"/>
                    </a:lnTo>
                    <a:close/>
                    <a:moveTo>
                      <a:pt x="128" y="70"/>
                    </a:moveTo>
                    <a:lnTo>
                      <a:pt x="128" y="70"/>
                    </a:lnTo>
                    <a:lnTo>
                      <a:pt x="128" y="78"/>
                    </a:lnTo>
                    <a:lnTo>
                      <a:pt x="126" y="84"/>
                    </a:lnTo>
                    <a:lnTo>
                      <a:pt x="124" y="88"/>
                    </a:lnTo>
                    <a:lnTo>
                      <a:pt x="118" y="92"/>
                    </a:lnTo>
                    <a:lnTo>
                      <a:pt x="112" y="94"/>
                    </a:lnTo>
                    <a:lnTo>
                      <a:pt x="106" y="96"/>
                    </a:lnTo>
                    <a:lnTo>
                      <a:pt x="98" y="94"/>
                    </a:lnTo>
                    <a:lnTo>
                      <a:pt x="94" y="92"/>
                    </a:lnTo>
                    <a:lnTo>
                      <a:pt x="90" y="88"/>
                    </a:lnTo>
                    <a:lnTo>
                      <a:pt x="90" y="84"/>
                    </a:lnTo>
                    <a:lnTo>
                      <a:pt x="92" y="78"/>
                    </a:lnTo>
                    <a:lnTo>
                      <a:pt x="96" y="74"/>
                    </a:lnTo>
                    <a:lnTo>
                      <a:pt x="108" y="72"/>
                    </a:lnTo>
                    <a:lnTo>
                      <a:pt x="128" y="66"/>
                    </a:lnTo>
                    <a:lnTo>
                      <a:pt x="128" y="70"/>
                    </a:lnTo>
                    <a:close/>
                    <a:moveTo>
                      <a:pt x="174" y="104"/>
                    </a:moveTo>
                    <a:lnTo>
                      <a:pt x="174" y="0"/>
                    </a:lnTo>
                    <a:lnTo>
                      <a:pt x="160" y="0"/>
                    </a:lnTo>
                    <a:lnTo>
                      <a:pt x="160" y="104"/>
                    </a:lnTo>
                    <a:lnTo>
                      <a:pt x="174" y="104"/>
                    </a:lnTo>
                    <a:close/>
                    <a:moveTo>
                      <a:pt x="254" y="104"/>
                    </a:moveTo>
                    <a:lnTo>
                      <a:pt x="254" y="28"/>
                    </a:lnTo>
                    <a:lnTo>
                      <a:pt x="240" y="28"/>
                    </a:lnTo>
                    <a:lnTo>
                      <a:pt x="240" y="70"/>
                    </a:lnTo>
                    <a:lnTo>
                      <a:pt x="240" y="78"/>
                    </a:lnTo>
                    <a:lnTo>
                      <a:pt x="238" y="84"/>
                    </a:lnTo>
                    <a:lnTo>
                      <a:pt x="236" y="88"/>
                    </a:lnTo>
                    <a:lnTo>
                      <a:pt x="232" y="92"/>
                    </a:lnTo>
                    <a:lnTo>
                      <a:pt x="226" y="94"/>
                    </a:lnTo>
                    <a:lnTo>
                      <a:pt x="220" y="94"/>
                    </a:lnTo>
                    <a:lnTo>
                      <a:pt x="216" y="94"/>
                    </a:lnTo>
                    <a:lnTo>
                      <a:pt x="210" y="92"/>
                    </a:lnTo>
                    <a:lnTo>
                      <a:pt x="208" y="88"/>
                    </a:lnTo>
                    <a:lnTo>
                      <a:pt x="206" y="84"/>
                    </a:lnTo>
                    <a:lnTo>
                      <a:pt x="206" y="70"/>
                    </a:lnTo>
                    <a:lnTo>
                      <a:pt x="206" y="28"/>
                    </a:lnTo>
                    <a:lnTo>
                      <a:pt x="192" y="28"/>
                    </a:lnTo>
                    <a:lnTo>
                      <a:pt x="192" y="76"/>
                    </a:lnTo>
                    <a:lnTo>
                      <a:pt x="194" y="88"/>
                    </a:lnTo>
                    <a:lnTo>
                      <a:pt x="198" y="96"/>
                    </a:lnTo>
                    <a:lnTo>
                      <a:pt x="200" y="100"/>
                    </a:lnTo>
                    <a:lnTo>
                      <a:pt x="206" y="102"/>
                    </a:lnTo>
                    <a:lnTo>
                      <a:pt x="212" y="104"/>
                    </a:lnTo>
                    <a:lnTo>
                      <a:pt x="218" y="106"/>
                    </a:lnTo>
                    <a:lnTo>
                      <a:pt x="226" y="104"/>
                    </a:lnTo>
                    <a:lnTo>
                      <a:pt x="232" y="102"/>
                    </a:lnTo>
                    <a:lnTo>
                      <a:pt x="238" y="98"/>
                    </a:lnTo>
                    <a:lnTo>
                      <a:pt x="242" y="92"/>
                    </a:lnTo>
                    <a:lnTo>
                      <a:pt x="242" y="104"/>
                    </a:lnTo>
                    <a:lnTo>
                      <a:pt x="254" y="104"/>
                    </a:lnTo>
                    <a:close/>
                    <a:moveTo>
                      <a:pt x="316" y="92"/>
                    </a:moveTo>
                    <a:lnTo>
                      <a:pt x="316" y="92"/>
                    </a:lnTo>
                    <a:lnTo>
                      <a:pt x="310" y="94"/>
                    </a:lnTo>
                    <a:lnTo>
                      <a:pt x="304" y="94"/>
                    </a:lnTo>
                    <a:lnTo>
                      <a:pt x="296" y="94"/>
                    </a:lnTo>
                    <a:lnTo>
                      <a:pt x="288" y="88"/>
                    </a:lnTo>
                    <a:lnTo>
                      <a:pt x="284" y="80"/>
                    </a:lnTo>
                    <a:lnTo>
                      <a:pt x="282" y="70"/>
                    </a:lnTo>
                    <a:lnTo>
                      <a:pt x="338" y="70"/>
                    </a:lnTo>
                    <a:lnTo>
                      <a:pt x="338" y="66"/>
                    </a:lnTo>
                    <a:lnTo>
                      <a:pt x="336" y="58"/>
                    </a:lnTo>
                    <a:lnTo>
                      <a:pt x="336" y="50"/>
                    </a:lnTo>
                    <a:lnTo>
                      <a:pt x="332" y="44"/>
                    </a:lnTo>
                    <a:lnTo>
                      <a:pt x="328" y="38"/>
                    </a:lnTo>
                    <a:lnTo>
                      <a:pt x="322" y="34"/>
                    </a:lnTo>
                    <a:lnTo>
                      <a:pt x="318" y="30"/>
                    </a:lnTo>
                    <a:lnTo>
                      <a:pt x="310" y="28"/>
                    </a:lnTo>
                    <a:lnTo>
                      <a:pt x="304" y="28"/>
                    </a:lnTo>
                    <a:lnTo>
                      <a:pt x="296" y="28"/>
                    </a:lnTo>
                    <a:lnTo>
                      <a:pt x="290" y="30"/>
                    </a:lnTo>
                    <a:lnTo>
                      <a:pt x="284" y="34"/>
                    </a:lnTo>
                    <a:lnTo>
                      <a:pt x="278" y="38"/>
                    </a:lnTo>
                    <a:lnTo>
                      <a:pt x="274" y="44"/>
                    </a:lnTo>
                    <a:lnTo>
                      <a:pt x="272" y="50"/>
                    </a:lnTo>
                    <a:lnTo>
                      <a:pt x="270" y="58"/>
                    </a:lnTo>
                    <a:lnTo>
                      <a:pt x="268" y="66"/>
                    </a:lnTo>
                    <a:lnTo>
                      <a:pt x="270" y="76"/>
                    </a:lnTo>
                    <a:lnTo>
                      <a:pt x="270" y="84"/>
                    </a:lnTo>
                    <a:lnTo>
                      <a:pt x="274" y="90"/>
                    </a:lnTo>
                    <a:lnTo>
                      <a:pt x="278" y="96"/>
                    </a:lnTo>
                    <a:lnTo>
                      <a:pt x="284" y="100"/>
                    </a:lnTo>
                    <a:lnTo>
                      <a:pt x="290" y="102"/>
                    </a:lnTo>
                    <a:lnTo>
                      <a:pt x="296" y="104"/>
                    </a:lnTo>
                    <a:lnTo>
                      <a:pt x="304" y="106"/>
                    </a:lnTo>
                    <a:lnTo>
                      <a:pt x="316" y="104"/>
                    </a:lnTo>
                    <a:lnTo>
                      <a:pt x="326" y="100"/>
                    </a:lnTo>
                    <a:lnTo>
                      <a:pt x="332" y="92"/>
                    </a:lnTo>
                    <a:lnTo>
                      <a:pt x="338" y="82"/>
                    </a:lnTo>
                    <a:lnTo>
                      <a:pt x="324" y="80"/>
                    </a:lnTo>
                    <a:lnTo>
                      <a:pt x="320" y="86"/>
                    </a:lnTo>
                    <a:lnTo>
                      <a:pt x="316" y="92"/>
                    </a:lnTo>
                    <a:close/>
                    <a:moveTo>
                      <a:pt x="288" y="44"/>
                    </a:moveTo>
                    <a:lnTo>
                      <a:pt x="288" y="44"/>
                    </a:lnTo>
                    <a:lnTo>
                      <a:pt x="296" y="40"/>
                    </a:lnTo>
                    <a:lnTo>
                      <a:pt x="304" y="38"/>
                    </a:lnTo>
                    <a:lnTo>
                      <a:pt x="312" y="40"/>
                    </a:lnTo>
                    <a:lnTo>
                      <a:pt x="320" y="46"/>
                    </a:lnTo>
                    <a:lnTo>
                      <a:pt x="322" y="50"/>
                    </a:lnTo>
                    <a:lnTo>
                      <a:pt x="324" y="60"/>
                    </a:lnTo>
                    <a:lnTo>
                      <a:pt x="282" y="60"/>
                    </a:lnTo>
                    <a:lnTo>
                      <a:pt x="284" y="50"/>
                    </a:lnTo>
                    <a:lnTo>
                      <a:pt x="288" y="4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99" name="Freeform 92"/>
              <p:cNvSpPr>
                <a:spLocks noEditPoints="1"/>
              </p:cNvSpPr>
              <p:nvPr/>
            </p:nvSpPr>
            <p:spPr bwMode="auto">
              <a:xfrm>
                <a:off x="446" y="1870"/>
                <a:ext cx="294" cy="132"/>
              </a:xfrm>
              <a:custGeom>
                <a:avLst/>
                <a:gdLst>
                  <a:gd name="T0" fmla="*/ 14 w 294"/>
                  <a:gd name="T1" fmla="*/ 96 h 132"/>
                  <a:gd name="T2" fmla="*/ 28 w 294"/>
                  <a:gd name="T3" fmla="*/ 104 h 132"/>
                  <a:gd name="T4" fmla="*/ 42 w 294"/>
                  <a:gd name="T5" fmla="*/ 104 h 132"/>
                  <a:gd name="T6" fmla="*/ 56 w 294"/>
                  <a:gd name="T7" fmla="*/ 94 h 132"/>
                  <a:gd name="T8" fmla="*/ 64 w 294"/>
                  <a:gd name="T9" fmla="*/ 76 h 132"/>
                  <a:gd name="T10" fmla="*/ 64 w 294"/>
                  <a:gd name="T11" fmla="*/ 56 h 132"/>
                  <a:gd name="T12" fmla="*/ 58 w 294"/>
                  <a:gd name="T13" fmla="*/ 38 h 132"/>
                  <a:gd name="T14" fmla="*/ 42 w 294"/>
                  <a:gd name="T15" fmla="*/ 28 h 132"/>
                  <a:gd name="T16" fmla="*/ 28 w 294"/>
                  <a:gd name="T17" fmla="*/ 28 h 132"/>
                  <a:gd name="T18" fmla="*/ 16 w 294"/>
                  <a:gd name="T19" fmla="*/ 34 h 132"/>
                  <a:gd name="T20" fmla="*/ 0 w 294"/>
                  <a:gd name="T21" fmla="*/ 30 h 132"/>
                  <a:gd name="T22" fmla="*/ 14 w 294"/>
                  <a:gd name="T23" fmla="*/ 132 h 132"/>
                  <a:gd name="T24" fmla="*/ 26 w 294"/>
                  <a:gd name="T25" fmla="*/ 40 h 132"/>
                  <a:gd name="T26" fmla="*/ 40 w 294"/>
                  <a:gd name="T27" fmla="*/ 40 h 132"/>
                  <a:gd name="T28" fmla="*/ 52 w 294"/>
                  <a:gd name="T29" fmla="*/ 54 h 132"/>
                  <a:gd name="T30" fmla="*/ 52 w 294"/>
                  <a:gd name="T31" fmla="*/ 80 h 132"/>
                  <a:gd name="T32" fmla="*/ 40 w 294"/>
                  <a:gd name="T33" fmla="*/ 94 h 132"/>
                  <a:gd name="T34" fmla="*/ 24 w 294"/>
                  <a:gd name="T35" fmla="*/ 94 h 132"/>
                  <a:gd name="T36" fmla="*/ 14 w 294"/>
                  <a:gd name="T37" fmla="*/ 80 h 132"/>
                  <a:gd name="T38" fmla="*/ 14 w 294"/>
                  <a:gd name="T39" fmla="*/ 54 h 132"/>
                  <a:gd name="T40" fmla="*/ 94 w 294"/>
                  <a:gd name="T41" fmla="*/ 16 h 132"/>
                  <a:gd name="T42" fmla="*/ 80 w 294"/>
                  <a:gd name="T43" fmla="*/ 16 h 132"/>
                  <a:gd name="T44" fmla="*/ 94 w 294"/>
                  <a:gd name="T45" fmla="*/ 104 h 132"/>
                  <a:gd name="T46" fmla="*/ 80 w 294"/>
                  <a:gd name="T47" fmla="*/ 104 h 132"/>
                  <a:gd name="T48" fmla="*/ 146 w 294"/>
                  <a:gd name="T49" fmla="*/ 104 h 132"/>
                  <a:gd name="T50" fmla="*/ 144 w 294"/>
                  <a:gd name="T51" fmla="*/ 74 h 132"/>
                  <a:gd name="T52" fmla="*/ 140 w 294"/>
                  <a:gd name="T53" fmla="*/ 90 h 132"/>
                  <a:gd name="T54" fmla="*/ 106 w 294"/>
                  <a:gd name="T55" fmla="*/ 30 h 132"/>
                  <a:gd name="T56" fmla="*/ 146 w 294"/>
                  <a:gd name="T57" fmla="*/ 104 h 132"/>
                  <a:gd name="T58" fmla="*/ 194 w 294"/>
                  <a:gd name="T59" fmla="*/ 100 h 132"/>
                  <a:gd name="T60" fmla="*/ 216 w 294"/>
                  <a:gd name="T61" fmla="*/ 106 h 132"/>
                  <a:gd name="T62" fmla="*/ 234 w 294"/>
                  <a:gd name="T63" fmla="*/ 102 h 132"/>
                  <a:gd name="T64" fmla="*/ 246 w 294"/>
                  <a:gd name="T65" fmla="*/ 88 h 132"/>
                  <a:gd name="T66" fmla="*/ 250 w 294"/>
                  <a:gd name="T67" fmla="*/ 66 h 132"/>
                  <a:gd name="T68" fmla="*/ 248 w 294"/>
                  <a:gd name="T69" fmla="*/ 50 h 132"/>
                  <a:gd name="T70" fmla="*/ 240 w 294"/>
                  <a:gd name="T71" fmla="*/ 38 h 132"/>
                  <a:gd name="T72" fmla="*/ 222 w 294"/>
                  <a:gd name="T73" fmla="*/ 28 h 132"/>
                  <a:gd name="T74" fmla="*/ 202 w 294"/>
                  <a:gd name="T75" fmla="*/ 30 h 132"/>
                  <a:gd name="T76" fmla="*/ 186 w 294"/>
                  <a:gd name="T77" fmla="*/ 42 h 132"/>
                  <a:gd name="T78" fmla="*/ 180 w 294"/>
                  <a:gd name="T79" fmla="*/ 66 h 132"/>
                  <a:gd name="T80" fmla="*/ 182 w 294"/>
                  <a:gd name="T81" fmla="*/ 84 h 132"/>
                  <a:gd name="T82" fmla="*/ 190 w 294"/>
                  <a:gd name="T83" fmla="*/ 96 h 132"/>
                  <a:gd name="T84" fmla="*/ 206 w 294"/>
                  <a:gd name="T85" fmla="*/ 40 h 132"/>
                  <a:gd name="T86" fmla="*/ 224 w 294"/>
                  <a:gd name="T87" fmla="*/ 40 h 132"/>
                  <a:gd name="T88" fmla="*/ 236 w 294"/>
                  <a:gd name="T89" fmla="*/ 54 h 132"/>
                  <a:gd name="T90" fmla="*/ 236 w 294"/>
                  <a:gd name="T91" fmla="*/ 80 h 132"/>
                  <a:gd name="T92" fmla="*/ 224 w 294"/>
                  <a:gd name="T93" fmla="*/ 94 h 132"/>
                  <a:gd name="T94" fmla="*/ 206 w 294"/>
                  <a:gd name="T95" fmla="*/ 94 h 132"/>
                  <a:gd name="T96" fmla="*/ 194 w 294"/>
                  <a:gd name="T97" fmla="*/ 80 h 132"/>
                  <a:gd name="T98" fmla="*/ 194 w 294"/>
                  <a:gd name="T99" fmla="*/ 54 h 132"/>
                  <a:gd name="T100" fmla="*/ 286 w 294"/>
                  <a:gd name="T101" fmla="*/ 94 h 132"/>
                  <a:gd name="T102" fmla="*/ 282 w 294"/>
                  <a:gd name="T103" fmla="*/ 92 h 132"/>
                  <a:gd name="T104" fmla="*/ 280 w 294"/>
                  <a:gd name="T105" fmla="*/ 82 h 132"/>
                  <a:gd name="T106" fmla="*/ 292 w 294"/>
                  <a:gd name="T107" fmla="*/ 30 h 132"/>
                  <a:gd name="T108" fmla="*/ 268 w 294"/>
                  <a:gd name="T109" fmla="*/ 10 h 132"/>
                  <a:gd name="T110" fmla="*/ 258 w 294"/>
                  <a:gd name="T111" fmla="*/ 40 h 132"/>
                  <a:gd name="T112" fmla="*/ 268 w 294"/>
                  <a:gd name="T113" fmla="*/ 82 h 132"/>
                  <a:gd name="T114" fmla="*/ 270 w 294"/>
                  <a:gd name="T115" fmla="*/ 100 h 132"/>
                  <a:gd name="T116" fmla="*/ 278 w 294"/>
                  <a:gd name="T117" fmla="*/ 104 h 132"/>
                  <a:gd name="T118" fmla="*/ 294 w 294"/>
                  <a:gd name="T119" fmla="*/ 104 h 132"/>
                  <a:gd name="T120" fmla="*/ 286 w 294"/>
                  <a:gd name="T121" fmla="*/ 94 h 13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94"/>
                  <a:gd name="T184" fmla="*/ 0 h 132"/>
                  <a:gd name="T185" fmla="*/ 294 w 294"/>
                  <a:gd name="T186" fmla="*/ 132 h 132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94" h="132">
                    <a:moveTo>
                      <a:pt x="14" y="132"/>
                    </a:moveTo>
                    <a:lnTo>
                      <a:pt x="14" y="96"/>
                    </a:lnTo>
                    <a:lnTo>
                      <a:pt x="22" y="102"/>
                    </a:lnTo>
                    <a:lnTo>
                      <a:pt x="28" y="104"/>
                    </a:lnTo>
                    <a:lnTo>
                      <a:pt x="34" y="106"/>
                    </a:lnTo>
                    <a:lnTo>
                      <a:pt x="42" y="104"/>
                    </a:lnTo>
                    <a:lnTo>
                      <a:pt x="50" y="100"/>
                    </a:lnTo>
                    <a:lnTo>
                      <a:pt x="56" y="94"/>
                    </a:lnTo>
                    <a:lnTo>
                      <a:pt x="62" y="86"/>
                    </a:lnTo>
                    <a:lnTo>
                      <a:pt x="64" y="76"/>
                    </a:lnTo>
                    <a:lnTo>
                      <a:pt x="66" y="66"/>
                    </a:lnTo>
                    <a:lnTo>
                      <a:pt x="64" y="56"/>
                    </a:lnTo>
                    <a:lnTo>
                      <a:pt x="62" y="46"/>
                    </a:lnTo>
                    <a:lnTo>
                      <a:pt x="58" y="38"/>
                    </a:lnTo>
                    <a:lnTo>
                      <a:pt x="50" y="32"/>
                    </a:lnTo>
                    <a:lnTo>
                      <a:pt x="42" y="28"/>
                    </a:lnTo>
                    <a:lnTo>
                      <a:pt x="34" y="28"/>
                    </a:lnTo>
                    <a:lnTo>
                      <a:pt x="28" y="28"/>
                    </a:lnTo>
                    <a:lnTo>
                      <a:pt x="22" y="30"/>
                    </a:lnTo>
                    <a:lnTo>
                      <a:pt x="16" y="34"/>
                    </a:lnTo>
                    <a:lnTo>
                      <a:pt x="12" y="38"/>
                    </a:lnTo>
                    <a:lnTo>
                      <a:pt x="12" y="30"/>
                    </a:lnTo>
                    <a:lnTo>
                      <a:pt x="0" y="30"/>
                    </a:lnTo>
                    <a:lnTo>
                      <a:pt x="0" y="132"/>
                    </a:lnTo>
                    <a:lnTo>
                      <a:pt x="14" y="132"/>
                    </a:lnTo>
                    <a:close/>
                    <a:moveTo>
                      <a:pt x="18" y="46"/>
                    </a:moveTo>
                    <a:lnTo>
                      <a:pt x="18" y="46"/>
                    </a:lnTo>
                    <a:lnTo>
                      <a:pt x="26" y="40"/>
                    </a:lnTo>
                    <a:lnTo>
                      <a:pt x="32" y="38"/>
                    </a:lnTo>
                    <a:lnTo>
                      <a:pt x="40" y="40"/>
                    </a:lnTo>
                    <a:lnTo>
                      <a:pt x="46" y="44"/>
                    </a:lnTo>
                    <a:lnTo>
                      <a:pt x="52" y="54"/>
                    </a:lnTo>
                    <a:lnTo>
                      <a:pt x="52" y="66"/>
                    </a:lnTo>
                    <a:lnTo>
                      <a:pt x="52" y="80"/>
                    </a:lnTo>
                    <a:lnTo>
                      <a:pt x="46" y="88"/>
                    </a:lnTo>
                    <a:lnTo>
                      <a:pt x="40" y="94"/>
                    </a:lnTo>
                    <a:lnTo>
                      <a:pt x="32" y="96"/>
                    </a:lnTo>
                    <a:lnTo>
                      <a:pt x="24" y="94"/>
                    </a:lnTo>
                    <a:lnTo>
                      <a:pt x="18" y="88"/>
                    </a:lnTo>
                    <a:lnTo>
                      <a:pt x="14" y="80"/>
                    </a:lnTo>
                    <a:lnTo>
                      <a:pt x="12" y="68"/>
                    </a:lnTo>
                    <a:lnTo>
                      <a:pt x="14" y="54"/>
                    </a:lnTo>
                    <a:lnTo>
                      <a:pt x="18" y="46"/>
                    </a:lnTo>
                    <a:close/>
                    <a:moveTo>
                      <a:pt x="94" y="16"/>
                    </a:moveTo>
                    <a:lnTo>
                      <a:pt x="94" y="0"/>
                    </a:lnTo>
                    <a:lnTo>
                      <a:pt x="80" y="0"/>
                    </a:lnTo>
                    <a:lnTo>
                      <a:pt x="80" y="16"/>
                    </a:lnTo>
                    <a:lnTo>
                      <a:pt x="94" y="16"/>
                    </a:lnTo>
                    <a:close/>
                    <a:moveTo>
                      <a:pt x="94" y="104"/>
                    </a:moveTo>
                    <a:lnTo>
                      <a:pt x="94" y="30"/>
                    </a:lnTo>
                    <a:lnTo>
                      <a:pt x="80" y="30"/>
                    </a:lnTo>
                    <a:lnTo>
                      <a:pt x="80" y="104"/>
                    </a:lnTo>
                    <a:lnTo>
                      <a:pt x="94" y="104"/>
                    </a:lnTo>
                    <a:close/>
                    <a:moveTo>
                      <a:pt x="146" y="104"/>
                    </a:moveTo>
                    <a:lnTo>
                      <a:pt x="174" y="30"/>
                    </a:lnTo>
                    <a:lnTo>
                      <a:pt x="160" y="30"/>
                    </a:lnTo>
                    <a:lnTo>
                      <a:pt x="144" y="74"/>
                    </a:lnTo>
                    <a:lnTo>
                      <a:pt x="140" y="90"/>
                    </a:lnTo>
                    <a:lnTo>
                      <a:pt x="134" y="74"/>
                    </a:lnTo>
                    <a:lnTo>
                      <a:pt x="118" y="30"/>
                    </a:lnTo>
                    <a:lnTo>
                      <a:pt x="106" y="30"/>
                    </a:lnTo>
                    <a:lnTo>
                      <a:pt x="134" y="104"/>
                    </a:lnTo>
                    <a:lnTo>
                      <a:pt x="146" y="104"/>
                    </a:lnTo>
                    <a:close/>
                    <a:moveTo>
                      <a:pt x="190" y="96"/>
                    </a:moveTo>
                    <a:lnTo>
                      <a:pt x="190" y="96"/>
                    </a:lnTo>
                    <a:lnTo>
                      <a:pt x="194" y="100"/>
                    </a:lnTo>
                    <a:lnTo>
                      <a:pt x="200" y="104"/>
                    </a:lnTo>
                    <a:lnTo>
                      <a:pt x="208" y="104"/>
                    </a:lnTo>
                    <a:lnTo>
                      <a:pt x="216" y="106"/>
                    </a:lnTo>
                    <a:lnTo>
                      <a:pt x="224" y="104"/>
                    </a:lnTo>
                    <a:lnTo>
                      <a:pt x="234" y="102"/>
                    </a:lnTo>
                    <a:lnTo>
                      <a:pt x="240" y="96"/>
                    </a:lnTo>
                    <a:lnTo>
                      <a:pt x="246" y="88"/>
                    </a:lnTo>
                    <a:lnTo>
                      <a:pt x="250" y="78"/>
                    </a:lnTo>
                    <a:lnTo>
                      <a:pt x="250" y="66"/>
                    </a:lnTo>
                    <a:lnTo>
                      <a:pt x="250" y="58"/>
                    </a:lnTo>
                    <a:lnTo>
                      <a:pt x="248" y="50"/>
                    </a:lnTo>
                    <a:lnTo>
                      <a:pt x="244" y="44"/>
                    </a:lnTo>
                    <a:lnTo>
                      <a:pt x="240" y="38"/>
                    </a:lnTo>
                    <a:lnTo>
                      <a:pt x="236" y="34"/>
                    </a:lnTo>
                    <a:lnTo>
                      <a:pt x="230" y="30"/>
                    </a:lnTo>
                    <a:lnTo>
                      <a:pt x="222" y="28"/>
                    </a:lnTo>
                    <a:lnTo>
                      <a:pt x="216" y="28"/>
                    </a:lnTo>
                    <a:lnTo>
                      <a:pt x="202" y="30"/>
                    </a:lnTo>
                    <a:lnTo>
                      <a:pt x="192" y="36"/>
                    </a:lnTo>
                    <a:lnTo>
                      <a:pt x="186" y="42"/>
                    </a:lnTo>
                    <a:lnTo>
                      <a:pt x="182" y="48"/>
                    </a:lnTo>
                    <a:lnTo>
                      <a:pt x="180" y="56"/>
                    </a:lnTo>
                    <a:lnTo>
                      <a:pt x="180" y="66"/>
                    </a:lnTo>
                    <a:lnTo>
                      <a:pt x="180" y="76"/>
                    </a:lnTo>
                    <a:lnTo>
                      <a:pt x="182" y="84"/>
                    </a:lnTo>
                    <a:lnTo>
                      <a:pt x="186" y="90"/>
                    </a:lnTo>
                    <a:lnTo>
                      <a:pt x="190" y="96"/>
                    </a:lnTo>
                    <a:close/>
                    <a:moveTo>
                      <a:pt x="200" y="46"/>
                    </a:moveTo>
                    <a:lnTo>
                      <a:pt x="200" y="46"/>
                    </a:lnTo>
                    <a:lnTo>
                      <a:pt x="206" y="40"/>
                    </a:lnTo>
                    <a:lnTo>
                      <a:pt x="216" y="38"/>
                    </a:lnTo>
                    <a:lnTo>
                      <a:pt x="224" y="40"/>
                    </a:lnTo>
                    <a:lnTo>
                      <a:pt x="230" y="46"/>
                    </a:lnTo>
                    <a:lnTo>
                      <a:pt x="236" y="54"/>
                    </a:lnTo>
                    <a:lnTo>
                      <a:pt x="238" y="66"/>
                    </a:lnTo>
                    <a:lnTo>
                      <a:pt x="236" y="80"/>
                    </a:lnTo>
                    <a:lnTo>
                      <a:pt x="230" y="88"/>
                    </a:lnTo>
                    <a:lnTo>
                      <a:pt x="224" y="94"/>
                    </a:lnTo>
                    <a:lnTo>
                      <a:pt x="216" y="96"/>
                    </a:lnTo>
                    <a:lnTo>
                      <a:pt x="206" y="94"/>
                    </a:lnTo>
                    <a:lnTo>
                      <a:pt x="200" y="88"/>
                    </a:lnTo>
                    <a:lnTo>
                      <a:pt x="194" y="80"/>
                    </a:lnTo>
                    <a:lnTo>
                      <a:pt x="194" y="66"/>
                    </a:lnTo>
                    <a:lnTo>
                      <a:pt x="194" y="54"/>
                    </a:lnTo>
                    <a:lnTo>
                      <a:pt x="200" y="46"/>
                    </a:lnTo>
                    <a:close/>
                    <a:moveTo>
                      <a:pt x="286" y="94"/>
                    </a:moveTo>
                    <a:lnTo>
                      <a:pt x="286" y="94"/>
                    </a:lnTo>
                    <a:lnTo>
                      <a:pt x="282" y="92"/>
                    </a:lnTo>
                    <a:lnTo>
                      <a:pt x="280" y="90"/>
                    </a:lnTo>
                    <a:lnTo>
                      <a:pt x="280" y="82"/>
                    </a:lnTo>
                    <a:lnTo>
                      <a:pt x="280" y="40"/>
                    </a:lnTo>
                    <a:lnTo>
                      <a:pt x="292" y="40"/>
                    </a:lnTo>
                    <a:lnTo>
                      <a:pt x="292" y="30"/>
                    </a:lnTo>
                    <a:lnTo>
                      <a:pt x="280" y="30"/>
                    </a:lnTo>
                    <a:lnTo>
                      <a:pt x="280" y="4"/>
                    </a:lnTo>
                    <a:lnTo>
                      <a:pt x="268" y="10"/>
                    </a:lnTo>
                    <a:lnTo>
                      <a:pt x="268" y="30"/>
                    </a:lnTo>
                    <a:lnTo>
                      <a:pt x="258" y="30"/>
                    </a:lnTo>
                    <a:lnTo>
                      <a:pt x="258" y="40"/>
                    </a:lnTo>
                    <a:lnTo>
                      <a:pt x="268" y="40"/>
                    </a:lnTo>
                    <a:lnTo>
                      <a:pt x="268" y="82"/>
                    </a:lnTo>
                    <a:lnTo>
                      <a:pt x="268" y="98"/>
                    </a:lnTo>
                    <a:lnTo>
                      <a:pt x="270" y="100"/>
                    </a:lnTo>
                    <a:lnTo>
                      <a:pt x="274" y="102"/>
                    </a:lnTo>
                    <a:lnTo>
                      <a:pt x="278" y="104"/>
                    </a:lnTo>
                    <a:lnTo>
                      <a:pt x="284" y="104"/>
                    </a:lnTo>
                    <a:lnTo>
                      <a:pt x="294" y="104"/>
                    </a:lnTo>
                    <a:lnTo>
                      <a:pt x="292" y="92"/>
                    </a:lnTo>
                    <a:lnTo>
                      <a:pt x="286" y="9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300" name="Freeform 93"/>
              <p:cNvSpPr>
                <a:spLocks noEditPoints="1"/>
              </p:cNvSpPr>
              <p:nvPr/>
            </p:nvSpPr>
            <p:spPr bwMode="auto">
              <a:xfrm>
                <a:off x="364" y="2042"/>
                <a:ext cx="448" cy="106"/>
              </a:xfrm>
              <a:custGeom>
                <a:avLst/>
                <a:gdLst>
                  <a:gd name="T0" fmla="*/ 32 w 448"/>
                  <a:gd name="T1" fmla="*/ 96 h 106"/>
                  <a:gd name="T2" fmla="*/ 12 w 448"/>
                  <a:gd name="T3" fmla="*/ 66 h 106"/>
                  <a:gd name="T4" fmla="*/ 24 w 448"/>
                  <a:gd name="T5" fmla="*/ 40 h 106"/>
                  <a:gd name="T6" fmla="*/ 44 w 448"/>
                  <a:gd name="T7" fmla="*/ 42 h 106"/>
                  <a:gd name="T8" fmla="*/ 60 w 448"/>
                  <a:gd name="T9" fmla="*/ 42 h 106"/>
                  <a:gd name="T10" fmla="*/ 32 w 448"/>
                  <a:gd name="T11" fmla="*/ 28 h 106"/>
                  <a:gd name="T12" fmla="*/ 4 w 448"/>
                  <a:gd name="T13" fmla="*/ 46 h 106"/>
                  <a:gd name="T14" fmla="*/ 0 w 448"/>
                  <a:gd name="T15" fmla="*/ 76 h 106"/>
                  <a:gd name="T16" fmla="*/ 14 w 448"/>
                  <a:gd name="T17" fmla="*/ 100 h 106"/>
                  <a:gd name="T18" fmla="*/ 44 w 448"/>
                  <a:gd name="T19" fmla="*/ 104 h 106"/>
                  <a:gd name="T20" fmla="*/ 52 w 448"/>
                  <a:gd name="T21" fmla="*/ 76 h 106"/>
                  <a:gd name="T22" fmla="*/ 80 w 448"/>
                  <a:gd name="T23" fmla="*/ 96 h 106"/>
                  <a:gd name="T24" fmla="*/ 106 w 448"/>
                  <a:gd name="T25" fmla="*/ 106 h 106"/>
                  <a:gd name="T26" fmla="*/ 130 w 448"/>
                  <a:gd name="T27" fmla="*/ 96 h 106"/>
                  <a:gd name="T28" fmla="*/ 140 w 448"/>
                  <a:gd name="T29" fmla="*/ 66 h 106"/>
                  <a:gd name="T30" fmla="*/ 130 w 448"/>
                  <a:gd name="T31" fmla="*/ 38 h 106"/>
                  <a:gd name="T32" fmla="*/ 106 w 448"/>
                  <a:gd name="T33" fmla="*/ 28 h 106"/>
                  <a:gd name="T34" fmla="*/ 72 w 448"/>
                  <a:gd name="T35" fmla="*/ 48 h 106"/>
                  <a:gd name="T36" fmla="*/ 72 w 448"/>
                  <a:gd name="T37" fmla="*/ 84 h 106"/>
                  <a:gd name="T38" fmla="*/ 90 w 448"/>
                  <a:gd name="T39" fmla="*/ 46 h 106"/>
                  <a:gd name="T40" fmla="*/ 120 w 448"/>
                  <a:gd name="T41" fmla="*/ 46 h 106"/>
                  <a:gd name="T42" fmla="*/ 126 w 448"/>
                  <a:gd name="T43" fmla="*/ 80 h 106"/>
                  <a:gd name="T44" fmla="*/ 106 w 448"/>
                  <a:gd name="T45" fmla="*/ 96 h 106"/>
                  <a:gd name="T46" fmla="*/ 84 w 448"/>
                  <a:gd name="T47" fmla="*/ 66 h 106"/>
                  <a:gd name="T48" fmla="*/ 168 w 448"/>
                  <a:gd name="T49" fmla="*/ 104 h 106"/>
                  <a:gd name="T50" fmla="*/ 168 w 448"/>
                  <a:gd name="T51" fmla="*/ 104 h 106"/>
                  <a:gd name="T52" fmla="*/ 234 w 448"/>
                  <a:gd name="T53" fmla="*/ 70 h 106"/>
                  <a:gd name="T54" fmla="*/ 226 w 448"/>
                  <a:gd name="T55" fmla="*/ 92 h 106"/>
                  <a:gd name="T56" fmla="*/ 210 w 448"/>
                  <a:gd name="T57" fmla="*/ 94 h 106"/>
                  <a:gd name="T58" fmla="*/ 200 w 448"/>
                  <a:gd name="T59" fmla="*/ 84 h 106"/>
                  <a:gd name="T60" fmla="*/ 186 w 448"/>
                  <a:gd name="T61" fmla="*/ 76 h 106"/>
                  <a:gd name="T62" fmla="*/ 194 w 448"/>
                  <a:gd name="T63" fmla="*/ 100 h 106"/>
                  <a:gd name="T64" fmla="*/ 212 w 448"/>
                  <a:gd name="T65" fmla="*/ 106 h 106"/>
                  <a:gd name="T66" fmla="*/ 236 w 448"/>
                  <a:gd name="T67" fmla="*/ 104 h 106"/>
                  <a:gd name="T68" fmla="*/ 280 w 448"/>
                  <a:gd name="T69" fmla="*/ 66 h 106"/>
                  <a:gd name="T70" fmla="*/ 288 w 448"/>
                  <a:gd name="T71" fmla="*/ 42 h 106"/>
                  <a:gd name="T72" fmla="*/ 304 w 448"/>
                  <a:gd name="T73" fmla="*/ 40 h 106"/>
                  <a:gd name="T74" fmla="*/ 312 w 448"/>
                  <a:gd name="T75" fmla="*/ 104 h 106"/>
                  <a:gd name="T76" fmla="*/ 330 w 448"/>
                  <a:gd name="T77" fmla="*/ 44 h 106"/>
                  <a:gd name="T78" fmla="*/ 350 w 448"/>
                  <a:gd name="T79" fmla="*/ 40 h 106"/>
                  <a:gd name="T80" fmla="*/ 356 w 448"/>
                  <a:gd name="T81" fmla="*/ 104 h 106"/>
                  <a:gd name="T82" fmla="*/ 362 w 448"/>
                  <a:gd name="T83" fmla="*/ 34 h 106"/>
                  <a:gd name="T84" fmla="*/ 338 w 448"/>
                  <a:gd name="T85" fmla="*/ 28 h 106"/>
                  <a:gd name="T86" fmla="*/ 320 w 448"/>
                  <a:gd name="T87" fmla="*/ 36 h 106"/>
                  <a:gd name="T88" fmla="*/ 300 w 448"/>
                  <a:gd name="T89" fmla="*/ 28 h 106"/>
                  <a:gd name="T90" fmla="*/ 278 w 448"/>
                  <a:gd name="T91" fmla="*/ 40 h 106"/>
                  <a:gd name="T92" fmla="*/ 280 w 448"/>
                  <a:gd name="T93" fmla="*/ 104 h 106"/>
                  <a:gd name="T94" fmla="*/ 402 w 448"/>
                  <a:gd name="T95" fmla="*/ 46 h 106"/>
                  <a:gd name="T96" fmla="*/ 420 w 448"/>
                  <a:gd name="T97" fmla="*/ 38 h 106"/>
                  <a:gd name="T98" fmla="*/ 434 w 448"/>
                  <a:gd name="T99" fmla="*/ 48 h 106"/>
                  <a:gd name="T100" fmla="*/ 448 w 448"/>
                  <a:gd name="T101" fmla="*/ 58 h 106"/>
                  <a:gd name="T102" fmla="*/ 442 w 448"/>
                  <a:gd name="T103" fmla="*/ 36 h 106"/>
                  <a:gd name="T104" fmla="*/ 422 w 448"/>
                  <a:gd name="T105" fmla="*/ 28 h 106"/>
                  <a:gd name="T106" fmla="*/ 398 w 448"/>
                  <a:gd name="T107" fmla="*/ 40 h 106"/>
                  <a:gd name="T108" fmla="*/ 400 w 448"/>
                  <a:gd name="T109" fmla="*/ 104 h 10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448"/>
                  <a:gd name="T166" fmla="*/ 0 h 106"/>
                  <a:gd name="T167" fmla="*/ 448 w 448"/>
                  <a:gd name="T168" fmla="*/ 106 h 10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448" h="106">
                    <a:moveTo>
                      <a:pt x="46" y="90"/>
                    </a:moveTo>
                    <a:lnTo>
                      <a:pt x="46" y="90"/>
                    </a:lnTo>
                    <a:lnTo>
                      <a:pt x="40" y="94"/>
                    </a:lnTo>
                    <a:lnTo>
                      <a:pt x="32" y="96"/>
                    </a:lnTo>
                    <a:lnTo>
                      <a:pt x="24" y="94"/>
                    </a:lnTo>
                    <a:lnTo>
                      <a:pt x="18" y="88"/>
                    </a:lnTo>
                    <a:lnTo>
                      <a:pt x="14" y="80"/>
                    </a:lnTo>
                    <a:lnTo>
                      <a:pt x="12" y="66"/>
                    </a:lnTo>
                    <a:lnTo>
                      <a:pt x="14" y="54"/>
                    </a:lnTo>
                    <a:lnTo>
                      <a:pt x="18" y="44"/>
                    </a:lnTo>
                    <a:lnTo>
                      <a:pt x="24" y="40"/>
                    </a:lnTo>
                    <a:lnTo>
                      <a:pt x="34" y="38"/>
                    </a:lnTo>
                    <a:lnTo>
                      <a:pt x="40" y="38"/>
                    </a:lnTo>
                    <a:lnTo>
                      <a:pt x="44" y="42"/>
                    </a:lnTo>
                    <a:lnTo>
                      <a:pt x="48" y="46"/>
                    </a:lnTo>
                    <a:lnTo>
                      <a:pt x="50" y="54"/>
                    </a:lnTo>
                    <a:lnTo>
                      <a:pt x="62" y="52"/>
                    </a:lnTo>
                    <a:lnTo>
                      <a:pt x="60" y="42"/>
                    </a:lnTo>
                    <a:lnTo>
                      <a:pt x="52" y="34"/>
                    </a:lnTo>
                    <a:lnTo>
                      <a:pt x="44" y="30"/>
                    </a:lnTo>
                    <a:lnTo>
                      <a:pt x="32" y="28"/>
                    </a:lnTo>
                    <a:lnTo>
                      <a:pt x="24" y="28"/>
                    </a:lnTo>
                    <a:lnTo>
                      <a:pt x="16" y="32"/>
                    </a:lnTo>
                    <a:lnTo>
                      <a:pt x="8" y="38"/>
                    </a:lnTo>
                    <a:lnTo>
                      <a:pt x="4" y="46"/>
                    </a:lnTo>
                    <a:lnTo>
                      <a:pt x="0" y="56"/>
                    </a:lnTo>
                    <a:lnTo>
                      <a:pt x="0" y="66"/>
                    </a:lnTo>
                    <a:lnTo>
                      <a:pt x="0" y="76"/>
                    </a:lnTo>
                    <a:lnTo>
                      <a:pt x="2" y="84"/>
                    </a:lnTo>
                    <a:lnTo>
                      <a:pt x="4" y="90"/>
                    </a:lnTo>
                    <a:lnTo>
                      <a:pt x="8" y="96"/>
                    </a:lnTo>
                    <a:lnTo>
                      <a:pt x="14" y="100"/>
                    </a:lnTo>
                    <a:lnTo>
                      <a:pt x="20" y="104"/>
                    </a:lnTo>
                    <a:lnTo>
                      <a:pt x="26" y="104"/>
                    </a:lnTo>
                    <a:lnTo>
                      <a:pt x="32" y="106"/>
                    </a:lnTo>
                    <a:lnTo>
                      <a:pt x="44" y="104"/>
                    </a:lnTo>
                    <a:lnTo>
                      <a:pt x="54" y="98"/>
                    </a:lnTo>
                    <a:lnTo>
                      <a:pt x="60" y="90"/>
                    </a:lnTo>
                    <a:lnTo>
                      <a:pt x="64" y="78"/>
                    </a:lnTo>
                    <a:lnTo>
                      <a:pt x="52" y="76"/>
                    </a:lnTo>
                    <a:lnTo>
                      <a:pt x="50" y="84"/>
                    </a:lnTo>
                    <a:lnTo>
                      <a:pt x="46" y="90"/>
                    </a:lnTo>
                    <a:close/>
                    <a:moveTo>
                      <a:pt x="80" y="96"/>
                    </a:moveTo>
                    <a:lnTo>
                      <a:pt x="80" y="96"/>
                    </a:lnTo>
                    <a:lnTo>
                      <a:pt x="84" y="100"/>
                    </a:lnTo>
                    <a:lnTo>
                      <a:pt x="90" y="104"/>
                    </a:lnTo>
                    <a:lnTo>
                      <a:pt x="98" y="104"/>
                    </a:lnTo>
                    <a:lnTo>
                      <a:pt x="106" y="106"/>
                    </a:lnTo>
                    <a:lnTo>
                      <a:pt x="114" y="104"/>
                    </a:lnTo>
                    <a:lnTo>
                      <a:pt x="124" y="102"/>
                    </a:lnTo>
                    <a:lnTo>
                      <a:pt x="130" y="96"/>
                    </a:lnTo>
                    <a:lnTo>
                      <a:pt x="136" y="88"/>
                    </a:lnTo>
                    <a:lnTo>
                      <a:pt x="138" y="78"/>
                    </a:lnTo>
                    <a:lnTo>
                      <a:pt x="140" y="66"/>
                    </a:lnTo>
                    <a:lnTo>
                      <a:pt x="140" y="58"/>
                    </a:lnTo>
                    <a:lnTo>
                      <a:pt x="138" y="50"/>
                    </a:lnTo>
                    <a:lnTo>
                      <a:pt x="134" y="44"/>
                    </a:lnTo>
                    <a:lnTo>
                      <a:pt x="130" y="38"/>
                    </a:lnTo>
                    <a:lnTo>
                      <a:pt x="124" y="34"/>
                    </a:lnTo>
                    <a:lnTo>
                      <a:pt x="120" y="30"/>
                    </a:lnTo>
                    <a:lnTo>
                      <a:pt x="112" y="28"/>
                    </a:lnTo>
                    <a:lnTo>
                      <a:pt x="106" y="28"/>
                    </a:lnTo>
                    <a:lnTo>
                      <a:pt x="92" y="30"/>
                    </a:lnTo>
                    <a:lnTo>
                      <a:pt x="82" y="36"/>
                    </a:lnTo>
                    <a:lnTo>
                      <a:pt x="76" y="42"/>
                    </a:lnTo>
                    <a:lnTo>
                      <a:pt x="72" y="48"/>
                    </a:lnTo>
                    <a:lnTo>
                      <a:pt x="70" y="56"/>
                    </a:lnTo>
                    <a:lnTo>
                      <a:pt x="70" y="66"/>
                    </a:lnTo>
                    <a:lnTo>
                      <a:pt x="70" y="76"/>
                    </a:lnTo>
                    <a:lnTo>
                      <a:pt x="72" y="84"/>
                    </a:lnTo>
                    <a:lnTo>
                      <a:pt x="76" y="90"/>
                    </a:lnTo>
                    <a:lnTo>
                      <a:pt x="80" y="96"/>
                    </a:lnTo>
                    <a:close/>
                    <a:moveTo>
                      <a:pt x="90" y="46"/>
                    </a:moveTo>
                    <a:lnTo>
                      <a:pt x="90" y="46"/>
                    </a:lnTo>
                    <a:lnTo>
                      <a:pt x="96" y="40"/>
                    </a:lnTo>
                    <a:lnTo>
                      <a:pt x="106" y="38"/>
                    </a:lnTo>
                    <a:lnTo>
                      <a:pt x="114" y="40"/>
                    </a:lnTo>
                    <a:lnTo>
                      <a:pt x="120" y="46"/>
                    </a:lnTo>
                    <a:lnTo>
                      <a:pt x="126" y="54"/>
                    </a:lnTo>
                    <a:lnTo>
                      <a:pt x="128" y="66"/>
                    </a:lnTo>
                    <a:lnTo>
                      <a:pt x="126" y="80"/>
                    </a:lnTo>
                    <a:lnTo>
                      <a:pt x="120" y="88"/>
                    </a:lnTo>
                    <a:lnTo>
                      <a:pt x="114" y="94"/>
                    </a:lnTo>
                    <a:lnTo>
                      <a:pt x="106" y="96"/>
                    </a:lnTo>
                    <a:lnTo>
                      <a:pt x="96" y="94"/>
                    </a:lnTo>
                    <a:lnTo>
                      <a:pt x="90" y="88"/>
                    </a:lnTo>
                    <a:lnTo>
                      <a:pt x="84" y="80"/>
                    </a:lnTo>
                    <a:lnTo>
                      <a:pt x="84" y="66"/>
                    </a:lnTo>
                    <a:lnTo>
                      <a:pt x="84" y="54"/>
                    </a:lnTo>
                    <a:lnTo>
                      <a:pt x="90" y="46"/>
                    </a:lnTo>
                    <a:close/>
                    <a:moveTo>
                      <a:pt x="168" y="104"/>
                    </a:moveTo>
                    <a:lnTo>
                      <a:pt x="168" y="0"/>
                    </a:lnTo>
                    <a:lnTo>
                      <a:pt x="154" y="0"/>
                    </a:lnTo>
                    <a:lnTo>
                      <a:pt x="154" y="104"/>
                    </a:lnTo>
                    <a:lnTo>
                      <a:pt x="168" y="104"/>
                    </a:lnTo>
                    <a:close/>
                    <a:moveTo>
                      <a:pt x="248" y="104"/>
                    </a:moveTo>
                    <a:lnTo>
                      <a:pt x="248" y="30"/>
                    </a:lnTo>
                    <a:lnTo>
                      <a:pt x="234" y="30"/>
                    </a:lnTo>
                    <a:lnTo>
                      <a:pt x="234" y="70"/>
                    </a:lnTo>
                    <a:lnTo>
                      <a:pt x="234" y="78"/>
                    </a:lnTo>
                    <a:lnTo>
                      <a:pt x="232" y="84"/>
                    </a:lnTo>
                    <a:lnTo>
                      <a:pt x="230" y="88"/>
                    </a:lnTo>
                    <a:lnTo>
                      <a:pt x="226" y="92"/>
                    </a:lnTo>
                    <a:lnTo>
                      <a:pt x="220" y="94"/>
                    </a:lnTo>
                    <a:lnTo>
                      <a:pt x="214" y="94"/>
                    </a:lnTo>
                    <a:lnTo>
                      <a:pt x="210" y="94"/>
                    </a:lnTo>
                    <a:lnTo>
                      <a:pt x="206" y="92"/>
                    </a:lnTo>
                    <a:lnTo>
                      <a:pt x="202" y="88"/>
                    </a:lnTo>
                    <a:lnTo>
                      <a:pt x="200" y="84"/>
                    </a:lnTo>
                    <a:lnTo>
                      <a:pt x="200" y="70"/>
                    </a:lnTo>
                    <a:lnTo>
                      <a:pt x="200" y="30"/>
                    </a:lnTo>
                    <a:lnTo>
                      <a:pt x="186" y="30"/>
                    </a:lnTo>
                    <a:lnTo>
                      <a:pt x="186" y="76"/>
                    </a:lnTo>
                    <a:lnTo>
                      <a:pt x="188" y="88"/>
                    </a:lnTo>
                    <a:lnTo>
                      <a:pt x="192" y="96"/>
                    </a:lnTo>
                    <a:lnTo>
                      <a:pt x="194" y="100"/>
                    </a:lnTo>
                    <a:lnTo>
                      <a:pt x="200" y="104"/>
                    </a:lnTo>
                    <a:lnTo>
                      <a:pt x="206" y="104"/>
                    </a:lnTo>
                    <a:lnTo>
                      <a:pt x="212" y="106"/>
                    </a:lnTo>
                    <a:lnTo>
                      <a:pt x="220" y="104"/>
                    </a:lnTo>
                    <a:lnTo>
                      <a:pt x="226" y="102"/>
                    </a:lnTo>
                    <a:lnTo>
                      <a:pt x="232" y="98"/>
                    </a:lnTo>
                    <a:lnTo>
                      <a:pt x="236" y="92"/>
                    </a:lnTo>
                    <a:lnTo>
                      <a:pt x="236" y="104"/>
                    </a:lnTo>
                    <a:lnTo>
                      <a:pt x="248" y="104"/>
                    </a:lnTo>
                    <a:close/>
                    <a:moveTo>
                      <a:pt x="280" y="104"/>
                    </a:moveTo>
                    <a:lnTo>
                      <a:pt x="280" y="66"/>
                    </a:lnTo>
                    <a:lnTo>
                      <a:pt x="280" y="56"/>
                    </a:lnTo>
                    <a:lnTo>
                      <a:pt x="282" y="50"/>
                    </a:lnTo>
                    <a:lnTo>
                      <a:pt x="284" y="44"/>
                    </a:lnTo>
                    <a:lnTo>
                      <a:pt x="288" y="42"/>
                    </a:lnTo>
                    <a:lnTo>
                      <a:pt x="292" y="40"/>
                    </a:lnTo>
                    <a:lnTo>
                      <a:pt x="298" y="38"/>
                    </a:lnTo>
                    <a:lnTo>
                      <a:pt x="304" y="40"/>
                    </a:lnTo>
                    <a:lnTo>
                      <a:pt x="308" y="42"/>
                    </a:lnTo>
                    <a:lnTo>
                      <a:pt x="310" y="48"/>
                    </a:lnTo>
                    <a:lnTo>
                      <a:pt x="312" y="56"/>
                    </a:lnTo>
                    <a:lnTo>
                      <a:pt x="312" y="104"/>
                    </a:lnTo>
                    <a:lnTo>
                      <a:pt x="324" y="104"/>
                    </a:lnTo>
                    <a:lnTo>
                      <a:pt x="324" y="60"/>
                    </a:lnTo>
                    <a:lnTo>
                      <a:pt x="326" y="50"/>
                    </a:lnTo>
                    <a:lnTo>
                      <a:pt x="330" y="44"/>
                    </a:lnTo>
                    <a:lnTo>
                      <a:pt x="336" y="40"/>
                    </a:lnTo>
                    <a:lnTo>
                      <a:pt x="342" y="38"/>
                    </a:lnTo>
                    <a:lnTo>
                      <a:pt x="350" y="40"/>
                    </a:lnTo>
                    <a:lnTo>
                      <a:pt x="354" y="46"/>
                    </a:lnTo>
                    <a:lnTo>
                      <a:pt x="356" y="56"/>
                    </a:lnTo>
                    <a:lnTo>
                      <a:pt x="356" y="104"/>
                    </a:lnTo>
                    <a:lnTo>
                      <a:pt x="368" y="104"/>
                    </a:lnTo>
                    <a:lnTo>
                      <a:pt x="368" y="52"/>
                    </a:lnTo>
                    <a:lnTo>
                      <a:pt x="366" y="42"/>
                    </a:lnTo>
                    <a:lnTo>
                      <a:pt x="362" y="34"/>
                    </a:lnTo>
                    <a:lnTo>
                      <a:pt x="356" y="30"/>
                    </a:lnTo>
                    <a:lnTo>
                      <a:pt x="346" y="28"/>
                    </a:lnTo>
                    <a:lnTo>
                      <a:pt x="338" y="28"/>
                    </a:lnTo>
                    <a:lnTo>
                      <a:pt x="332" y="30"/>
                    </a:lnTo>
                    <a:lnTo>
                      <a:pt x="326" y="34"/>
                    </a:lnTo>
                    <a:lnTo>
                      <a:pt x="322" y="40"/>
                    </a:lnTo>
                    <a:lnTo>
                      <a:pt x="320" y="36"/>
                    </a:lnTo>
                    <a:lnTo>
                      <a:pt x="314" y="32"/>
                    </a:lnTo>
                    <a:lnTo>
                      <a:pt x="308" y="28"/>
                    </a:lnTo>
                    <a:lnTo>
                      <a:pt x="300" y="28"/>
                    </a:lnTo>
                    <a:lnTo>
                      <a:pt x="294" y="28"/>
                    </a:lnTo>
                    <a:lnTo>
                      <a:pt x="288" y="30"/>
                    </a:lnTo>
                    <a:lnTo>
                      <a:pt x="282" y="34"/>
                    </a:lnTo>
                    <a:lnTo>
                      <a:pt x="278" y="40"/>
                    </a:lnTo>
                    <a:lnTo>
                      <a:pt x="278" y="30"/>
                    </a:lnTo>
                    <a:lnTo>
                      <a:pt x="266" y="30"/>
                    </a:lnTo>
                    <a:lnTo>
                      <a:pt x="266" y="104"/>
                    </a:lnTo>
                    <a:lnTo>
                      <a:pt x="280" y="104"/>
                    </a:lnTo>
                    <a:close/>
                    <a:moveTo>
                      <a:pt x="400" y="104"/>
                    </a:moveTo>
                    <a:lnTo>
                      <a:pt x="400" y="64"/>
                    </a:lnTo>
                    <a:lnTo>
                      <a:pt x="400" y="52"/>
                    </a:lnTo>
                    <a:lnTo>
                      <a:pt x="402" y="46"/>
                    </a:lnTo>
                    <a:lnTo>
                      <a:pt x="406" y="44"/>
                    </a:lnTo>
                    <a:lnTo>
                      <a:pt x="412" y="40"/>
                    </a:lnTo>
                    <a:lnTo>
                      <a:pt x="420" y="38"/>
                    </a:lnTo>
                    <a:lnTo>
                      <a:pt x="424" y="40"/>
                    </a:lnTo>
                    <a:lnTo>
                      <a:pt x="428" y="40"/>
                    </a:lnTo>
                    <a:lnTo>
                      <a:pt x="432" y="44"/>
                    </a:lnTo>
                    <a:lnTo>
                      <a:pt x="434" y="48"/>
                    </a:lnTo>
                    <a:lnTo>
                      <a:pt x="436" y="58"/>
                    </a:lnTo>
                    <a:lnTo>
                      <a:pt x="436" y="104"/>
                    </a:lnTo>
                    <a:lnTo>
                      <a:pt x="448" y="104"/>
                    </a:lnTo>
                    <a:lnTo>
                      <a:pt x="448" y="58"/>
                    </a:lnTo>
                    <a:lnTo>
                      <a:pt x="446" y="46"/>
                    </a:lnTo>
                    <a:lnTo>
                      <a:pt x="442" y="36"/>
                    </a:lnTo>
                    <a:lnTo>
                      <a:pt x="440" y="32"/>
                    </a:lnTo>
                    <a:lnTo>
                      <a:pt x="434" y="30"/>
                    </a:lnTo>
                    <a:lnTo>
                      <a:pt x="428" y="28"/>
                    </a:lnTo>
                    <a:lnTo>
                      <a:pt x="422" y="28"/>
                    </a:lnTo>
                    <a:lnTo>
                      <a:pt x="414" y="28"/>
                    </a:lnTo>
                    <a:lnTo>
                      <a:pt x="408" y="30"/>
                    </a:lnTo>
                    <a:lnTo>
                      <a:pt x="402" y="34"/>
                    </a:lnTo>
                    <a:lnTo>
                      <a:pt x="398" y="40"/>
                    </a:lnTo>
                    <a:lnTo>
                      <a:pt x="398" y="30"/>
                    </a:lnTo>
                    <a:lnTo>
                      <a:pt x="386" y="30"/>
                    </a:lnTo>
                    <a:lnTo>
                      <a:pt x="386" y="104"/>
                    </a:lnTo>
                    <a:lnTo>
                      <a:pt x="400" y="10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301" name="Freeform 94"/>
              <p:cNvSpPr>
                <a:spLocks/>
              </p:cNvSpPr>
              <p:nvPr/>
            </p:nvSpPr>
            <p:spPr bwMode="auto">
              <a:xfrm>
                <a:off x="566" y="2254"/>
                <a:ext cx="46" cy="88"/>
              </a:xfrm>
              <a:custGeom>
                <a:avLst/>
                <a:gdLst>
                  <a:gd name="T0" fmla="*/ 0 w 46"/>
                  <a:gd name="T1" fmla="*/ 0 h 88"/>
                  <a:gd name="T2" fmla="*/ 22 w 46"/>
                  <a:gd name="T3" fmla="*/ 88 h 88"/>
                  <a:gd name="T4" fmla="*/ 46 w 46"/>
                  <a:gd name="T5" fmla="*/ 0 h 88"/>
                  <a:gd name="T6" fmla="*/ 0 w 46"/>
                  <a:gd name="T7" fmla="*/ 0 h 88"/>
                  <a:gd name="T8" fmla="*/ 0 w 46"/>
                  <a:gd name="T9" fmla="*/ 0 h 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"/>
                  <a:gd name="T16" fmla="*/ 0 h 88"/>
                  <a:gd name="T17" fmla="*/ 46 w 46"/>
                  <a:gd name="T18" fmla="*/ 88 h 8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" h="88">
                    <a:moveTo>
                      <a:pt x="0" y="0"/>
                    </a:moveTo>
                    <a:lnTo>
                      <a:pt x="22" y="88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302" name="Line 95"/>
              <p:cNvSpPr>
                <a:spLocks noChangeShapeType="1"/>
              </p:cNvSpPr>
              <p:nvPr/>
            </p:nvSpPr>
            <p:spPr bwMode="auto">
              <a:xfrm>
                <a:off x="588" y="2168"/>
                <a:ext cx="1" cy="10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303" name="Line 96"/>
              <p:cNvSpPr>
                <a:spLocks noChangeShapeType="1"/>
              </p:cNvSpPr>
              <p:nvPr/>
            </p:nvSpPr>
            <p:spPr bwMode="auto">
              <a:xfrm>
                <a:off x="588" y="2168"/>
                <a:ext cx="1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304" name="Freeform 97"/>
              <p:cNvSpPr>
                <a:spLocks/>
              </p:cNvSpPr>
              <p:nvPr/>
            </p:nvSpPr>
            <p:spPr bwMode="auto">
              <a:xfrm>
                <a:off x="566" y="2254"/>
                <a:ext cx="46" cy="88"/>
              </a:xfrm>
              <a:custGeom>
                <a:avLst/>
                <a:gdLst>
                  <a:gd name="T0" fmla="*/ 0 w 46"/>
                  <a:gd name="T1" fmla="*/ 0 h 88"/>
                  <a:gd name="T2" fmla="*/ 22 w 46"/>
                  <a:gd name="T3" fmla="*/ 88 h 88"/>
                  <a:gd name="T4" fmla="*/ 46 w 46"/>
                  <a:gd name="T5" fmla="*/ 0 h 88"/>
                  <a:gd name="T6" fmla="*/ 0 w 46"/>
                  <a:gd name="T7" fmla="*/ 0 h 88"/>
                  <a:gd name="T8" fmla="*/ 0 w 46"/>
                  <a:gd name="T9" fmla="*/ 0 h 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"/>
                  <a:gd name="T16" fmla="*/ 0 h 88"/>
                  <a:gd name="T17" fmla="*/ 46 w 46"/>
                  <a:gd name="T18" fmla="*/ 88 h 8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" h="88">
                    <a:moveTo>
                      <a:pt x="0" y="0"/>
                    </a:moveTo>
                    <a:lnTo>
                      <a:pt x="22" y="88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305" name="Freeform 98"/>
              <p:cNvSpPr>
                <a:spLocks noEditPoints="1"/>
              </p:cNvSpPr>
              <p:nvPr/>
            </p:nvSpPr>
            <p:spPr bwMode="auto">
              <a:xfrm>
                <a:off x="958" y="1864"/>
                <a:ext cx="336" cy="104"/>
              </a:xfrm>
              <a:custGeom>
                <a:avLst/>
                <a:gdLst>
                  <a:gd name="T0" fmla="*/ 38 w 336"/>
                  <a:gd name="T1" fmla="*/ 74 h 104"/>
                  <a:gd name="T2" fmla="*/ 28 w 336"/>
                  <a:gd name="T3" fmla="*/ 72 h 104"/>
                  <a:gd name="T4" fmla="*/ 40 w 336"/>
                  <a:gd name="T5" fmla="*/ 102 h 104"/>
                  <a:gd name="T6" fmla="*/ 144 w 336"/>
                  <a:gd name="T7" fmla="*/ 102 h 104"/>
                  <a:gd name="T8" fmla="*/ 140 w 336"/>
                  <a:gd name="T9" fmla="*/ 54 h 104"/>
                  <a:gd name="T10" fmla="*/ 136 w 336"/>
                  <a:gd name="T11" fmla="*/ 34 h 104"/>
                  <a:gd name="T12" fmla="*/ 126 w 336"/>
                  <a:gd name="T13" fmla="*/ 28 h 104"/>
                  <a:gd name="T14" fmla="*/ 102 w 336"/>
                  <a:gd name="T15" fmla="*/ 28 h 104"/>
                  <a:gd name="T16" fmla="*/ 82 w 336"/>
                  <a:gd name="T17" fmla="*/ 36 h 104"/>
                  <a:gd name="T18" fmla="*/ 90 w 336"/>
                  <a:gd name="T19" fmla="*/ 52 h 104"/>
                  <a:gd name="T20" fmla="*/ 96 w 336"/>
                  <a:gd name="T21" fmla="*/ 40 h 104"/>
                  <a:gd name="T22" fmla="*/ 118 w 336"/>
                  <a:gd name="T23" fmla="*/ 38 h 104"/>
                  <a:gd name="T24" fmla="*/ 126 w 336"/>
                  <a:gd name="T25" fmla="*/ 52 h 104"/>
                  <a:gd name="T26" fmla="*/ 104 w 336"/>
                  <a:gd name="T27" fmla="*/ 60 h 104"/>
                  <a:gd name="T28" fmla="*/ 84 w 336"/>
                  <a:gd name="T29" fmla="*/ 66 h 104"/>
                  <a:gd name="T30" fmla="*/ 76 w 336"/>
                  <a:gd name="T31" fmla="*/ 78 h 104"/>
                  <a:gd name="T32" fmla="*/ 82 w 336"/>
                  <a:gd name="T33" fmla="*/ 98 h 104"/>
                  <a:gd name="T34" fmla="*/ 100 w 336"/>
                  <a:gd name="T35" fmla="*/ 104 h 104"/>
                  <a:gd name="T36" fmla="*/ 122 w 336"/>
                  <a:gd name="T37" fmla="*/ 98 h 104"/>
                  <a:gd name="T38" fmla="*/ 130 w 336"/>
                  <a:gd name="T39" fmla="*/ 102 h 104"/>
                  <a:gd name="T40" fmla="*/ 124 w 336"/>
                  <a:gd name="T41" fmla="*/ 82 h 104"/>
                  <a:gd name="T42" fmla="*/ 116 w 336"/>
                  <a:gd name="T43" fmla="*/ 92 h 104"/>
                  <a:gd name="T44" fmla="*/ 96 w 336"/>
                  <a:gd name="T45" fmla="*/ 94 h 104"/>
                  <a:gd name="T46" fmla="*/ 88 w 336"/>
                  <a:gd name="T47" fmla="*/ 82 h 104"/>
                  <a:gd name="T48" fmla="*/ 96 w 336"/>
                  <a:gd name="T49" fmla="*/ 72 h 104"/>
                  <a:gd name="T50" fmla="*/ 126 w 336"/>
                  <a:gd name="T51" fmla="*/ 66 h 104"/>
                  <a:gd name="T52" fmla="*/ 172 w 336"/>
                  <a:gd name="T53" fmla="*/ 0 h 104"/>
                  <a:gd name="T54" fmla="*/ 172 w 336"/>
                  <a:gd name="T55" fmla="*/ 102 h 104"/>
                  <a:gd name="T56" fmla="*/ 238 w 336"/>
                  <a:gd name="T57" fmla="*/ 68 h 104"/>
                  <a:gd name="T58" fmla="*/ 236 w 336"/>
                  <a:gd name="T59" fmla="*/ 82 h 104"/>
                  <a:gd name="T60" fmla="*/ 224 w 336"/>
                  <a:gd name="T61" fmla="*/ 92 h 104"/>
                  <a:gd name="T62" fmla="*/ 210 w 336"/>
                  <a:gd name="T63" fmla="*/ 90 h 104"/>
                  <a:gd name="T64" fmla="*/ 204 w 336"/>
                  <a:gd name="T65" fmla="*/ 82 h 104"/>
                  <a:gd name="T66" fmla="*/ 190 w 336"/>
                  <a:gd name="T67" fmla="*/ 74 h 104"/>
                  <a:gd name="T68" fmla="*/ 196 w 336"/>
                  <a:gd name="T69" fmla="*/ 96 h 104"/>
                  <a:gd name="T70" fmla="*/ 204 w 336"/>
                  <a:gd name="T71" fmla="*/ 102 h 104"/>
                  <a:gd name="T72" fmla="*/ 224 w 336"/>
                  <a:gd name="T73" fmla="*/ 104 h 104"/>
                  <a:gd name="T74" fmla="*/ 240 w 336"/>
                  <a:gd name="T75" fmla="*/ 102 h 104"/>
                  <a:gd name="T76" fmla="*/ 314 w 336"/>
                  <a:gd name="T77" fmla="*/ 90 h 104"/>
                  <a:gd name="T78" fmla="*/ 294 w 336"/>
                  <a:gd name="T79" fmla="*/ 92 h 104"/>
                  <a:gd name="T80" fmla="*/ 280 w 336"/>
                  <a:gd name="T81" fmla="*/ 68 h 104"/>
                  <a:gd name="T82" fmla="*/ 336 w 336"/>
                  <a:gd name="T83" fmla="*/ 66 h 104"/>
                  <a:gd name="T84" fmla="*/ 326 w 336"/>
                  <a:gd name="T85" fmla="*/ 36 h 104"/>
                  <a:gd name="T86" fmla="*/ 310 w 336"/>
                  <a:gd name="T87" fmla="*/ 28 h 104"/>
                  <a:gd name="T88" fmla="*/ 288 w 336"/>
                  <a:gd name="T89" fmla="*/ 30 h 104"/>
                  <a:gd name="T90" fmla="*/ 272 w 336"/>
                  <a:gd name="T91" fmla="*/ 42 h 104"/>
                  <a:gd name="T92" fmla="*/ 268 w 336"/>
                  <a:gd name="T93" fmla="*/ 66 h 104"/>
                  <a:gd name="T94" fmla="*/ 276 w 336"/>
                  <a:gd name="T95" fmla="*/ 94 h 104"/>
                  <a:gd name="T96" fmla="*/ 294 w 336"/>
                  <a:gd name="T97" fmla="*/ 104 h 104"/>
                  <a:gd name="T98" fmla="*/ 324 w 336"/>
                  <a:gd name="T99" fmla="*/ 98 h 104"/>
                  <a:gd name="T100" fmla="*/ 322 w 336"/>
                  <a:gd name="T101" fmla="*/ 78 h 104"/>
                  <a:gd name="T102" fmla="*/ 314 w 336"/>
                  <a:gd name="T103" fmla="*/ 90 h 104"/>
                  <a:gd name="T104" fmla="*/ 302 w 336"/>
                  <a:gd name="T105" fmla="*/ 36 h 104"/>
                  <a:gd name="T106" fmla="*/ 318 w 336"/>
                  <a:gd name="T107" fmla="*/ 44 h 104"/>
                  <a:gd name="T108" fmla="*/ 280 w 336"/>
                  <a:gd name="T109" fmla="*/ 58 h 104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336"/>
                  <a:gd name="T166" fmla="*/ 0 h 104"/>
                  <a:gd name="T167" fmla="*/ 336 w 336"/>
                  <a:gd name="T168" fmla="*/ 104 h 104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336" h="104">
                    <a:moveTo>
                      <a:pt x="40" y="102"/>
                    </a:moveTo>
                    <a:lnTo>
                      <a:pt x="68" y="28"/>
                    </a:lnTo>
                    <a:lnTo>
                      <a:pt x="54" y="28"/>
                    </a:lnTo>
                    <a:lnTo>
                      <a:pt x="38" y="74"/>
                    </a:lnTo>
                    <a:lnTo>
                      <a:pt x="34" y="88"/>
                    </a:lnTo>
                    <a:lnTo>
                      <a:pt x="28" y="72"/>
                    </a:lnTo>
                    <a:lnTo>
                      <a:pt x="12" y="28"/>
                    </a:lnTo>
                    <a:lnTo>
                      <a:pt x="0" y="28"/>
                    </a:lnTo>
                    <a:lnTo>
                      <a:pt x="28" y="102"/>
                    </a:lnTo>
                    <a:lnTo>
                      <a:pt x="40" y="102"/>
                    </a:lnTo>
                    <a:close/>
                    <a:moveTo>
                      <a:pt x="130" y="102"/>
                    </a:moveTo>
                    <a:lnTo>
                      <a:pt x="144" y="102"/>
                    </a:lnTo>
                    <a:lnTo>
                      <a:pt x="140" y="94"/>
                    </a:lnTo>
                    <a:lnTo>
                      <a:pt x="140" y="72"/>
                    </a:lnTo>
                    <a:lnTo>
                      <a:pt x="140" y="54"/>
                    </a:lnTo>
                    <a:lnTo>
                      <a:pt x="140" y="44"/>
                    </a:lnTo>
                    <a:lnTo>
                      <a:pt x="136" y="34"/>
                    </a:lnTo>
                    <a:lnTo>
                      <a:pt x="132" y="32"/>
                    </a:lnTo>
                    <a:lnTo>
                      <a:pt x="126" y="28"/>
                    </a:lnTo>
                    <a:lnTo>
                      <a:pt x="120" y="28"/>
                    </a:lnTo>
                    <a:lnTo>
                      <a:pt x="110" y="26"/>
                    </a:lnTo>
                    <a:lnTo>
                      <a:pt x="102" y="28"/>
                    </a:lnTo>
                    <a:lnTo>
                      <a:pt x="94" y="30"/>
                    </a:lnTo>
                    <a:lnTo>
                      <a:pt x="88" y="32"/>
                    </a:lnTo>
                    <a:lnTo>
                      <a:pt x="82" y="36"/>
                    </a:lnTo>
                    <a:lnTo>
                      <a:pt x="80" y="42"/>
                    </a:lnTo>
                    <a:lnTo>
                      <a:pt x="76" y="50"/>
                    </a:lnTo>
                    <a:lnTo>
                      <a:pt x="90" y="52"/>
                    </a:lnTo>
                    <a:lnTo>
                      <a:pt x="92" y="44"/>
                    </a:lnTo>
                    <a:lnTo>
                      <a:pt x="96" y="40"/>
                    </a:lnTo>
                    <a:lnTo>
                      <a:pt x="102" y="38"/>
                    </a:lnTo>
                    <a:lnTo>
                      <a:pt x="108" y="36"/>
                    </a:lnTo>
                    <a:lnTo>
                      <a:pt x="118" y="38"/>
                    </a:lnTo>
                    <a:lnTo>
                      <a:pt x="124" y="42"/>
                    </a:lnTo>
                    <a:lnTo>
                      <a:pt x="126" y="46"/>
                    </a:lnTo>
                    <a:lnTo>
                      <a:pt x="126" y="52"/>
                    </a:lnTo>
                    <a:lnTo>
                      <a:pt x="126" y="56"/>
                    </a:lnTo>
                    <a:lnTo>
                      <a:pt x="104" y="60"/>
                    </a:lnTo>
                    <a:lnTo>
                      <a:pt x="94" y="62"/>
                    </a:lnTo>
                    <a:lnTo>
                      <a:pt x="84" y="66"/>
                    </a:lnTo>
                    <a:lnTo>
                      <a:pt x="78" y="74"/>
                    </a:lnTo>
                    <a:lnTo>
                      <a:pt x="76" y="78"/>
                    </a:lnTo>
                    <a:lnTo>
                      <a:pt x="74" y="84"/>
                    </a:lnTo>
                    <a:lnTo>
                      <a:pt x="76" y="92"/>
                    </a:lnTo>
                    <a:lnTo>
                      <a:pt x="82" y="98"/>
                    </a:lnTo>
                    <a:lnTo>
                      <a:pt x="90" y="102"/>
                    </a:lnTo>
                    <a:lnTo>
                      <a:pt x="100" y="104"/>
                    </a:lnTo>
                    <a:lnTo>
                      <a:pt x="108" y="104"/>
                    </a:lnTo>
                    <a:lnTo>
                      <a:pt x="114" y="102"/>
                    </a:lnTo>
                    <a:lnTo>
                      <a:pt x="122" y="98"/>
                    </a:lnTo>
                    <a:lnTo>
                      <a:pt x="128" y="94"/>
                    </a:lnTo>
                    <a:lnTo>
                      <a:pt x="130" y="102"/>
                    </a:lnTo>
                    <a:close/>
                    <a:moveTo>
                      <a:pt x="126" y="70"/>
                    </a:moveTo>
                    <a:lnTo>
                      <a:pt x="126" y="70"/>
                    </a:lnTo>
                    <a:lnTo>
                      <a:pt x="126" y="78"/>
                    </a:lnTo>
                    <a:lnTo>
                      <a:pt x="124" y="82"/>
                    </a:lnTo>
                    <a:lnTo>
                      <a:pt x="122" y="88"/>
                    </a:lnTo>
                    <a:lnTo>
                      <a:pt x="116" y="92"/>
                    </a:lnTo>
                    <a:lnTo>
                      <a:pt x="110" y="94"/>
                    </a:lnTo>
                    <a:lnTo>
                      <a:pt x="104" y="94"/>
                    </a:lnTo>
                    <a:lnTo>
                      <a:pt x="96" y="94"/>
                    </a:lnTo>
                    <a:lnTo>
                      <a:pt x="92" y="92"/>
                    </a:lnTo>
                    <a:lnTo>
                      <a:pt x="90" y="88"/>
                    </a:lnTo>
                    <a:lnTo>
                      <a:pt x="88" y="82"/>
                    </a:lnTo>
                    <a:lnTo>
                      <a:pt x="90" y="76"/>
                    </a:lnTo>
                    <a:lnTo>
                      <a:pt x="96" y="72"/>
                    </a:lnTo>
                    <a:lnTo>
                      <a:pt x="106" y="70"/>
                    </a:lnTo>
                    <a:lnTo>
                      <a:pt x="126" y="66"/>
                    </a:lnTo>
                    <a:lnTo>
                      <a:pt x="126" y="70"/>
                    </a:lnTo>
                    <a:close/>
                    <a:moveTo>
                      <a:pt x="172" y="102"/>
                    </a:moveTo>
                    <a:lnTo>
                      <a:pt x="172" y="0"/>
                    </a:lnTo>
                    <a:lnTo>
                      <a:pt x="158" y="0"/>
                    </a:lnTo>
                    <a:lnTo>
                      <a:pt x="158" y="102"/>
                    </a:lnTo>
                    <a:lnTo>
                      <a:pt x="172" y="102"/>
                    </a:lnTo>
                    <a:close/>
                    <a:moveTo>
                      <a:pt x="252" y="102"/>
                    </a:moveTo>
                    <a:lnTo>
                      <a:pt x="252" y="28"/>
                    </a:lnTo>
                    <a:lnTo>
                      <a:pt x="238" y="28"/>
                    </a:lnTo>
                    <a:lnTo>
                      <a:pt x="238" y="68"/>
                    </a:lnTo>
                    <a:lnTo>
                      <a:pt x="238" y="76"/>
                    </a:lnTo>
                    <a:lnTo>
                      <a:pt x="236" y="82"/>
                    </a:lnTo>
                    <a:lnTo>
                      <a:pt x="234" y="88"/>
                    </a:lnTo>
                    <a:lnTo>
                      <a:pt x="230" y="90"/>
                    </a:lnTo>
                    <a:lnTo>
                      <a:pt x="224" y="92"/>
                    </a:lnTo>
                    <a:lnTo>
                      <a:pt x="218" y="94"/>
                    </a:lnTo>
                    <a:lnTo>
                      <a:pt x="214" y="92"/>
                    </a:lnTo>
                    <a:lnTo>
                      <a:pt x="210" y="90"/>
                    </a:lnTo>
                    <a:lnTo>
                      <a:pt x="206" y="88"/>
                    </a:lnTo>
                    <a:lnTo>
                      <a:pt x="204" y="82"/>
                    </a:lnTo>
                    <a:lnTo>
                      <a:pt x="204" y="70"/>
                    </a:lnTo>
                    <a:lnTo>
                      <a:pt x="204" y="28"/>
                    </a:lnTo>
                    <a:lnTo>
                      <a:pt x="190" y="28"/>
                    </a:lnTo>
                    <a:lnTo>
                      <a:pt x="190" y="74"/>
                    </a:lnTo>
                    <a:lnTo>
                      <a:pt x="192" y="86"/>
                    </a:lnTo>
                    <a:lnTo>
                      <a:pt x="196" y="96"/>
                    </a:lnTo>
                    <a:lnTo>
                      <a:pt x="200" y="100"/>
                    </a:lnTo>
                    <a:lnTo>
                      <a:pt x="204" y="102"/>
                    </a:lnTo>
                    <a:lnTo>
                      <a:pt x="210" y="104"/>
                    </a:lnTo>
                    <a:lnTo>
                      <a:pt x="216" y="104"/>
                    </a:lnTo>
                    <a:lnTo>
                      <a:pt x="224" y="104"/>
                    </a:lnTo>
                    <a:lnTo>
                      <a:pt x="230" y="102"/>
                    </a:lnTo>
                    <a:lnTo>
                      <a:pt x="236" y="98"/>
                    </a:lnTo>
                    <a:lnTo>
                      <a:pt x="240" y="92"/>
                    </a:lnTo>
                    <a:lnTo>
                      <a:pt x="240" y="102"/>
                    </a:lnTo>
                    <a:lnTo>
                      <a:pt x="252" y="102"/>
                    </a:lnTo>
                    <a:close/>
                    <a:moveTo>
                      <a:pt x="314" y="90"/>
                    </a:moveTo>
                    <a:lnTo>
                      <a:pt x="314" y="90"/>
                    </a:lnTo>
                    <a:lnTo>
                      <a:pt x="310" y="94"/>
                    </a:lnTo>
                    <a:lnTo>
                      <a:pt x="302" y="94"/>
                    </a:lnTo>
                    <a:lnTo>
                      <a:pt x="294" y="92"/>
                    </a:lnTo>
                    <a:lnTo>
                      <a:pt x="286" y="88"/>
                    </a:lnTo>
                    <a:lnTo>
                      <a:pt x="282" y="80"/>
                    </a:lnTo>
                    <a:lnTo>
                      <a:pt x="280" y="68"/>
                    </a:lnTo>
                    <a:lnTo>
                      <a:pt x="336" y="68"/>
                    </a:lnTo>
                    <a:lnTo>
                      <a:pt x="336" y="66"/>
                    </a:lnTo>
                    <a:lnTo>
                      <a:pt x="336" y="56"/>
                    </a:lnTo>
                    <a:lnTo>
                      <a:pt x="334" y="48"/>
                    </a:lnTo>
                    <a:lnTo>
                      <a:pt x="330" y="42"/>
                    </a:lnTo>
                    <a:lnTo>
                      <a:pt x="326" y="36"/>
                    </a:lnTo>
                    <a:lnTo>
                      <a:pt x="322" y="32"/>
                    </a:lnTo>
                    <a:lnTo>
                      <a:pt x="316" y="30"/>
                    </a:lnTo>
                    <a:lnTo>
                      <a:pt x="310" y="28"/>
                    </a:lnTo>
                    <a:lnTo>
                      <a:pt x="302" y="26"/>
                    </a:lnTo>
                    <a:lnTo>
                      <a:pt x="294" y="28"/>
                    </a:lnTo>
                    <a:lnTo>
                      <a:pt x="288" y="30"/>
                    </a:lnTo>
                    <a:lnTo>
                      <a:pt x="282" y="32"/>
                    </a:lnTo>
                    <a:lnTo>
                      <a:pt x="276" y="36"/>
                    </a:lnTo>
                    <a:lnTo>
                      <a:pt x="272" y="42"/>
                    </a:lnTo>
                    <a:lnTo>
                      <a:pt x="270" y="50"/>
                    </a:lnTo>
                    <a:lnTo>
                      <a:pt x="268" y="58"/>
                    </a:lnTo>
                    <a:lnTo>
                      <a:pt x="268" y="66"/>
                    </a:lnTo>
                    <a:lnTo>
                      <a:pt x="268" y="74"/>
                    </a:lnTo>
                    <a:lnTo>
                      <a:pt x="270" y="82"/>
                    </a:lnTo>
                    <a:lnTo>
                      <a:pt x="272" y="88"/>
                    </a:lnTo>
                    <a:lnTo>
                      <a:pt x="276" y="94"/>
                    </a:lnTo>
                    <a:lnTo>
                      <a:pt x="282" y="98"/>
                    </a:lnTo>
                    <a:lnTo>
                      <a:pt x="288" y="102"/>
                    </a:lnTo>
                    <a:lnTo>
                      <a:pt x="294" y="104"/>
                    </a:lnTo>
                    <a:lnTo>
                      <a:pt x="302" y="104"/>
                    </a:lnTo>
                    <a:lnTo>
                      <a:pt x="314" y="102"/>
                    </a:lnTo>
                    <a:lnTo>
                      <a:pt x="324" y="98"/>
                    </a:lnTo>
                    <a:lnTo>
                      <a:pt x="332" y="90"/>
                    </a:lnTo>
                    <a:lnTo>
                      <a:pt x="336" y="80"/>
                    </a:lnTo>
                    <a:lnTo>
                      <a:pt x="322" y="78"/>
                    </a:lnTo>
                    <a:lnTo>
                      <a:pt x="318" y="86"/>
                    </a:lnTo>
                    <a:lnTo>
                      <a:pt x="314" y="90"/>
                    </a:lnTo>
                    <a:close/>
                    <a:moveTo>
                      <a:pt x="288" y="42"/>
                    </a:moveTo>
                    <a:lnTo>
                      <a:pt x="288" y="42"/>
                    </a:lnTo>
                    <a:lnTo>
                      <a:pt x="294" y="38"/>
                    </a:lnTo>
                    <a:lnTo>
                      <a:pt x="302" y="36"/>
                    </a:lnTo>
                    <a:lnTo>
                      <a:pt x="310" y="38"/>
                    </a:lnTo>
                    <a:lnTo>
                      <a:pt x="318" y="44"/>
                    </a:lnTo>
                    <a:lnTo>
                      <a:pt x="320" y="50"/>
                    </a:lnTo>
                    <a:lnTo>
                      <a:pt x="322" y="58"/>
                    </a:lnTo>
                    <a:lnTo>
                      <a:pt x="280" y="58"/>
                    </a:lnTo>
                    <a:lnTo>
                      <a:pt x="282" y="50"/>
                    </a:lnTo>
                    <a:lnTo>
                      <a:pt x="288" y="4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306" name="Freeform 99"/>
              <p:cNvSpPr>
                <a:spLocks noEditPoints="1"/>
              </p:cNvSpPr>
              <p:nvPr/>
            </p:nvSpPr>
            <p:spPr bwMode="auto">
              <a:xfrm>
                <a:off x="902" y="2036"/>
                <a:ext cx="448" cy="104"/>
              </a:xfrm>
              <a:custGeom>
                <a:avLst/>
                <a:gdLst>
                  <a:gd name="T0" fmla="*/ 34 w 448"/>
                  <a:gd name="T1" fmla="*/ 94 h 104"/>
                  <a:gd name="T2" fmla="*/ 12 w 448"/>
                  <a:gd name="T3" fmla="*/ 66 h 104"/>
                  <a:gd name="T4" fmla="*/ 26 w 448"/>
                  <a:gd name="T5" fmla="*/ 38 h 104"/>
                  <a:gd name="T6" fmla="*/ 44 w 448"/>
                  <a:gd name="T7" fmla="*/ 40 h 104"/>
                  <a:gd name="T8" fmla="*/ 60 w 448"/>
                  <a:gd name="T9" fmla="*/ 40 h 104"/>
                  <a:gd name="T10" fmla="*/ 34 w 448"/>
                  <a:gd name="T11" fmla="*/ 26 h 104"/>
                  <a:gd name="T12" fmla="*/ 4 w 448"/>
                  <a:gd name="T13" fmla="*/ 44 h 104"/>
                  <a:gd name="T14" fmla="*/ 0 w 448"/>
                  <a:gd name="T15" fmla="*/ 74 h 104"/>
                  <a:gd name="T16" fmla="*/ 14 w 448"/>
                  <a:gd name="T17" fmla="*/ 98 h 104"/>
                  <a:gd name="T18" fmla="*/ 44 w 448"/>
                  <a:gd name="T19" fmla="*/ 102 h 104"/>
                  <a:gd name="T20" fmla="*/ 52 w 448"/>
                  <a:gd name="T21" fmla="*/ 76 h 104"/>
                  <a:gd name="T22" fmla="*/ 80 w 448"/>
                  <a:gd name="T23" fmla="*/ 94 h 104"/>
                  <a:gd name="T24" fmla="*/ 106 w 448"/>
                  <a:gd name="T25" fmla="*/ 104 h 104"/>
                  <a:gd name="T26" fmla="*/ 130 w 448"/>
                  <a:gd name="T27" fmla="*/ 94 h 104"/>
                  <a:gd name="T28" fmla="*/ 140 w 448"/>
                  <a:gd name="T29" fmla="*/ 64 h 104"/>
                  <a:gd name="T30" fmla="*/ 130 w 448"/>
                  <a:gd name="T31" fmla="*/ 36 h 104"/>
                  <a:gd name="T32" fmla="*/ 106 w 448"/>
                  <a:gd name="T33" fmla="*/ 26 h 104"/>
                  <a:gd name="T34" fmla="*/ 74 w 448"/>
                  <a:gd name="T35" fmla="*/ 48 h 104"/>
                  <a:gd name="T36" fmla="*/ 72 w 448"/>
                  <a:gd name="T37" fmla="*/ 82 h 104"/>
                  <a:gd name="T38" fmla="*/ 90 w 448"/>
                  <a:gd name="T39" fmla="*/ 44 h 104"/>
                  <a:gd name="T40" fmla="*/ 122 w 448"/>
                  <a:gd name="T41" fmla="*/ 44 h 104"/>
                  <a:gd name="T42" fmla="*/ 126 w 448"/>
                  <a:gd name="T43" fmla="*/ 78 h 104"/>
                  <a:gd name="T44" fmla="*/ 106 w 448"/>
                  <a:gd name="T45" fmla="*/ 94 h 104"/>
                  <a:gd name="T46" fmla="*/ 84 w 448"/>
                  <a:gd name="T47" fmla="*/ 66 h 104"/>
                  <a:gd name="T48" fmla="*/ 168 w 448"/>
                  <a:gd name="T49" fmla="*/ 102 h 104"/>
                  <a:gd name="T50" fmla="*/ 168 w 448"/>
                  <a:gd name="T51" fmla="*/ 102 h 104"/>
                  <a:gd name="T52" fmla="*/ 234 w 448"/>
                  <a:gd name="T53" fmla="*/ 68 h 104"/>
                  <a:gd name="T54" fmla="*/ 226 w 448"/>
                  <a:gd name="T55" fmla="*/ 90 h 104"/>
                  <a:gd name="T56" fmla="*/ 210 w 448"/>
                  <a:gd name="T57" fmla="*/ 92 h 104"/>
                  <a:gd name="T58" fmla="*/ 200 w 448"/>
                  <a:gd name="T59" fmla="*/ 82 h 104"/>
                  <a:gd name="T60" fmla="*/ 186 w 448"/>
                  <a:gd name="T61" fmla="*/ 74 h 104"/>
                  <a:gd name="T62" fmla="*/ 196 w 448"/>
                  <a:gd name="T63" fmla="*/ 100 h 104"/>
                  <a:gd name="T64" fmla="*/ 212 w 448"/>
                  <a:gd name="T65" fmla="*/ 104 h 104"/>
                  <a:gd name="T66" fmla="*/ 236 w 448"/>
                  <a:gd name="T67" fmla="*/ 102 h 104"/>
                  <a:gd name="T68" fmla="*/ 280 w 448"/>
                  <a:gd name="T69" fmla="*/ 64 h 104"/>
                  <a:gd name="T70" fmla="*/ 288 w 448"/>
                  <a:gd name="T71" fmla="*/ 40 h 104"/>
                  <a:gd name="T72" fmla="*/ 304 w 448"/>
                  <a:gd name="T73" fmla="*/ 38 h 104"/>
                  <a:gd name="T74" fmla="*/ 312 w 448"/>
                  <a:gd name="T75" fmla="*/ 102 h 104"/>
                  <a:gd name="T76" fmla="*/ 330 w 448"/>
                  <a:gd name="T77" fmla="*/ 42 h 104"/>
                  <a:gd name="T78" fmla="*/ 350 w 448"/>
                  <a:gd name="T79" fmla="*/ 40 h 104"/>
                  <a:gd name="T80" fmla="*/ 356 w 448"/>
                  <a:gd name="T81" fmla="*/ 102 h 104"/>
                  <a:gd name="T82" fmla="*/ 362 w 448"/>
                  <a:gd name="T83" fmla="*/ 32 h 104"/>
                  <a:gd name="T84" fmla="*/ 338 w 448"/>
                  <a:gd name="T85" fmla="*/ 28 h 104"/>
                  <a:gd name="T86" fmla="*/ 320 w 448"/>
                  <a:gd name="T87" fmla="*/ 34 h 104"/>
                  <a:gd name="T88" fmla="*/ 302 w 448"/>
                  <a:gd name="T89" fmla="*/ 26 h 104"/>
                  <a:gd name="T90" fmla="*/ 278 w 448"/>
                  <a:gd name="T91" fmla="*/ 38 h 104"/>
                  <a:gd name="T92" fmla="*/ 280 w 448"/>
                  <a:gd name="T93" fmla="*/ 102 h 104"/>
                  <a:gd name="T94" fmla="*/ 404 w 448"/>
                  <a:gd name="T95" fmla="*/ 46 h 104"/>
                  <a:gd name="T96" fmla="*/ 420 w 448"/>
                  <a:gd name="T97" fmla="*/ 38 h 104"/>
                  <a:gd name="T98" fmla="*/ 434 w 448"/>
                  <a:gd name="T99" fmla="*/ 46 h 104"/>
                  <a:gd name="T100" fmla="*/ 448 w 448"/>
                  <a:gd name="T101" fmla="*/ 56 h 104"/>
                  <a:gd name="T102" fmla="*/ 444 w 448"/>
                  <a:gd name="T103" fmla="*/ 36 h 104"/>
                  <a:gd name="T104" fmla="*/ 422 w 448"/>
                  <a:gd name="T105" fmla="*/ 26 h 104"/>
                  <a:gd name="T106" fmla="*/ 398 w 448"/>
                  <a:gd name="T107" fmla="*/ 38 h 104"/>
                  <a:gd name="T108" fmla="*/ 400 w 448"/>
                  <a:gd name="T109" fmla="*/ 102 h 104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448"/>
                  <a:gd name="T166" fmla="*/ 0 h 104"/>
                  <a:gd name="T167" fmla="*/ 448 w 448"/>
                  <a:gd name="T168" fmla="*/ 104 h 104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448" h="104">
                    <a:moveTo>
                      <a:pt x="46" y="90"/>
                    </a:moveTo>
                    <a:lnTo>
                      <a:pt x="46" y="90"/>
                    </a:lnTo>
                    <a:lnTo>
                      <a:pt x="40" y="92"/>
                    </a:lnTo>
                    <a:lnTo>
                      <a:pt x="34" y="94"/>
                    </a:lnTo>
                    <a:lnTo>
                      <a:pt x="24" y="92"/>
                    </a:lnTo>
                    <a:lnTo>
                      <a:pt x="18" y="88"/>
                    </a:lnTo>
                    <a:lnTo>
                      <a:pt x="14" y="78"/>
                    </a:lnTo>
                    <a:lnTo>
                      <a:pt x="12" y="66"/>
                    </a:lnTo>
                    <a:lnTo>
                      <a:pt x="14" y="52"/>
                    </a:lnTo>
                    <a:lnTo>
                      <a:pt x="18" y="44"/>
                    </a:lnTo>
                    <a:lnTo>
                      <a:pt x="26" y="38"/>
                    </a:lnTo>
                    <a:lnTo>
                      <a:pt x="34" y="36"/>
                    </a:lnTo>
                    <a:lnTo>
                      <a:pt x="40" y="38"/>
                    </a:lnTo>
                    <a:lnTo>
                      <a:pt x="44" y="40"/>
                    </a:lnTo>
                    <a:lnTo>
                      <a:pt x="48" y="46"/>
                    </a:lnTo>
                    <a:lnTo>
                      <a:pt x="50" y="52"/>
                    </a:lnTo>
                    <a:lnTo>
                      <a:pt x="62" y="50"/>
                    </a:lnTo>
                    <a:lnTo>
                      <a:pt x="60" y="40"/>
                    </a:lnTo>
                    <a:lnTo>
                      <a:pt x="54" y="32"/>
                    </a:lnTo>
                    <a:lnTo>
                      <a:pt x="44" y="28"/>
                    </a:lnTo>
                    <a:lnTo>
                      <a:pt x="34" y="26"/>
                    </a:lnTo>
                    <a:lnTo>
                      <a:pt x="24" y="28"/>
                    </a:lnTo>
                    <a:lnTo>
                      <a:pt x="16" y="32"/>
                    </a:lnTo>
                    <a:lnTo>
                      <a:pt x="8" y="36"/>
                    </a:lnTo>
                    <a:lnTo>
                      <a:pt x="4" y="44"/>
                    </a:lnTo>
                    <a:lnTo>
                      <a:pt x="0" y="54"/>
                    </a:lnTo>
                    <a:lnTo>
                      <a:pt x="0" y="66"/>
                    </a:lnTo>
                    <a:lnTo>
                      <a:pt x="0" y="74"/>
                    </a:lnTo>
                    <a:lnTo>
                      <a:pt x="2" y="82"/>
                    </a:lnTo>
                    <a:lnTo>
                      <a:pt x="4" y="88"/>
                    </a:lnTo>
                    <a:lnTo>
                      <a:pt x="8" y="94"/>
                    </a:lnTo>
                    <a:lnTo>
                      <a:pt x="14" y="98"/>
                    </a:lnTo>
                    <a:lnTo>
                      <a:pt x="20" y="102"/>
                    </a:lnTo>
                    <a:lnTo>
                      <a:pt x="26" y="104"/>
                    </a:lnTo>
                    <a:lnTo>
                      <a:pt x="34" y="104"/>
                    </a:lnTo>
                    <a:lnTo>
                      <a:pt x="44" y="102"/>
                    </a:lnTo>
                    <a:lnTo>
                      <a:pt x="54" y="98"/>
                    </a:lnTo>
                    <a:lnTo>
                      <a:pt x="60" y="88"/>
                    </a:lnTo>
                    <a:lnTo>
                      <a:pt x="64" y="78"/>
                    </a:lnTo>
                    <a:lnTo>
                      <a:pt x="52" y="76"/>
                    </a:lnTo>
                    <a:lnTo>
                      <a:pt x="50" y="84"/>
                    </a:lnTo>
                    <a:lnTo>
                      <a:pt x="46" y="90"/>
                    </a:lnTo>
                    <a:close/>
                    <a:moveTo>
                      <a:pt x="80" y="94"/>
                    </a:moveTo>
                    <a:lnTo>
                      <a:pt x="80" y="94"/>
                    </a:lnTo>
                    <a:lnTo>
                      <a:pt x="86" y="98"/>
                    </a:lnTo>
                    <a:lnTo>
                      <a:pt x="92" y="102"/>
                    </a:lnTo>
                    <a:lnTo>
                      <a:pt x="98" y="104"/>
                    </a:lnTo>
                    <a:lnTo>
                      <a:pt x="106" y="104"/>
                    </a:lnTo>
                    <a:lnTo>
                      <a:pt x="114" y="104"/>
                    </a:lnTo>
                    <a:lnTo>
                      <a:pt x="124" y="100"/>
                    </a:lnTo>
                    <a:lnTo>
                      <a:pt x="130" y="94"/>
                    </a:lnTo>
                    <a:lnTo>
                      <a:pt x="136" y="88"/>
                    </a:lnTo>
                    <a:lnTo>
                      <a:pt x="140" y="78"/>
                    </a:lnTo>
                    <a:lnTo>
                      <a:pt x="140" y="64"/>
                    </a:lnTo>
                    <a:lnTo>
                      <a:pt x="140" y="56"/>
                    </a:lnTo>
                    <a:lnTo>
                      <a:pt x="138" y="48"/>
                    </a:lnTo>
                    <a:lnTo>
                      <a:pt x="134" y="42"/>
                    </a:lnTo>
                    <a:lnTo>
                      <a:pt x="130" y="36"/>
                    </a:lnTo>
                    <a:lnTo>
                      <a:pt x="126" y="32"/>
                    </a:lnTo>
                    <a:lnTo>
                      <a:pt x="120" y="30"/>
                    </a:lnTo>
                    <a:lnTo>
                      <a:pt x="112" y="28"/>
                    </a:lnTo>
                    <a:lnTo>
                      <a:pt x="106" y="26"/>
                    </a:lnTo>
                    <a:lnTo>
                      <a:pt x="92" y="28"/>
                    </a:lnTo>
                    <a:lnTo>
                      <a:pt x="82" y="34"/>
                    </a:lnTo>
                    <a:lnTo>
                      <a:pt x="76" y="40"/>
                    </a:lnTo>
                    <a:lnTo>
                      <a:pt x="74" y="48"/>
                    </a:lnTo>
                    <a:lnTo>
                      <a:pt x="72" y="56"/>
                    </a:lnTo>
                    <a:lnTo>
                      <a:pt x="70" y="66"/>
                    </a:lnTo>
                    <a:lnTo>
                      <a:pt x="70" y="74"/>
                    </a:lnTo>
                    <a:lnTo>
                      <a:pt x="72" y="82"/>
                    </a:lnTo>
                    <a:lnTo>
                      <a:pt x="76" y="88"/>
                    </a:lnTo>
                    <a:lnTo>
                      <a:pt x="80" y="94"/>
                    </a:lnTo>
                    <a:close/>
                    <a:moveTo>
                      <a:pt x="90" y="44"/>
                    </a:moveTo>
                    <a:lnTo>
                      <a:pt x="90" y="44"/>
                    </a:lnTo>
                    <a:lnTo>
                      <a:pt x="96" y="38"/>
                    </a:lnTo>
                    <a:lnTo>
                      <a:pt x="106" y="36"/>
                    </a:lnTo>
                    <a:lnTo>
                      <a:pt x="114" y="38"/>
                    </a:lnTo>
                    <a:lnTo>
                      <a:pt x="122" y="44"/>
                    </a:lnTo>
                    <a:lnTo>
                      <a:pt x="126" y="52"/>
                    </a:lnTo>
                    <a:lnTo>
                      <a:pt x="128" y="66"/>
                    </a:lnTo>
                    <a:lnTo>
                      <a:pt x="126" y="78"/>
                    </a:lnTo>
                    <a:lnTo>
                      <a:pt x="122" y="86"/>
                    </a:lnTo>
                    <a:lnTo>
                      <a:pt x="114" y="92"/>
                    </a:lnTo>
                    <a:lnTo>
                      <a:pt x="106" y="94"/>
                    </a:lnTo>
                    <a:lnTo>
                      <a:pt x="96" y="92"/>
                    </a:lnTo>
                    <a:lnTo>
                      <a:pt x="90" y="86"/>
                    </a:lnTo>
                    <a:lnTo>
                      <a:pt x="84" y="78"/>
                    </a:lnTo>
                    <a:lnTo>
                      <a:pt x="84" y="66"/>
                    </a:lnTo>
                    <a:lnTo>
                      <a:pt x="84" y="52"/>
                    </a:lnTo>
                    <a:lnTo>
                      <a:pt x="90" y="44"/>
                    </a:lnTo>
                    <a:close/>
                    <a:moveTo>
                      <a:pt x="168" y="102"/>
                    </a:moveTo>
                    <a:lnTo>
                      <a:pt x="168" y="0"/>
                    </a:lnTo>
                    <a:lnTo>
                      <a:pt x="154" y="0"/>
                    </a:lnTo>
                    <a:lnTo>
                      <a:pt x="154" y="102"/>
                    </a:lnTo>
                    <a:lnTo>
                      <a:pt x="168" y="102"/>
                    </a:lnTo>
                    <a:close/>
                    <a:moveTo>
                      <a:pt x="248" y="102"/>
                    </a:moveTo>
                    <a:lnTo>
                      <a:pt x="248" y="28"/>
                    </a:lnTo>
                    <a:lnTo>
                      <a:pt x="234" y="28"/>
                    </a:lnTo>
                    <a:lnTo>
                      <a:pt x="234" y="68"/>
                    </a:lnTo>
                    <a:lnTo>
                      <a:pt x="234" y="76"/>
                    </a:lnTo>
                    <a:lnTo>
                      <a:pt x="232" y="82"/>
                    </a:lnTo>
                    <a:lnTo>
                      <a:pt x="230" y="88"/>
                    </a:lnTo>
                    <a:lnTo>
                      <a:pt x="226" y="90"/>
                    </a:lnTo>
                    <a:lnTo>
                      <a:pt x="220" y="92"/>
                    </a:lnTo>
                    <a:lnTo>
                      <a:pt x="214" y="94"/>
                    </a:lnTo>
                    <a:lnTo>
                      <a:pt x="210" y="92"/>
                    </a:lnTo>
                    <a:lnTo>
                      <a:pt x="206" y="90"/>
                    </a:lnTo>
                    <a:lnTo>
                      <a:pt x="202" y="88"/>
                    </a:lnTo>
                    <a:lnTo>
                      <a:pt x="200" y="82"/>
                    </a:lnTo>
                    <a:lnTo>
                      <a:pt x="200" y="70"/>
                    </a:lnTo>
                    <a:lnTo>
                      <a:pt x="200" y="28"/>
                    </a:lnTo>
                    <a:lnTo>
                      <a:pt x="186" y="28"/>
                    </a:lnTo>
                    <a:lnTo>
                      <a:pt x="186" y="74"/>
                    </a:lnTo>
                    <a:lnTo>
                      <a:pt x="188" y="86"/>
                    </a:lnTo>
                    <a:lnTo>
                      <a:pt x="192" y="96"/>
                    </a:lnTo>
                    <a:lnTo>
                      <a:pt x="196" y="100"/>
                    </a:lnTo>
                    <a:lnTo>
                      <a:pt x="200" y="102"/>
                    </a:lnTo>
                    <a:lnTo>
                      <a:pt x="206" y="104"/>
                    </a:lnTo>
                    <a:lnTo>
                      <a:pt x="212" y="104"/>
                    </a:lnTo>
                    <a:lnTo>
                      <a:pt x="220" y="104"/>
                    </a:lnTo>
                    <a:lnTo>
                      <a:pt x="226" y="102"/>
                    </a:lnTo>
                    <a:lnTo>
                      <a:pt x="232" y="98"/>
                    </a:lnTo>
                    <a:lnTo>
                      <a:pt x="236" y="92"/>
                    </a:lnTo>
                    <a:lnTo>
                      <a:pt x="236" y="102"/>
                    </a:lnTo>
                    <a:lnTo>
                      <a:pt x="248" y="102"/>
                    </a:lnTo>
                    <a:close/>
                    <a:moveTo>
                      <a:pt x="280" y="102"/>
                    </a:moveTo>
                    <a:lnTo>
                      <a:pt x="280" y="64"/>
                    </a:lnTo>
                    <a:lnTo>
                      <a:pt x="280" y="56"/>
                    </a:lnTo>
                    <a:lnTo>
                      <a:pt x="282" y="48"/>
                    </a:lnTo>
                    <a:lnTo>
                      <a:pt x="284" y="44"/>
                    </a:lnTo>
                    <a:lnTo>
                      <a:pt x="288" y="40"/>
                    </a:lnTo>
                    <a:lnTo>
                      <a:pt x="294" y="38"/>
                    </a:lnTo>
                    <a:lnTo>
                      <a:pt x="298" y="38"/>
                    </a:lnTo>
                    <a:lnTo>
                      <a:pt x="304" y="38"/>
                    </a:lnTo>
                    <a:lnTo>
                      <a:pt x="308" y="42"/>
                    </a:lnTo>
                    <a:lnTo>
                      <a:pt x="310" y="46"/>
                    </a:lnTo>
                    <a:lnTo>
                      <a:pt x="312" y="54"/>
                    </a:lnTo>
                    <a:lnTo>
                      <a:pt x="312" y="102"/>
                    </a:lnTo>
                    <a:lnTo>
                      <a:pt x="324" y="102"/>
                    </a:lnTo>
                    <a:lnTo>
                      <a:pt x="324" y="60"/>
                    </a:lnTo>
                    <a:lnTo>
                      <a:pt x="326" y="50"/>
                    </a:lnTo>
                    <a:lnTo>
                      <a:pt x="330" y="42"/>
                    </a:lnTo>
                    <a:lnTo>
                      <a:pt x="336" y="38"/>
                    </a:lnTo>
                    <a:lnTo>
                      <a:pt x="342" y="38"/>
                    </a:lnTo>
                    <a:lnTo>
                      <a:pt x="350" y="40"/>
                    </a:lnTo>
                    <a:lnTo>
                      <a:pt x="354" y="44"/>
                    </a:lnTo>
                    <a:lnTo>
                      <a:pt x="356" y="56"/>
                    </a:lnTo>
                    <a:lnTo>
                      <a:pt x="356" y="102"/>
                    </a:lnTo>
                    <a:lnTo>
                      <a:pt x="368" y="102"/>
                    </a:lnTo>
                    <a:lnTo>
                      <a:pt x="368" y="52"/>
                    </a:lnTo>
                    <a:lnTo>
                      <a:pt x="368" y="40"/>
                    </a:lnTo>
                    <a:lnTo>
                      <a:pt x="362" y="32"/>
                    </a:lnTo>
                    <a:lnTo>
                      <a:pt x="356" y="28"/>
                    </a:lnTo>
                    <a:lnTo>
                      <a:pt x="346" y="26"/>
                    </a:lnTo>
                    <a:lnTo>
                      <a:pt x="338" y="28"/>
                    </a:lnTo>
                    <a:lnTo>
                      <a:pt x="332" y="30"/>
                    </a:lnTo>
                    <a:lnTo>
                      <a:pt x="328" y="34"/>
                    </a:lnTo>
                    <a:lnTo>
                      <a:pt x="322" y="40"/>
                    </a:lnTo>
                    <a:lnTo>
                      <a:pt x="320" y="34"/>
                    </a:lnTo>
                    <a:lnTo>
                      <a:pt x="314" y="30"/>
                    </a:lnTo>
                    <a:lnTo>
                      <a:pt x="308" y="28"/>
                    </a:lnTo>
                    <a:lnTo>
                      <a:pt x="302" y="26"/>
                    </a:lnTo>
                    <a:lnTo>
                      <a:pt x="294" y="28"/>
                    </a:lnTo>
                    <a:lnTo>
                      <a:pt x="288" y="30"/>
                    </a:lnTo>
                    <a:lnTo>
                      <a:pt x="282" y="34"/>
                    </a:lnTo>
                    <a:lnTo>
                      <a:pt x="278" y="38"/>
                    </a:lnTo>
                    <a:lnTo>
                      <a:pt x="278" y="28"/>
                    </a:lnTo>
                    <a:lnTo>
                      <a:pt x="268" y="28"/>
                    </a:lnTo>
                    <a:lnTo>
                      <a:pt x="268" y="102"/>
                    </a:lnTo>
                    <a:lnTo>
                      <a:pt x="280" y="102"/>
                    </a:lnTo>
                    <a:close/>
                    <a:moveTo>
                      <a:pt x="400" y="102"/>
                    </a:moveTo>
                    <a:lnTo>
                      <a:pt x="400" y="62"/>
                    </a:lnTo>
                    <a:lnTo>
                      <a:pt x="402" y="50"/>
                    </a:lnTo>
                    <a:lnTo>
                      <a:pt x="404" y="46"/>
                    </a:lnTo>
                    <a:lnTo>
                      <a:pt x="406" y="42"/>
                    </a:lnTo>
                    <a:lnTo>
                      <a:pt x="412" y="38"/>
                    </a:lnTo>
                    <a:lnTo>
                      <a:pt x="420" y="38"/>
                    </a:lnTo>
                    <a:lnTo>
                      <a:pt x="424" y="38"/>
                    </a:lnTo>
                    <a:lnTo>
                      <a:pt x="428" y="40"/>
                    </a:lnTo>
                    <a:lnTo>
                      <a:pt x="432" y="42"/>
                    </a:lnTo>
                    <a:lnTo>
                      <a:pt x="434" y="46"/>
                    </a:lnTo>
                    <a:lnTo>
                      <a:pt x="436" y="58"/>
                    </a:lnTo>
                    <a:lnTo>
                      <a:pt x="436" y="102"/>
                    </a:lnTo>
                    <a:lnTo>
                      <a:pt x="448" y="102"/>
                    </a:lnTo>
                    <a:lnTo>
                      <a:pt x="448" y="56"/>
                    </a:lnTo>
                    <a:lnTo>
                      <a:pt x="448" y="44"/>
                    </a:lnTo>
                    <a:lnTo>
                      <a:pt x="444" y="36"/>
                    </a:lnTo>
                    <a:lnTo>
                      <a:pt x="440" y="32"/>
                    </a:lnTo>
                    <a:lnTo>
                      <a:pt x="434" y="28"/>
                    </a:lnTo>
                    <a:lnTo>
                      <a:pt x="428" y="28"/>
                    </a:lnTo>
                    <a:lnTo>
                      <a:pt x="422" y="26"/>
                    </a:lnTo>
                    <a:lnTo>
                      <a:pt x="416" y="28"/>
                    </a:lnTo>
                    <a:lnTo>
                      <a:pt x="408" y="30"/>
                    </a:lnTo>
                    <a:lnTo>
                      <a:pt x="404" y="34"/>
                    </a:lnTo>
                    <a:lnTo>
                      <a:pt x="398" y="38"/>
                    </a:lnTo>
                    <a:lnTo>
                      <a:pt x="398" y="28"/>
                    </a:lnTo>
                    <a:lnTo>
                      <a:pt x="388" y="28"/>
                    </a:lnTo>
                    <a:lnTo>
                      <a:pt x="388" y="102"/>
                    </a:lnTo>
                    <a:lnTo>
                      <a:pt x="400" y="10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307" name="Freeform 100"/>
              <p:cNvSpPr>
                <a:spLocks/>
              </p:cNvSpPr>
              <p:nvPr/>
            </p:nvSpPr>
            <p:spPr bwMode="auto">
              <a:xfrm>
                <a:off x="1104" y="2248"/>
                <a:ext cx="46" cy="86"/>
              </a:xfrm>
              <a:custGeom>
                <a:avLst/>
                <a:gdLst>
                  <a:gd name="T0" fmla="*/ 0 w 46"/>
                  <a:gd name="T1" fmla="*/ 0 h 86"/>
                  <a:gd name="T2" fmla="*/ 24 w 46"/>
                  <a:gd name="T3" fmla="*/ 86 h 86"/>
                  <a:gd name="T4" fmla="*/ 46 w 46"/>
                  <a:gd name="T5" fmla="*/ 0 h 86"/>
                  <a:gd name="T6" fmla="*/ 0 w 46"/>
                  <a:gd name="T7" fmla="*/ 0 h 86"/>
                  <a:gd name="T8" fmla="*/ 0 w 46"/>
                  <a:gd name="T9" fmla="*/ 0 h 8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"/>
                  <a:gd name="T16" fmla="*/ 0 h 86"/>
                  <a:gd name="T17" fmla="*/ 46 w 46"/>
                  <a:gd name="T18" fmla="*/ 86 h 8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" h="86">
                    <a:moveTo>
                      <a:pt x="0" y="0"/>
                    </a:moveTo>
                    <a:lnTo>
                      <a:pt x="24" y="86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308" name="Line 101"/>
              <p:cNvSpPr>
                <a:spLocks noChangeShapeType="1"/>
              </p:cNvSpPr>
              <p:nvPr/>
            </p:nvSpPr>
            <p:spPr bwMode="auto">
              <a:xfrm>
                <a:off x="1126" y="2162"/>
                <a:ext cx="1" cy="10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309" name="Line 102"/>
              <p:cNvSpPr>
                <a:spLocks noChangeShapeType="1"/>
              </p:cNvSpPr>
              <p:nvPr/>
            </p:nvSpPr>
            <p:spPr bwMode="auto">
              <a:xfrm>
                <a:off x="1126" y="2162"/>
                <a:ext cx="1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310" name="Freeform 103"/>
              <p:cNvSpPr>
                <a:spLocks/>
              </p:cNvSpPr>
              <p:nvPr/>
            </p:nvSpPr>
            <p:spPr bwMode="auto">
              <a:xfrm>
                <a:off x="1104" y="2248"/>
                <a:ext cx="46" cy="86"/>
              </a:xfrm>
              <a:custGeom>
                <a:avLst/>
                <a:gdLst>
                  <a:gd name="T0" fmla="*/ 0 w 46"/>
                  <a:gd name="T1" fmla="*/ 0 h 86"/>
                  <a:gd name="T2" fmla="*/ 24 w 46"/>
                  <a:gd name="T3" fmla="*/ 86 h 86"/>
                  <a:gd name="T4" fmla="*/ 46 w 46"/>
                  <a:gd name="T5" fmla="*/ 0 h 86"/>
                  <a:gd name="T6" fmla="*/ 0 w 46"/>
                  <a:gd name="T7" fmla="*/ 0 h 86"/>
                  <a:gd name="T8" fmla="*/ 0 w 46"/>
                  <a:gd name="T9" fmla="*/ 0 h 8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"/>
                  <a:gd name="T16" fmla="*/ 0 h 86"/>
                  <a:gd name="T17" fmla="*/ 46 w 46"/>
                  <a:gd name="T18" fmla="*/ 86 h 8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" h="86">
                    <a:moveTo>
                      <a:pt x="0" y="0"/>
                    </a:moveTo>
                    <a:lnTo>
                      <a:pt x="24" y="86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311" name="Freeform 104"/>
              <p:cNvSpPr>
                <a:spLocks noEditPoints="1"/>
              </p:cNvSpPr>
              <p:nvPr/>
            </p:nvSpPr>
            <p:spPr bwMode="auto">
              <a:xfrm>
                <a:off x="216" y="2364"/>
                <a:ext cx="92" cy="104"/>
              </a:xfrm>
              <a:custGeom>
                <a:avLst/>
                <a:gdLst>
                  <a:gd name="T0" fmla="*/ 12 w 92"/>
                  <a:gd name="T1" fmla="*/ 0 h 104"/>
                  <a:gd name="T2" fmla="*/ 0 w 92"/>
                  <a:gd name="T3" fmla="*/ 14 h 104"/>
                  <a:gd name="T4" fmla="*/ 12 w 92"/>
                  <a:gd name="T5" fmla="*/ 14 h 104"/>
                  <a:gd name="T6" fmla="*/ 12 w 92"/>
                  <a:gd name="T7" fmla="*/ 28 h 104"/>
                  <a:gd name="T8" fmla="*/ 0 w 92"/>
                  <a:gd name="T9" fmla="*/ 104 h 104"/>
                  <a:gd name="T10" fmla="*/ 12 w 92"/>
                  <a:gd name="T11" fmla="*/ 104 h 104"/>
                  <a:gd name="T12" fmla="*/ 92 w 92"/>
                  <a:gd name="T13" fmla="*/ 0 h 104"/>
                  <a:gd name="T14" fmla="*/ 80 w 92"/>
                  <a:gd name="T15" fmla="*/ 38 h 104"/>
                  <a:gd name="T16" fmla="*/ 76 w 92"/>
                  <a:gd name="T17" fmla="*/ 32 h 104"/>
                  <a:gd name="T18" fmla="*/ 70 w 92"/>
                  <a:gd name="T19" fmla="*/ 30 h 104"/>
                  <a:gd name="T20" fmla="*/ 58 w 92"/>
                  <a:gd name="T21" fmla="*/ 26 h 104"/>
                  <a:gd name="T22" fmla="*/ 50 w 92"/>
                  <a:gd name="T23" fmla="*/ 28 h 104"/>
                  <a:gd name="T24" fmla="*/ 42 w 92"/>
                  <a:gd name="T25" fmla="*/ 32 h 104"/>
                  <a:gd name="T26" fmla="*/ 30 w 92"/>
                  <a:gd name="T27" fmla="*/ 46 h 104"/>
                  <a:gd name="T28" fmla="*/ 28 w 92"/>
                  <a:gd name="T29" fmla="*/ 56 h 104"/>
                  <a:gd name="T30" fmla="*/ 26 w 92"/>
                  <a:gd name="T31" fmla="*/ 66 h 104"/>
                  <a:gd name="T32" fmla="*/ 32 w 92"/>
                  <a:gd name="T33" fmla="*/ 86 h 104"/>
                  <a:gd name="T34" fmla="*/ 36 w 92"/>
                  <a:gd name="T35" fmla="*/ 94 h 104"/>
                  <a:gd name="T36" fmla="*/ 42 w 92"/>
                  <a:gd name="T37" fmla="*/ 100 h 104"/>
                  <a:gd name="T38" fmla="*/ 60 w 92"/>
                  <a:gd name="T39" fmla="*/ 104 h 104"/>
                  <a:gd name="T40" fmla="*/ 66 w 92"/>
                  <a:gd name="T41" fmla="*/ 104 h 104"/>
                  <a:gd name="T42" fmla="*/ 76 w 92"/>
                  <a:gd name="T43" fmla="*/ 98 h 104"/>
                  <a:gd name="T44" fmla="*/ 80 w 92"/>
                  <a:gd name="T45" fmla="*/ 104 h 104"/>
                  <a:gd name="T46" fmla="*/ 92 w 92"/>
                  <a:gd name="T47" fmla="*/ 104 h 104"/>
                  <a:gd name="T48" fmla="*/ 46 w 92"/>
                  <a:gd name="T49" fmla="*/ 44 h 104"/>
                  <a:gd name="T50" fmla="*/ 60 w 92"/>
                  <a:gd name="T51" fmla="*/ 38 h 104"/>
                  <a:gd name="T52" fmla="*/ 68 w 92"/>
                  <a:gd name="T53" fmla="*/ 40 h 104"/>
                  <a:gd name="T54" fmla="*/ 74 w 92"/>
                  <a:gd name="T55" fmla="*/ 44 h 104"/>
                  <a:gd name="T56" fmla="*/ 80 w 92"/>
                  <a:gd name="T57" fmla="*/ 66 h 104"/>
                  <a:gd name="T58" fmla="*/ 78 w 92"/>
                  <a:gd name="T59" fmla="*/ 80 h 104"/>
                  <a:gd name="T60" fmla="*/ 74 w 92"/>
                  <a:gd name="T61" fmla="*/ 88 h 104"/>
                  <a:gd name="T62" fmla="*/ 60 w 92"/>
                  <a:gd name="T63" fmla="*/ 94 h 104"/>
                  <a:gd name="T64" fmla="*/ 52 w 92"/>
                  <a:gd name="T65" fmla="*/ 92 h 104"/>
                  <a:gd name="T66" fmla="*/ 46 w 92"/>
                  <a:gd name="T67" fmla="*/ 88 h 104"/>
                  <a:gd name="T68" fmla="*/ 40 w 92"/>
                  <a:gd name="T69" fmla="*/ 66 h 104"/>
                  <a:gd name="T70" fmla="*/ 42 w 92"/>
                  <a:gd name="T71" fmla="*/ 54 h 104"/>
                  <a:gd name="T72" fmla="*/ 46 w 92"/>
                  <a:gd name="T73" fmla="*/ 44 h 104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92"/>
                  <a:gd name="T112" fmla="*/ 0 h 104"/>
                  <a:gd name="T113" fmla="*/ 92 w 92"/>
                  <a:gd name="T114" fmla="*/ 104 h 104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92" h="104">
                    <a:moveTo>
                      <a:pt x="12" y="14"/>
                    </a:moveTo>
                    <a:lnTo>
                      <a:pt x="12" y="0"/>
                    </a:lnTo>
                    <a:lnTo>
                      <a:pt x="0" y="0"/>
                    </a:lnTo>
                    <a:lnTo>
                      <a:pt x="0" y="14"/>
                    </a:lnTo>
                    <a:lnTo>
                      <a:pt x="12" y="14"/>
                    </a:lnTo>
                    <a:close/>
                    <a:moveTo>
                      <a:pt x="12" y="104"/>
                    </a:moveTo>
                    <a:lnTo>
                      <a:pt x="12" y="28"/>
                    </a:lnTo>
                    <a:lnTo>
                      <a:pt x="0" y="28"/>
                    </a:lnTo>
                    <a:lnTo>
                      <a:pt x="0" y="104"/>
                    </a:lnTo>
                    <a:lnTo>
                      <a:pt x="12" y="104"/>
                    </a:lnTo>
                    <a:close/>
                    <a:moveTo>
                      <a:pt x="92" y="104"/>
                    </a:moveTo>
                    <a:lnTo>
                      <a:pt x="92" y="0"/>
                    </a:lnTo>
                    <a:lnTo>
                      <a:pt x="80" y="0"/>
                    </a:lnTo>
                    <a:lnTo>
                      <a:pt x="80" y="38"/>
                    </a:lnTo>
                    <a:lnTo>
                      <a:pt x="76" y="32"/>
                    </a:lnTo>
                    <a:lnTo>
                      <a:pt x="70" y="30"/>
                    </a:lnTo>
                    <a:lnTo>
                      <a:pt x="64" y="28"/>
                    </a:lnTo>
                    <a:lnTo>
                      <a:pt x="58" y="26"/>
                    </a:lnTo>
                    <a:lnTo>
                      <a:pt x="50" y="28"/>
                    </a:lnTo>
                    <a:lnTo>
                      <a:pt x="42" y="32"/>
                    </a:lnTo>
                    <a:lnTo>
                      <a:pt x="36" y="38"/>
                    </a:lnTo>
                    <a:lnTo>
                      <a:pt x="30" y="46"/>
                    </a:lnTo>
                    <a:lnTo>
                      <a:pt x="28" y="56"/>
                    </a:lnTo>
                    <a:lnTo>
                      <a:pt x="26" y="66"/>
                    </a:lnTo>
                    <a:lnTo>
                      <a:pt x="28" y="76"/>
                    </a:lnTo>
                    <a:lnTo>
                      <a:pt x="32" y="86"/>
                    </a:lnTo>
                    <a:lnTo>
                      <a:pt x="36" y="94"/>
                    </a:lnTo>
                    <a:lnTo>
                      <a:pt x="42" y="100"/>
                    </a:lnTo>
                    <a:lnTo>
                      <a:pt x="50" y="104"/>
                    </a:lnTo>
                    <a:lnTo>
                      <a:pt x="60" y="104"/>
                    </a:lnTo>
                    <a:lnTo>
                      <a:pt x="66" y="104"/>
                    </a:lnTo>
                    <a:lnTo>
                      <a:pt x="72" y="102"/>
                    </a:lnTo>
                    <a:lnTo>
                      <a:pt x="76" y="98"/>
                    </a:lnTo>
                    <a:lnTo>
                      <a:pt x="80" y="94"/>
                    </a:lnTo>
                    <a:lnTo>
                      <a:pt x="80" y="104"/>
                    </a:lnTo>
                    <a:lnTo>
                      <a:pt x="92" y="104"/>
                    </a:lnTo>
                    <a:close/>
                    <a:moveTo>
                      <a:pt x="46" y="44"/>
                    </a:moveTo>
                    <a:lnTo>
                      <a:pt x="46" y="44"/>
                    </a:lnTo>
                    <a:lnTo>
                      <a:pt x="52" y="40"/>
                    </a:lnTo>
                    <a:lnTo>
                      <a:pt x="60" y="38"/>
                    </a:lnTo>
                    <a:lnTo>
                      <a:pt x="68" y="40"/>
                    </a:lnTo>
                    <a:lnTo>
                      <a:pt x="74" y="44"/>
                    </a:lnTo>
                    <a:lnTo>
                      <a:pt x="78" y="54"/>
                    </a:lnTo>
                    <a:lnTo>
                      <a:pt x="80" y="66"/>
                    </a:lnTo>
                    <a:lnTo>
                      <a:pt x="78" y="80"/>
                    </a:lnTo>
                    <a:lnTo>
                      <a:pt x="74" y="88"/>
                    </a:lnTo>
                    <a:lnTo>
                      <a:pt x="68" y="92"/>
                    </a:lnTo>
                    <a:lnTo>
                      <a:pt x="60" y="94"/>
                    </a:lnTo>
                    <a:lnTo>
                      <a:pt x="52" y="92"/>
                    </a:lnTo>
                    <a:lnTo>
                      <a:pt x="46" y="88"/>
                    </a:lnTo>
                    <a:lnTo>
                      <a:pt x="42" y="78"/>
                    </a:lnTo>
                    <a:lnTo>
                      <a:pt x="40" y="66"/>
                    </a:lnTo>
                    <a:lnTo>
                      <a:pt x="42" y="54"/>
                    </a:lnTo>
                    <a:lnTo>
                      <a:pt x="46" y="4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" name="Group 105"/>
            <p:cNvGrpSpPr>
              <a:grpSpLocks noChangeAspect="1"/>
            </p:cNvGrpSpPr>
            <p:nvPr/>
          </p:nvGrpSpPr>
          <p:grpSpPr bwMode="auto">
            <a:xfrm>
              <a:off x="357" y="755"/>
              <a:ext cx="4958" cy="1676"/>
              <a:chOff x="432" y="1968"/>
              <a:chExt cx="4958" cy="1676"/>
            </a:xfrm>
          </p:grpSpPr>
          <p:sp>
            <p:nvSpPr>
              <p:cNvPr id="37895" name="AutoShape 106"/>
              <p:cNvSpPr>
                <a:spLocks noChangeAspect="1" noChangeArrowheads="1" noTextEdit="1"/>
              </p:cNvSpPr>
              <p:nvPr/>
            </p:nvSpPr>
            <p:spPr bwMode="auto">
              <a:xfrm>
                <a:off x="432" y="1968"/>
                <a:ext cx="4958" cy="1676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5" name="Group 107"/>
              <p:cNvGrpSpPr>
                <a:grpSpLocks/>
              </p:cNvGrpSpPr>
              <p:nvPr/>
            </p:nvGrpSpPr>
            <p:grpSpPr bwMode="auto">
              <a:xfrm>
                <a:off x="440" y="2146"/>
                <a:ext cx="4946" cy="1480"/>
                <a:chOff x="440" y="2146"/>
                <a:chExt cx="4946" cy="1480"/>
              </a:xfrm>
            </p:grpSpPr>
            <p:sp>
              <p:nvSpPr>
                <p:cNvPr id="38012" name="Freeform 108"/>
                <p:cNvSpPr>
                  <a:spLocks/>
                </p:cNvSpPr>
                <p:nvPr/>
              </p:nvSpPr>
              <p:spPr bwMode="auto">
                <a:xfrm>
                  <a:off x="478" y="2294"/>
                  <a:ext cx="146" cy="156"/>
                </a:xfrm>
                <a:custGeom>
                  <a:avLst/>
                  <a:gdLst>
                    <a:gd name="T0" fmla="*/ 146 w 146"/>
                    <a:gd name="T1" fmla="*/ 156 h 156"/>
                    <a:gd name="T2" fmla="*/ 0 w 146"/>
                    <a:gd name="T3" fmla="*/ 156 h 156"/>
                    <a:gd name="T4" fmla="*/ 0 w 146"/>
                    <a:gd name="T5" fmla="*/ 0 h 156"/>
                    <a:gd name="T6" fmla="*/ 146 w 146"/>
                    <a:gd name="T7" fmla="*/ 0 h 156"/>
                    <a:gd name="T8" fmla="*/ 146 w 146"/>
                    <a:gd name="T9" fmla="*/ 156 h 156"/>
                    <a:gd name="T10" fmla="*/ 146 w 146"/>
                    <a:gd name="T11" fmla="*/ 156 h 15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46"/>
                    <a:gd name="T19" fmla="*/ 0 h 156"/>
                    <a:gd name="T20" fmla="*/ 146 w 146"/>
                    <a:gd name="T21" fmla="*/ 156 h 15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46" h="156">
                      <a:moveTo>
                        <a:pt x="146" y="156"/>
                      </a:moveTo>
                      <a:lnTo>
                        <a:pt x="0" y="156"/>
                      </a:lnTo>
                      <a:lnTo>
                        <a:pt x="0" y="0"/>
                      </a:lnTo>
                      <a:lnTo>
                        <a:pt x="146" y="0"/>
                      </a:lnTo>
                      <a:lnTo>
                        <a:pt x="146" y="156"/>
                      </a:ln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13" name="Freeform 109"/>
                <p:cNvSpPr>
                  <a:spLocks/>
                </p:cNvSpPr>
                <p:nvPr/>
              </p:nvSpPr>
              <p:spPr bwMode="auto">
                <a:xfrm>
                  <a:off x="478" y="2294"/>
                  <a:ext cx="146" cy="156"/>
                </a:xfrm>
                <a:custGeom>
                  <a:avLst/>
                  <a:gdLst>
                    <a:gd name="T0" fmla="*/ 146 w 146"/>
                    <a:gd name="T1" fmla="*/ 156 h 156"/>
                    <a:gd name="T2" fmla="*/ 0 w 146"/>
                    <a:gd name="T3" fmla="*/ 156 h 156"/>
                    <a:gd name="T4" fmla="*/ 0 w 146"/>
                    <a:gd name="T5" fmla="*/ 0 h 156"/>
                    <a:gd name="T6" fmla="*/ 146 w 146"/>
                    <a:gd name="T7" fmla="*/ 0 h 156"/>
                    <a:gd name="T8" fmla="*/ 146 w 146"/>
                    <a:gd name="T9" fmla="*/ 156 h 156"/>
                    <a:gd name="T10" fmla="*/ 146 w 146"/>
                    <a:gd name="T11" fmla="*/ 156 h 15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46"/>
                    <a:gd name="T19" fmla="*/ 0 h 156"/>
                    <a:gd name="T20" fmla="*/ 146 w 146"/>
                    <a:gd name="T21" fmla="*/ 156 h 15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46" h="156">
                      <a:moveTo>
                        <a:pt x="146" y="156"/>
                      </a:moveTo>
                      <a:lnTo>
                        <a:pt x="0" y="156"/>
                      </a:lnTo>
                      <a:lnTo>
                        <a:pt x="0" y="0"/>
                      </a:lnTo>
                      <a:lnTo>
                        <a:pt x="146" y="0"/>
                      </a:lnTo>
                      <a:lnTo>
                        <a:pt x="146" y="156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14" name="Freeform 110"/>
                <p:cNvSpPr>
                  <a:spLocks/>
                </p:cNvSpPr>
                <p:nvPr/>
              </p:nvSpPr>
              <p:spPr bwMode="auto">
                <a:xfrm>
                  <a:off x="620" y="2294"/>
                  <a:ext cx="578" cy="156"/>
                </a:xfrm>
                <a:custGeom>
                  <a:avLst/>
                  <a:gdLst>
                    <a:gd name="T0" fmla="*/ 578 w 578"/>
                    <a:gd name="T1" fmla="*/ 156 h 156"/>
                    <a:gd name="T2" fmla="*/ 0 w 578"/>
                    <a:gd name="T3" fmla="*/ 156 h 156"/>
                    <a:gd name="T4" fmla="*/ 0 w 578"/>
                    <a:gd name="T5" fmla="*/ 0 h 156"/>
                    <a:gd name="T6" fmla="*/ 578 w 578"/>
                    <a:gd name="T7" fmla="*/ 0 h 156"/>
                    <a:gd name="T8" fmla="*/ 578 w 578"/>
                    <a:gd name="T9" fmla="*/ 156 h 156"/>
                    <a:gd name="T10" fmla="*/ 578 w 578"/>
                    <a:gd name="T11" fmla="*/ 156 h 15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78"/>
                    <a:gd name="T19" fmla="*/ 0 h 156"/>
                    <a:gd name="T20" fmla="*/ 578 w 578"/>
                    <a:gd name="T21" fmla="*/ 156 h 15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78" h="156">
                      <a:moveTo>
                        <a:pt x="578" y="156"/>
                      </a:moveTo>
                      <a:lnTo>
                        <a:pt x="0" y="156"/>
                      </a:lnTo>
                      <a:lnTo>
                        <a:pt x="0" y="0"/>
                      </a:lnTo>
                      <a:lnTo>
                        <a:pt x="578" y="0"/>
                      </a:lnTo>
                      <a:lnTo>
                        <a:pt x="578" y="156"/>
                      </a:ln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15" name="Freeform 111"/>
                <p:cNvSpPr>
                  <a:spLocks/>
                </p:cNvSpPr>
                <p:nvPr/>
              </p:nvSpPr>
              <p:spPr bwMode="auto">
                <a:xfrm>
                  <a:off x="620" y="2294"/>
                  <a:ext cx="578" cy="156"/>
                </a:xfrm>
                <a:custGeom>
                  <a:avLst/>
                  <a:gdLst>
                    <a:gd name="T0" fmla="*/ 578 w 578"/>
                    <a:gd name="T1" fmla="*/ 156 h 156"/>
                    <a:gd name="T2" fmla="*/ 0 w 578"/>
                    <a:gd name="T3" fmla="*/ 156 h 156"/>
                    <a:gd name="T4" fmla="*/ 0 w 578"/>
                    <a:gd name="T5" fmla="*/ 0 h 156"/>
                    <a:gd name="T6" fmla="*/ 578 w 578"/>
                    <a:gd name="T7" fmla="*/ 0 h 156"/>
                    <a:gd name="T8" fmla="*/ 578 w 578"/>
                    <a:gd name="T9" fmla="*/ 156 h 156"/>
                    <a:gd name="T10" fmla="*/ 578 w 578"/>
                    <a:gd name="T11" fmla="*/ 156 h 15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78"/>
                    <a:gd name="T19" fmla="*/ 0 h 156"/>
                    <a:gd name="T20" fmla="*/ 578 w 578"/>
                    <a:gd name="T21" fmla="*/ 156 h 15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78" h="156">
                      <a:moveTo>
                        <a:pt x="578" y="156"/>
                      </a:moveTo>
                      <a:lnTo>
                        <a:pt x="0" y="156"/>
                      </a:lnTo>
                      <a:lnTo>
                        <a:pt x="0" y="0"/>
                      </a:lnTo>
                      <a:lnTo>
                        <a:pt x="578" y="0"/>
                      </a:lnTo>
                      <a:lnTo>
                        <a:pt x="578" y="156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16" name="Freeform 112"/>
                <p:cNvSpPr>
                  <a:spLocks/>
                </p:cNvSpPr>
                <p:nvPr/>
              </p:nvSpPr>
              <p:spPr bwMode="auto">
                <a:xfrm>
                  <a:off x="518" y="2324"/>
                  <a:ext cx="38" cy="104"/>
                </a:xfrm>
                <a:custGeom>
                  <a:avLst/>
                  <a:gdLst>
                    <a:gd name="T0" fmla="*/ 38 w 38"/>
                    <a:gd name="T1" fmla="*/ 0 h 104"/>
                    <a:gd name="T2" fmla="*/ 30 w 38"/>
                    <a:gd name="T3" fmla="*/ 0 h 104"/>
                    <a:gd name="T4" fmla="*/ 30 w 38"/>
                    <a:gd name="T5" fmla="*/ 0 h 104"/>
                    <a:gd name="T6" fmla="*/ 26 w 38"/>
                    <a:gd name="T7" fmla="*/ 6 h 104"/>
                    <a:gd name="T8" fmla="*/ 18 w 38"/>
                    <a:gd name="T9" fmla="*/ 14 h 104"/>
                    <a:gd name="T10" fmla="*/ 18 w 38"/>
                    <a:gd name="T11" fmla="*/ 14 h 104"/>
                    <a:gd name="T12" fmla="*/ 10 w 38"/>
                    <a:gd name="T13" fmla="*/ 20 h 104"/>
                    <a:gd name="T14" fmla="*/ 0 w 38"/>
                    <a:gd name="T15" fmla="*/ 26 h 104"/>
                    <a:gd name="T16" fmla="*/ 0 w 38"/>
                    <a:gd name="T17" fmla="*/ 38 h 104"/>
                    <a:gd name="T18" fmla="*/ 0 w 38"/>
                    <a:gd name="T19" fmla="*/ 38 h 104"/>
                    <a:gd name="T20" fmla="*/ 14 w 38"/>
                    <a:gd name="T21" fmla="*/ 32 h 104"/>
                    <a:gd name="T22" fmla="*/ 14 w 38"/>
                    <a:gd name="T23" fmla="*/ 32 h 104"/>
                    <a:gd name="T24" fmla="*/ 26 w 38"/>
                    <a:gd name="T25" fmla="*/ 22 h 104"/>
                    <a:gd name="T26" fmla="*/ 26 w 38"/>
                    <a:gd name="T27" fmla="*/ 104 h 104"/>
                    <a:gd name="T28" fmla="*/ 38 w 38"/>
                    <a:gd name="T29" fmla="*/ 104 h 104"/>
                    <a:gd name="T30" fmla="*/ 38 w 38"/>
                    <a:gd name="T31" fmla="*/ 0 h 104"/>
                    <a:gd name="T32" fmla="*/ 38 w 38"/>
                    <a:gd name="T33" fmla="*/ 0 h 104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38"/>
                    <a:gd name="T52" fmla="*/ 0 h 104"/>
                    <a:gd name="T53" fmla="*/ 38 w 38"/>
                    <a:gd name="T54" fmla="*/ 104 h 104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38" h="104">
                      <a:moveTo>
                        <a:pt x="38" y="0"/>
                      </a:moveTo>
                      <a:lnTo>
                        <a:pt x="30" y="0"/>
                      </a:lnTo>
                      <a:lnTo>
                        <a:pt x="26" y="6"/>
                      </a:lnTo>
                      <a:lnTo>
                        <a:pt x="18" y="14"/>
                      </a:lnTo>
                      <a:lnTo>
                        <a:pt x="10" y="20"/>
                      </a:lnTo>
                      <a:lnTo>
                        <a:pt x="0" y="26"/>
                      </a:lnTo>
                      <a:lnTo>
                        <a:pt x="0" y="38"/>
                      </a:lnTo>
                      <a:lnTo>
                        <a:pt x="14" y="32"/>
                      </a:lnTo>
                      <a:lnTo>
                        <a:pt x="26" y="22"/>
                      </a:lnTo>
                      <a:lnTo>
                        <a:pt x="26" y="104"/>
                      </a:lnTo>
                      <a:lnTo>
                        <a:pt x="38" y="104"/>
                      </a:lnTo>
                      <a:lnTo>
                        <a:pt x="3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17" name="Freeform 113"/>
                <p:cNvSpPr>
                  <a:spLocks noEditPoints="1"/>
                </p:cNvSpPr>
                <p:nvPr/>
              </p:nvSpPr>
              <p:spPr bwMode="auto">
                <a:xfrm>
                  <a:off x="676" y="2318"/>
                  <a:ext cx="366" cy="106"/>
                </a:xfrm>
                <a:custGeom>
                  <a:avLst/>
                  <a:gdLst>
                    <a:gd name="T0" fmla="*/ 20 w 366"/>
                    <a:gd name="T1" fmla="*/ 102 h 106"/>
                    <a:gd name="T2" fmla="*/ 62 w 366"/>
                    <a:gd name="T3" fmla="*/ 102 h 106"/>
                    <a:gd name="T4" fmla="*/ 80 w 366"/>
                    <a:gd name="T5" fmla="*/ 84 h 106"/>
                    <a:gd name="T6" fmla="*/ 76 w 366"/>
                    <a:gd name="T7" fmla="*/ 60 h 106"/>
                    <a:gd name="T8" fmla="*/ 40 w 366"/>
                    <a:gd name="T9" fmla="*/ 44 h 106"/>
                    <a:gd name="T10" fmla="*/ 16 w 366"/>
                    <a:gd name="T11" fmla="*/ 26 h 106"/>
                    <a:gd name="T12" fmla="*/ 30 w 366"/>
                    <a:gd name="T13" fmla="*/ 12 h 106"/>
                    <a:gd name="T14" fmla="*/ 58 w 366"/>
                    <a:gd name="T15" fmla="*/ 16 h 106"/>
                    <a:gd name="T16" fmla="*/ 76 w 366"/>
                    <a:gd name="T17" fmla="*/ 22 h 106"/>
                    <a:gd name="T18" fmla="*/ 60 w 366"/>
                    <a:gd name="T19" fmla="*/ 2 h 106"/>
                    <a:gd name="T20" fmla="*/ 20 w 366"/>
                    <a:gd name="T21" fmla="*/ 2 h 106"/>
                    <a:gd name="T22" fmla="*/ 4 w 366"/>
                    <a:gd name="T23" fmla="*/ 20 h 106"/>
                    <a:gd name="T24" fmla="*/ 6 w 366"/>
                    <a:gd name="T25" fmla="*/ 40 h 106"/>
                    <a:gd name="T26" fmla="*/ 38 w 366"/>
                    <a:gd name="T27" fmla="*/ 56 h 106"/>
                    <a:gd name="T28" fmla="*/ 66 w 366"/>
                    <a:gd name="T29" fmla="*/ 68 h 106"/>
                    <a:gd name="T30" fmla="*/ 64 w 366"/>
                    <a:gd name="T31" fmla="*/ 86 h 106"/>
                    <a:gd name="T32" fmla="*/ 50 w 366"/>
                    <a:gd name="T33" fmla="*/ 94 h 106"/>
                    <a:gd name="T34" fmla="*/ 26 w 366"/>
                    <a:gd name="T35" fmla="*/ 90 h 106"/>
                    <a:gd name="T36" fmla="*/ 12 w 366"/>
                    <a:gd name="T37" fmla="*/ 70 h 106"/>
                    <a:gd name="T38" fmla="*/ 4 w 366"/>
                    <a:gd name="T39" fmla="*/ 90 h 106"/>
                    <a:gd name="T40" fmla="*/ 168 w 366"/>
                    <a:gd name="T41" fmla="*/ 104 h 106"/>
                    <a:gd name="T42" fmla="*/ 158 w 366"/>
                    <a:gd name="T43" fmla="*/ 72 h 106"/>
                    <a:gd name="T44" fmla="*/ 118 w 366"/>
                    <a:gd name="T45" fmla="*/ 88 h 106"/>
                    <a:gd name="T46" fmla="*/ 124 w 366"/>
                    <a:gd name="T47" fmla="*/ 104 h 106"/>
                    <a:gd name="T48" fmla="*/ 202 w 366"/>
                    <a:gd name="T49" fmla="*/ 16 h 106"/>
                    <a:gd name="T50" fmla="*/ 202 w 366"/>
                    <a:gd name="T51" fmla="*/ 30 h 106"/>
                    <a:gd name="T52" fmla="*/ 238 w 366"/>
                    <a:gd name="T53" fmla="*/ 100 h 106"/>
                    <a:gd name="T54" fmla="*/ 276 w 366"/>
                    <a:gd name="T55" fmla="*/ 102 h 106"/>
                    <a:gd name="T56" fmla="*/ 290 w 366"/>
                    <a:gd name="T57" fmla="*/ 88 h 106"/>
                    <a:gd name="T58" fmla="*/ 288 w 366"/>
                    <a:gd name="T59" fmla="*/ 72 h 106"/>
                    <a:gd name="T60" fmla="*/ 260 w 366"/>
                    <a:gd name="T61" fmla="*/ 58 h 106"/>
                    <a:gd name="T62" fmla="*/ 244 w 366"/>
                    <a:gd name="T63" fmla="*/ 48 h 106"/>
                    <a:gd name="T64" fmla="*/ 252 w 366"/>
                    <a:gd name="T65" fmla="*/ 38 h 106"/>
                    <a:gd name="T66" fmla="*/ 270 w 366"/>
                    <a:gd name="T67" fmla="*/ 42 h 106"/>
                    <a:gd name="T68" fmla="*/ 286 w 366"/>
                    <a:gd name="T69" fmla="*/ 42 h 106"/>
                    <a:gd name="T70" fmla="*/ 274 w 366"/>
                    <a:gd name="T71" fmla="*/ 30 h 106"/>
                    <a:gd name="T72" fmla="*/ 248 w 366"/>
                    <a:gd name="T73" fmla="*/ 30 h 106"/>
                    <a:gd name="T74" fmla="*/ 232 w 366"/>
                    <a:gd name="T75" fmla="*/ 50 h 106"/>
                    <a:gd name="T76" fmla="*/ 238 w 366"/>
                    <a:gd name="T77" fmla="*/ 64 h 106"/>
                    <a:gd name="T78" fmla="*/ 274 w 366"/>
                    <a:gd name="T79" fmla="*/ 76 h 106"/>
                    <a:gd name="T80" fmla="*/ 276 w 366"/>
                    <a:gd name="T81" fmla="*/ 88 h 106"/>
                    <a:gd name="T82" fmla="*/ 260 w 366"/>
                    <a:gd name="T83" fmla="*/ 96 h 106"/>
                    <a:gd name="T84" fmla="*/ 242 w 366"/>
                    <a:gd name="T85" fmla="*/ 80 h 106"/>
                    <a:gd name="T86" fmla="*/ 238 w 366"/>
                    <a:gd name="T87" fmla="*/ 100 h 106"/>
                    <a:gd name="T88" fmla="*/ 320 w 366"/>
                    <a:gd name="T89" fmla="*/ 50 h 106"/>
                    <a:gd name="T90" fmla="*/ 332 w 366"/>
                    <a:gd name="T91" fmla="*/ 40 h 106"/>
                    <a:gd name="T92" fmla="*/ 350 w 366"/>
                    <a:gd name="T93" fmla="*/ 42 h 106"/>
                    <a:gd name="T94" fmla="*/ 366 w 366"/>
                    <a:gd name="T95" fmla="*/ 56 h 106"/>
                    <a:gd name="T96" fmla="*/ 360 w 366"/>
                    <a:gd name="T97" fmla="*/ 34 h 106"/>
                    <a:gd name="T98" fmla="*/ 342 w 366"/>
                    <a:gd name="T99" fmla="*/ 28 h 106"/>
                    <a:gd name="T100" fmla="*/ 318 w 366"/>
                    <a:gd name="T101" fmla="*/ 2 h 10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366"/>
                    <a:gd name="T154" fmla="*/ 0 h 106"/>
                    <a:gd name="T155" fmla="*/ 366 w 366"/>
                    <a:gd name="T156" fmla="*/ 106 h 106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366" h="106">
                      <a:moveTo>
                        <a:pt x="4" y="90"/>
                      </a:moveTo>
                      <a:lnTo>
                        <a:pt x="4" y="90"/>
                      </a:lnTo>
                      <a:lnTo>
                        <a:pt x="12" y="96"/>
                      </a:lnTo>
                      <a:lnTo>
                        <a:pt x="20" y="102"/>
                      </a:lnTo>
                      <a:lnTo>
                        <a:pt x="30" y="104"/>
                      </a:lnTo>
                      <a:lnTo>
                        <a:pt x="42" y="106"/>
                      </a:lnTo>
                      <a:lnTo>
                        <a:pt x="54" y="104"/>
                      </a:lnTo>
                      <a:lnTo>
                        <a:pt x="62" y="102"/>
                      </a:lnTo>
                      <a:lnTo>
                        <a:pt x="70" y="98"/>
                      </a:lnTo>
                      <a:lnTo>
                        <a:pt x="76" y="90"/>
                      </a:lnTo>
                      <a:lnTo>
                        <a:pt x="80" y="84"/>
                      </a:lnTo>
                      <a:lnTo>
                        <a:pt x="82" y="76"/>
                      </a:lnTo>
                      <a:lnTo>
                        <a:pt x="80" y="68"/>
                      </a:lnTo>
                      <a:lnTo>
                        <a:pt x="76" y="60"/>
                      </a:lnTo>
                      <a:lnTo>
                        <a:pt x="72" y="54"/>
                      </a:lnTo>
                      <a:lnTo>
                        <a:pt x="64" y="50"/>
                      </a:lnTo>
                      <a:lnTo>
                        <a:pt x="40" y="44"/>
                      </a:lnTo>
                      <a:lnTo>
                        <a:pt x="28" y="40"/>
                      </a:lnTo>
                      <a:lnTo>
                        <a:pt x="20" y="36"/>
                      </a:lnTo>
                      <a:lnTo>
                        <a:pt x="18" y="32"/>
                      </a:lnTo>
                      <a:lnTo>
                        <a:pt x="16" y="26"/>
                      </a:lnTo>
                      <a:lnTo>
                        <a:pt x="18" y="20"/>
                      </a:lnTo>
                      <a:lnTo>
                        <a:pt x="22" y="16"/>
                      </a:lnTo>
                      <a:lnTo>
                        <a:pt x="30" y="12"/>
                      </a:lnTo>
                      <a:lnTo>
                        <a:pt x="40" y="12"/>
                      </a:lnTo>
                      <a:lnTo>
                        <a:pt x="50" y="12"/>
                      </a:lnTo>
                      <a:lnTo>
                        <a:pt x="58" y="16"/>
                      </a:lnTo>
                      <a:lnTo>
                        <a:pt x="62" y="22"/>
                      </a:lnTo>
                      <a:lnTo>
                        <a:pt x="64" y="32"/>
                      </a:lnTo>
                      <a:lnTo>
                        <a:pt x="78" y="30"/>
                      </a:lnTo>
                      <a:lnTo>
                        <a:pt x="76" y="22"/>
                      </a:lnTo>
                      <a:lnTo>
                        <a:pt x="72" y="14"/>
                      </a:lnTo>
                      <a:lnTo>
                        <a:pt x="68" y="8"/>
                      </a:lnTo>
                      <a:lnTo>
                        <a:pt x="60" y="2"/>
                      </a:lnTo>
                      <a:lnTo>
                        <a:pt x="50" y="0"/>
                      </a:lnTo>
                      <a:lnTo>
                        <a:pt x="40" y="0"/>
                      </a:lnTo>
                      <a:lnTo>
                        <a:pt x="30" y="0"/>
                      </a:lnTo>
                      <a:lnTo>
                        <a:pt x="20" y="2"/>
                      </a:lnTo>
                      <a:lnTo>
                        <a:pt x="12" y="8"/>
                      </a:lnTo>
                      <a:lnTo>
                        <a:pt x="8" y="14"/>
                      </a:lnTo>
                      <a:lnTo>
                        <a:pt x="4" y="20"/>
                      </a:lnTo>
                      <a:lnTo>
                        <a:pt x="4" y="28"/>
                      </a:lnTo>
                      <a:lnTo>
                        <a:pt x="4" y="34"/>
                      </a:lnTo>
                      <a:lnTo>
                        <a:pt x="6" y="40"/>
                      </a:lnTo>
                      <a:lnTo>
                        <a:pt x="12" y="46"/>
                      </a:lnTo>
                      <a:lnTo>
                        <a:pt x="18" y="50"/>
                      </a:lnTo>
                      <a:lnTo>
                        <a:pt x="38" y="56"/>
                      </a:lnTo>
                      <a:lnTo>
                        <a:pt x="56" y="62"/>
                      </a:lnTo>
                      <a:lnTo>
                        <a:pt x="62" y="64"/>
                      </a:lnTo>
                      <a:lnTo>
                        <a:pt x="66" y="68"/>
                      </a:lnTo>
                      <a:lnTo>
                        <a:pt x="68" y="72"/>
                      </a:lnTo>
                      <a:lnTo>
                        <a:pt x="68" y="76"/>
                      </a:lnTo>
                      <a:lnTo>
                        <a:pt x="68" y="80"/>
                      </a:lnTo>
                      <a:lnTo>
                        <a:pt x="64" y="86"/>
                      </a:lnTo>
                      <a:lnTo>
                        <a:pt x="62" y="88"/>
                      </a:lnTo>
                      <a:lnTo>
                        <a:pt x="56" y="92"/>
                      </a:lnTo>
                      <a:lnTo>
                        <a:pt x="50" y="94"/>
                      </a:lnTo>
                      <a:lnTo>
                        <a:pt x="42" y="94"/>
                      </a:lnTo>
                      <a:lnTo>
                        <a:pt x="34" y="94"/>
                      </a:lnTo>
                      <a:lnTo>
                        <a:pt x="26" y="90"/>
                      </a:lnTo>
                      <a:lnTo>
                        <a:pt x="20" y="88"/>
                      </a:lnTo>
                      <a:lnTo>
                        <a:pt x="16" y="82"/>
                      </a:lnTo>
                      <a:lnTo>
                        <a:pt x="14" y="76"/>
                      </a:lnTo>
                      <a:lnTo>
                        <a:pt x="12" y="70"/>
                      </a:lnTo>
                      <a:lnTo>
                        <a:pt x="0" y="72"/>
                      </a:lnTo>
                      <a:lnTo>
                        <a:pt x="0" y="80"/>
                      </a:lnTo>
                      <a:lnTo>
                        <a:pt x="4" y="90"/>
                      </a:lnTo>
                      <a:close/>
                      <a:moveTo>
                        <a:pt x="124" y="104"/>
                      </a:moveTo>
                      <a:lnTo>
                        <a:pt x="140" y="46"/>
                      </a:lnTo>
                      <a:lnTo>
                        <a:pt x="142" y="60"/>
                      </a:lnTo>
                      <a:lnTo>
                        <a:pt x="154" y="104"/>
                      </a:lnTo>
                      <a:lnTo>
                        <a:pt x="168" y="104"/>
                      </a:lnTo>
                      <a:lnTo>
                        <a:pt x="192" y="30"/>
                      </a:lnTo>
                      <a:lnTo>
                        <a:pt x="180" y="30"/>
                      </a:lnTo>
                      <a:lnTo>
                        <a:pt x="166" y="72"/>
                      </a:lnTo>
                      <a:lnTo>
                        <a:pt x="162" y="88"/>
                      </a:lnTo>
                      <a:lnTo>
                        <a:pt x="158" y="72"/>
                      </a:lnTo>
                      <a:lnTo>
                        <a:pt x="146" y="30"/>
                      </a:lnTo>
                      <a:lnTo>
                        <a:pt x="134" y="30"/>
                      </a:lnTo>
                      <a:lnTo>
                        <a:pt x="122" y="74"/>
                      </a:lnTo>
                      <a:lnTo>
                        <a:pt x="118" y="88"/>
                      </a:lnTo>
                      <a:lnTo>
                        <a:pt x="114" y="72"/>
                      </a:lnTo>
                      <a:lnTo>
                        <a:pt x="102" y="30"/>
                      </a:lnTo>
                      <a:lnTo>
                        <a:pt x="88" y="30"/>
                      </a:lnTo>
                      <a:lnTo>
                        <a:pt x="112" y="104"/>
                      </a:lnTo>
                      <a:lnTo>
                        <a:pt x="124" y="104"/>
                      </a:lnTo>
                      <a:close/>
                      <a:moveTo>
                        <a:pt x="214" y="16"/>
                      </a:moveTo>
                      <a:lnTo>
                        <a:pt x="214" y="2"/>
                      </a:lnTo>
                      <a:lnTo>
                        <a:pt x="202" y="2"/>
                      </a:lnTo>
                      <a:lnTo>
                        <a:pt x="202" y="16"/>
                      </a:lnTo>
                      <a:lnTo>
                        <a:pt x="214" y="16"/>
                      </a:lnTo>
                      <a:close/>
                      <a:moveTo>
                        <a:pt x="214" y="104"/>
                      </a:moveTo>
                      <a:lnTo>
                        <a:pt x="214" y="30"/>
                      </a:lnTo>
                      <a:lnTo>
                        <a:pt x="202" y="30"/>
                      </a:lnTo>
                      <a:lnTo>
                        <a:pt x="202" y="104"/>
                      </a:lnTo>
                      <a:lnTo>
                        <a:pt x="214" y="104"/>
                      </a:lnTo>
                      <a:close/>
                      <a:moveTo>
                        <a:pt x="238" y="100"/>
                      </a:moveTo>
                      <a:lnTo>
                        <a:pt x="238" y="100"/>
                      </a:lnTo>
                      <a:lnTo>
                        <a:pt x="248" y="104"/>
                      </a:lnTo>
                      <a:lnTo>
                        <a:pt x="260" y="106"/>
                      </a:lnTo>
                      <a:lnTo>
                        <a:pt x="270" y="106"/>
                      </a:lnTo>
                      <a:lnTo>
                        <a:pt x="276" y="102"/>
                      </a:lnTo>
                      <a:lnTo>
                        <a:pt x="282" y="100"/>
                      </a:lnTo>
                      <a:lnTo>
                        <a:pt x="288" y="94"/>
                      </a:lnTo>
                      <a:lnTo>
                        <a:pt x="290" y="88"/>
                      </a:lnTo>
                      <a:lnTo>
                        <a:pt x="292" y="82"/>
                      </a:lnTo>
                      <a:lnTo>
                        <a:pt x="290" y="76"/>
                      </a:lnTo>
                      <a:lnTo>
                        <a:pt x="288" y="72"/>
                      </a:lnTo>
                      <a:lnTo>
                        <a:pt x="284" y="68"/>
                      </a:lnTo>
                      <a:lnTo>
                        <a:pt x="280" y="64"/>
                      </a:lnTo>
                      <a:lnTo>
                        <a:pt x="260" y="58"/>
                      </a:lnTo>
                      <a:lnTo>
                        <a:pt x="250" y="56"/>
                      </a:lnTo>
                      <a:lnTo>
                        <a:pt x="244" y="52"/>
                      </a:lnTo>
                      <a:lnTo>
                        <a:pt x="244" y="48"/>
                      </a:lnTo>
                      <a:lnTo>
                        <a:pt x="244" y="44"/>
                      </a:lnTo>
                      <a:lnTo>
                        <a:pt x="248" y="42"/>
                      </a:lnTo>
                      <a:lnTo>
                        <a:pt x="252" y="38"/>
                      </a:lnTo>
                      <a:lnTo>
                        <a:pt x="260" y="38"/>
                      </a:lnTo>
                      <a:lnTo>
                        <a:pt x="266" y="38"/>
                      </a:lnTo>
                      <a:lnTo>
                        <a:pt x="270" y="42"/>
                      </a:lnTo>
                      <a:lnTo>
                        <a:pt x="274" y="46"/>
                      </a:lnTo>
                      <a:lnTo>
                        <a:pt x="276" y="50"/>
                      </a:lnTo>
                      <a:lnTo>
                        <a:pt x="288" y="48"/>
                      </a:lnTo>
                      <a:lnTo>
                        <a:pt x="286" y="42"/>
                      </a:lnTo>
                      <a:lnTo>
                        <a:pt x="284" y="38"/>
                      </a:lnTo>
                      <a:lnTo>
                        <a:pt x="280" y="34"/>
                      </a:lnTo>
                      <a:lnTo>
                        <a:pt x="274" y="30"/>
                      </a:lnTo>
                      <a:lnTo>
                        <a:pt x="266" y="28"/>
                      </a:lnTo>
                      <a:lnTo>
                        <a:pt x="258" y="28"/>
                      </a:lnTo>
                      <a:lnTo>
                        <a:pt x="248" y="30"/>
                      </a:lnTo>
                      <a:lnTo>
                        <a:pt x="240" y="32"/>
                      </a:lnTo>
                      <a:lnTo>
                        <a:pt x="234" y="40"/>
                      </a:lnTo>
                      <a:lnTo>
                        <a:pt x="232" y="50"/>
                      </a:lnTo>
                      <a:lnTo>
                        <a:pt x="232" y="54"/>
                      </a:lnTo>
                      <a:lnTo>
                        <a:pt x="234" y="60"/>
                      </a:lnTo>
                      <a:lnTo>
                        <a:pt x="238" y="64"/>
                      </a:lnTo>
                      <a:lnTo>
                        <a:pt x="242" y="66"/>
                      </a:lnTo>
                      <a:lnTo>
                        <a:pt x="262" y="72"/>
                      </a:lnTo>
                      <a:lnTo>
                        <a:pt x="274" y="76"/>
                      </a:lnTo>
                      <a:lnTo>
                        <a:pt x="278" y="80"/>
                      </a:lnTo>
                      <a:lnTo>
                        <a:pt x="278" y="84"/>
                      </a:lnTo>
                      <a:lnTo>
                        <a:pt x="276" y="88"/>
                      </a:lnTo>
                      <a:lnTo>
                        <a:pt x="274" y="92"/>
                      </a:lnTo>
                      <a:lnTo>
                        <a:pt x="268" y="94"/>
                      </a:lnTo>
                      <a:lnTo>
                        <a:pt x="260" y="96"/>
                      </a:lnTo>
                      <a:lnTo>
                        <a:pt x="254" y="94"/>
                      </a:lnTo>
                      <a:lnTo>
                        <a:pt x="248" y="92"/>
                      </a:lnTo>
                      <a:lnTo>
                        <a:pt x="244" y="86"/>
                      </a:lnTo>
                      <a:lnTo>
                        <a:pt x="242" y="80"/>
                      </a:lnTo>
                      <a:lnTo>
                        <a:pt x="228" y="82"/>
                      </a:lnTo>
                      <a:lnTo>
                        <a:pt x="232" y="92"/>
                      </a:lnTo>
                      <a:lnTo>
                        <a:pt x="238" y="100"/>
                      </a:lnTo>
                      <a:close/>
                      <a:moveTo>
                        <a:pt x="318" y="104"/>
                      </a:moveTo>
                      <a:lnTo>
                        <a:pt x="318" y="64"/>
                      </a:lnTo>
                      <a:lnTo>
                        <a:pt x="320" y="56"/>
                      </a:lnTo>
                      <a:lnTo>
                        <a:pt x="320" y="50"/>
                      </a:lnTo>
                      <a:lnTo>
                        <a:pt x="324" y="46"/>
                      </a:lnTo>
                      <a:lnTo>
                        <a:pt x="328" y="42"/>
                      </a:lnTo>
                      <a:lnTo>
                        <a:pt x="332" y="40"/>
                      </a:lnTo>
                      <a:lnTo>
                        <a:pt x="338" y="38"/>
                      </a:lnTo>
                      <a:lnTo>
                        <a:pt x="346" y="40"/>
                      </a:lnTo>
                      <a:lnTo>
                        <a:pt x="350" y="42"/>
                      </a:lnTo>
                      <a:lnTo>
                        <a:pt x="354" y="48"/>
                      </a:lnTo>
                      <a:lnTo>
                        <a:pt x="354" y="56"/>
                      </a:lnTo>
                      <a:lnTo>
                        <a:pt x="354" y="104"/>
                      </a:lnTo>
                      <a:lnTo>
                        <a:pt x="366" y="104"/>
                      </a:lnTo>
                      <a:lnTo>
                        <a:pt x="366" y="56"/>
                      </a:lnTo>
                      <a:lnTo>
                        <a:pt x="366" y="48"/>
                      </a:lnTo>
                      <a:lnTo>
                        <a:pt x="364" y="40"/>
                      </a:lnTo>
                      <a:lnTo>
                        <a:pt x="360" y="34"/>
                      </a:lnTo>
                      <a:lnTo>
                        <a:pt x="356" y="32"/>
                      </a:lnTo>
                      <a:lnTo>
                        <a:pt x="348" y="28"/>
                      </a:lnTo>
                      <a:lnTo>
                        <a:pt x="342" y="28"/>
                      </a:lnTo>
                      <a:lnTo>
                        <a:pt x="334" y="28"/>
                      </a:lnTo>
                      <a:lnTo>
                        <a:pt x="328" y="30"/>
                      </a:lnTo>
                      <a:lnTo>
                        <a:pt x="324" y="34"/>
                      </a:lnTo>
                      <a:lnTo>
                        <a:pt x="318" y="38"/>
                      </a:lnTo>
                      <a:lnTo>
                        <a:pt x="318" y="2"/>
                      </a:lnTo>
                      <a:lnTo>
                        <a:pt x="306" y="2"/>
                      </a:lnTo>
                      <a:lnTo>
                        <a:pt x="306" y="104"/>
                      </a:lnTo>
                      <a:lnTo>
                        <a:pt x="318" y="10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18" name="Freeform 114"/>
                <p:cNvSpPr>
                  <a:spLocks/>
                </p:cNvSpPr>
                <p:nvPr/>
              </p:nvSpPr>
              <p:spPr bwMode="auto">
                <a:xfrm>
                  <a:off x="478" y="2450"/>
                  <a:ext cx="146" cy="156"/>
                </a:xfrm>
                <a:custGeom>
                  <a:avLst/>
                  <a:gdLst>
                    <a:gd name="T0" fmla="*/ 146 w 146"/>
                    <a:gd name="T1" fmla="*/ 156 h 156"/>
                    <a:gd name="T2" fmla="*/ 0 w 146"/>
                    <a:gd name="T3" fmla="*/ 156 h 156"/>
                    <a:gd name="T4" fmla="*/ 0 w 146"/>
                    <a:gd name="T5" fmla="*/ 0 h 156"/>
                    <a:gd name="T6" fmla="*/ 146 w 146"/>
                    <a:gd name="T7" fmla="*/ 0 h 156"/>
                    <a:gd name="T8" fmla="*/ 146 w 146"/>
                    <a:gd name="T9" fmla="*/ 156 h 156"/>
                    <a:gd name="T10" fmla="*/ 146 w 146"/>
                    <a:gd name="T11" fmla="*/ 156 h 15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46"/>
                    <a:gd name="T19" fmla="*/ 0 h 156"/>
                    <a:gd name="T20" fmla="*/ 146 w 146"/>
                    <a:gd name="T21" fmla="*/ 156 h 15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46" h="156">
                      <a:moveTo>
                        <a:pt x="146" y="156"/>
                      </a:moveTo>
                      <a:lnTo>
                        <a:pt x="0" y="156"/>
                      </a:lnTo>
                      <a:lnTo>
                        <a:pt x="0" y="0"/>
                      </a:lnTo>
                      <a:lnTo>
                        <a:pt x="146" y="0"/>
                      </a:lnTo>
                      <a:lnTo>
                        <a:pt x="146" y="156"/>
                      </a:ln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19" name="Freeform 115"/>
                <p:cNvSpPr>
                  <a:spLocks/>
                </p:cNvSpPr>
                <p:nvPr/>
              </p:nvSpPr>
              <p:spPr bwMode="auto">
                <a:xfrm>
                  <a:off x="478" y="2450"/>
                  <a:ext cx="146" cy="156"/>
                </a:xfrm>
                <a:custGeom>
                  <a:avLst/>
                  <a:gdLst>
                    <a:gd name="T0" fmla="*/ 146 w 146"/>
                    <a:gd name="T1" fmla="*/ 156 h 156"/>
                    <a:gd name="T2" fmla="*/ 0 w 146"/>
                    <a:gd name="T3" fmla="*/ 156 h 156"/>
                    <a:gd name="T4" fmla="*/ 0 w 146"/>
                    <a:gd name="T5" fmla="*/ 0 h 156"/>
                    <a:gd name="T6" fmla="*/ 146 w 146"/>
                    <a:gd name="T7" fmla="*/ 0 h 156"/>
                    <a:gd name="T8" fmla="*/ 146 w 146"/>
                    <a:gd name="T9" fmla="*/ 156 h 156"/>
                    <a:gd name="T10" fmla="*/ 146 w 146"/>
                    <a:gd name="T11" fmla="*/ 156 h 15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46"/>
                    <a:gd name="T19" fmla="*/ 0 h 156"/>
                    <a:gd name="T20" fmla="*/ 146 w 146"/>
                    <a:gd name="T21" fmla="*/ 156 h 15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46" h="156">
                      <a:moveTo>
                        <a:pt x="146" y="156"/>
                      </a:moveTo>
                      <a:lnTo>
                        <a:pt x="0" y="156"/>
                      </a:lnTo>
                      <a:lnTo>
                        <a:pt x="0" y="0"/>
                      </a:lnTo>
                      <a:lnTo>
                        <a:pt x="146" y="0"/>
                      </a:lnTo>
                      <a:lnTo>
                        <a:pt x="146" y="156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20" name="Freeform 116"/>
                <p:cNvSpPr>
                  <a:spLocks/>
                </p:cNvSpPr>
                <p:nvPr/>
              </p:nvSpPr>
              <p:spPr bwMode="auto">
                <a:xfrm>
                  <a:off x="620" y="2450"/>
                  <a:ext cx="578" cy="156"/>
                </a:xfrm>
                <a:custGeom>
                  <a:avLst/>
                  <a:gdLst>
                    <a:gd name="T0" fmla="*/ 578 w 578"/>
                    <a:gd name="T1" fmla="*/ 156 h 156"/>
                    <a:gd name="T2" fmla="*/ 0 w 578"/>
                    <a:gd name="T3" fmla="*/ 156 h 156"/>
                    <a:gd name="T4" fmla="*/ 0 w 578"/>
                    <a:gd name="T5" fmla="*/ 0 h 156"/>
                    <a:gd name="T6" fmla="*/ 578 w 578"/>
                    <a:gd name="T7" fmla="*/ 0 h 156"/>
                    <a:gd name="T8" fmla="*/ 578 w 578"/>
                    <a:gd name="T9" fmla="*/ 156 h 156"/>
                    <a:gd name="T10" fmla="*/ 578 w 578"/>
                    <a:gd name="T11" fmla="*/ 156 h 15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78"/>
                    <a:gd name="T19" fmla="*/ 0 h 156"/>
                    <a:gd name="T20" fmla="*/ 578 w 578"/>
                    <a:gd name="T21" fmla="*/ 156 h 15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78" h="156">
                      <a:moveTo>
                        <a:pt x="578" y="156"/>
                      </a:moveTo>
                      <a:lnTo>
                        <a:pt x="0" y="156"/>
                      </a:lnTo>
                      <a:lnTo>
                        <a:pt x="0" y="0"/>
                      </a:lnTo>
                      <a:lnTo>
                        <a:pt x="578" y="0"/>
                      </a:lnTo>
                      <a:lnTo>
                        <a:pt x="578" y="156"/>
                      </a:ln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21" name="Freeform 117"/>
                <p:cNvSpPr>
                  <a:spLocks/>
                </p:cNvSpPr>
                <p:nvPr/>
              </p:nvSpPr>
              <p:spPr bwMode="auto">
                <a:xfrm>
                  <a:off x="620" y="2450"/>
                  <a:ext cx="578" cy="156"/>
                </a:xfrm>
                <a:custGeom>
                  <a:avLst/>
                  <a:gdLst>
                    <a:gd name="T0" fmla="*/ 578 w 578"/>
                    <a:gd name="T1" fmla="*/ 156 h 156"/>
                    <a:gd name="T2" fmla="*/ 0 w 578"/>
                    <a:gd name="T3" fmla="*/ 156 h 156"/>
                    <a:gd name="T4" fmla="*/ 0 w 578"/>
                    <a:gd name="T5" fmla="*/ 0 h 156"/>
                    <a:gd name="T6" fmla="*/ 578 w 578"/>
                    <a:gd name="T7" fmla="*/ 0 h 156"/>
                    <a:gd name="T8" fmla="*/ 578 w 578"/>
                    <a:gd name="T9" fmla="*/ 156 h 156"/>
                    <a:gd name="T10" fmla="*/ 578 w 578"/>
                    <a:gd name="T11" fmla="*/ 156 h 15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78"/>
                    <a:gd name="T19" fmla="*/ 0 h 156"/>
                    <a:gd name="T20" fmla="*/ 578 w 578"/>
                    <a:gd name="T21" fmla="*/ 156 h 15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78" h="156">
                      <a:moveTo>
                        <a:pt x="578" y="156"/>
                      </a:moveTo>
                      <a:lnTo>
                        <a:pt x="0" y="156"/>
                      </a:lnTo>
                      <a:lnTo>
                        <a:pt x="0" y="0"/>
                      </a:lnTo>
                      <a:lnTo>
                        <a:pt x="578" y="0"/>
                      </a:lnTo>
                      <a:lnTo>
                        <a:pt x="578" y="156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22" name="Freeform 118"/>
                <p:cNvSpPr>
                  <a:spLocks/>
                </p:cNvSpPr>
                <p:nvPr/>
              </p:nvSpPr>
              <p:spPr bwMode="auto">
                <a:xfrm>
                  <a:off x="478" y="2606"/>
                  <a:ext cx="146" cy="156"/>
                </a:xfrm>
                <a:custGeom>
                  <a:avLst/>
                  <a:gdLst>
                    <a:gd name="T0" fmla="*/ 146 w 146"/>
                    <a:gd name="T1" fmla="*/ 156 h 156"/>
                    <a:gd name="T2" fmla="*/ 0 w 146"/>
                    <a:gd name="T3" fmla="*/ 156 h 156"/>
                    <a:gd name="T4" fmla="*/ 0 w 146"/>
                    <a:gd name="T5" fmla="*/ 0 h 156"/>
                    <a:gd name="T6" fmla="*/ 146 w 146"/>
                    <a:gd name="T7" fmla="*/ 0 h 156"/>
                    <a:gd name="T8" fmla="*/ 146 w 146"/>
                    <a:gd name="T9" fmla="*/ 156 h 156"/>
                    <a:gd name="T10" fmla="*/ 146 w 146"/>
                    <a:gd name="T11" fmla="*/ 156 h 15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46"/>
                    <a:gd name="T19" fmla="*/ 0 h 156"/>
                    <a:gd name="T20" fmla="*/ 146 w 146"/>
                    <a:gd name="T21" fmla="*/ 156 h 15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46" h="156">
                      <a:moveTo>
                        <a:pt x="146" y="156"/>
                      </a:moveTo>
                      <a:lnTo>
                        <a:pt x="0" y="156"/>
                      </a:lnTo>
                      <a:lnTo>
                        <a:pt x="0" y="0"/>
                      </a:lnTo>
                      <a:lnTo>
                        <a:pt x="146" y="0"/>
                      </a:lnTo>
                      <a:lnTo>
                        <a:pt x="146" y="156"/>
                      </a:ln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23" name="Freeform 119"/>
                <p:cNvSpPr>
                  <a:spLocks/>
                </p:cNvSpPr>
                <p:nvPr/>
              </p:nvSpPr>
              <p:spPr bwMode="auto">
                <a:xfrm>
                  <a:off x="478" y="2606"/>
                  <a:ext cx="146" cy="156"/>
                </a:xfrm>
                <a:custGeom>
                  <a:avLst/>
                  <a:gdLst>
                    <a:gd name="T0" fmla="*/ 146 w 146"/>
                    <a:gd name="T1" fmla="*/ 156 h 156"/>
                    <a:gd name="T2" fmla="*/ 0 w 146"/>
                    <a:gd name="T3" fmla="*/ 156 h 156"/>
                    <a:gd name="T4" fmla="*/ 0 w 146"/>
                    <a:gd name="T5" fmla="*/ 0 h 156"/>
                    <a:gd name="T6" fmla="*/ 146 w 146"/>
                    <a:gd name="T7" fmla="*/ 0 h 156"/>
                    <a:gd name="T8" fmla="*/ 146 w 146"/>
                    <a:gd name="T9" fmla="*/ 156 h 156"/>
                    <a:gd name="T10" fmla="*/ 146 w 146"/>
                    <a:gd name="T11" fmla="*/ 156 h 15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46"/>
                    <a:gd name="T19" fmla="*/ 0 h 156"/>
                    <a:gd name="T20" fmla="*/ 146 w 146"/>
                    <a:gd name="T21" fmla="*/ 156 h 15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46" h="156">
                      <a:moveTo>
                        <a:pt x="146" y="156"/>
                      </a:moveTo>
                      <a:lnTo>
                        <a:pt x="0" y="156"/>
                      </a:lnTo>
                      <a:lnTo>
                        <a:pt x="0" y="0"/>
                      </a:lnTo>
                      <a:lnTo>
                        <a:pt x="146" y="0"/>
                      </a:lnTo>
                      <a:lnTo>
                        <a:pt x="146" y="156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24" name="Freeform 120"/>
                <p:cNvSpPr>
                  <a:spLocks/>
                </p:cNvSpPr>
                <p:nvPr/>
              </p:nvSpPr>
              <p:spPr bwMode="auto">
                <a:xfrm>
                  <a:off x="620" y="2606"/>
                  <a:ext cx="578" cy="156"/>
                </a:xfrm>
                <a:custGeom>
                  <a:avLst/>
                  <a:gdLst>
                    <a:gd name="T0" fmla="*/ 578 w 578"/>
                    <a:gd name="T1" fmla="*/ 156 h 156"/>
                    <a:gd name="T2" fmla="*/ 0 w 578"/>
                    <a:gd name="T3" fmla="*/ 156 h 156"/>
                    <a:gd name="T4" fmla="*/ 0 w 578"/>
                    <a:gd name="T5" fmla="*/ 0 h 156"/>
                    <a:gd name="T6" fmla="*/ 578 w 578"/>
                    <a:gd name="T7" fmla="*/ 0 h 156"/>
                    <a:gd name="T8" fmla="*/ 578 w 578"/>
                    <a:gd name="T9" fmla="*/ 156 h 156"/>
                    <a:gd name="T10" fmla="*/ 578 w 578"/>
                    <a:gd name="T11" fmla="*/ 156 h 15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78"/>
                    <a:gd name="T19" fmla="*/ 0 h 156"/>
                    <a:gd name="T20" fmla="*/ 578 w 578"/>
                    <a:gd name="T21" fmla="*/ 156 h 15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78" h="156">
                      <a:moveTo>
                        <a:pt x="578" y="156"/>
                      </a:moveTo>
                      <a:lnTo>
                        <a:pt x="0" y="156"/>
                      </a:lnTo>
                      <a:lnTo>
                        <a:pt x="0" y="0"/>
                      </a:lnTo>
                      <a:lnTo>
                        <a:pt x="578" y="0"/>
                      </a:lnTo>
                      <a:lnTo>
                        <a:pt x="578" y="156"/>
                      </a:ln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25" name="Freeform 121"/>
                <p:cNvSpPr>
                  <a:spLocks/>
                </p:cNvSpPr>
                <p:nvPr/>
              </p:nvSpPr>
              <p:spPr bwMode="auto">
                <a:xfrm>
                  <a:off x="620" y="2606"/>
                  <a:ext cx="578" cy="156"/>
                </a:xfrm>
                <a:custGeom>
                  <a:avLst/>
                  <a:gdLst>
                    <a:gd name="T0" fmla="*/ 578 w 578"/>
                    <a:gd name="T1" fmla="*/ 156 h 156"/>
                    <a:gd name="T2" fmla="*/ 0 w 578"/>
                    <a:gd name="T3" fmla="*/ 156 h 156"/>
                    <a:gd name="T4" fmla="*/ 0 w 578"/>
                    <a:gd name="T5" fmla="*/ 0 h 156"/>
                    <a:gd name="T6" fmla="*/ 578 w 578"/>
                    <a:gd name="T7" fmla="*/ 0 h 156"/>
                    <a:gd name="T8" fmla="*/ 578 w 578"/>
                    <a:gd name="T9" fmla="*/ 156 h 156"/>
                    <a:gd name="T10" fmla="*/ 578 w 578"/>
                    <a:gd name="T11" fmla="*/ 156 h 15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78"/>
                    <a:gd name="T19" fmla="*/ 0 h 156"/>
                    <a:gd name="T20" fmla="*/ 578 w 578"/>
                    <a:gd name="T21" fmla="*/ 156 h 15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78" h="156">
                      <a:moveTo>
                        <a:pt x="578" y="156"/>
                      </a:moveTo>
                      <a:lnTo>
                        <a:pt x="0" y="156"/>
                      </a:lnTo>
                      <a:lnTo>
                        <a:pt x="0" y="0"/>
                      </a:lnTo>
                      <a:lnTo>
                        <a:pt x="578" y="0"/>
                      </a:lnTo>
                      <a:lnTo>
                        <a:pt x="578" y="156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26" name="Rectangle 122"/>
                <p:cNvSpPr>
                  <a:spLocks noChangeArrowheads="1"/>
                </p:cNvSpPr>
                <p:nvPr/>
              </p:nvSpPr>
              <p:spPr bwMode="auto">
                <a:xfrm>
                  <a:off x="482" y="2766"/>
                  <a:ext cx="134" cy="146"/>
                </a:xfrm>
                <a:prstGeom prst="rect">
                  <a:avLst/>
                </a:prstGeom>
                <a:solidFill>
                  <a:srgbClr val="FFFFCC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27" name="Rectangle 123"/>
                <p:cNvSpPr>
                  <a:spLocks noChangeArrowheads="1"/>
                </p:cNvSpPr>
                <p:nvPr/>
              </p:nvSpPr>
              <p:spPr bwMode="auto">
                <a:xfrm>
                  <a:off x="482" y="2766"/>
                  <a:ext cx="134" cy="14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28" name="Freeform 124"/>
                <p:cNvSpPr>
                  <a:spLocks/>
                </p:cNvSpPr>
                <p:nvPr/>
              </p:nvSpPr>
              <p:spPr bwMode="auto">
                <a:xfrm>
                  <a:off x="474" y="2758"/>
                  <a:ext cx="142" cy="158"/>
                </a:xfrm>
                <a:custGeom>
                  <a:avLst/>
                  <a:gdLst>
                    <a:gd name="T0" fmla="*/ 0 w 142"/>
                    <a:gd name="T1" fmla="*/ 158 h 158"/>
                    <a:gd name="T2" fmla="*/ 0 w 142"/>
                    <a:gd name="T3" fmla="*/ 4 h 158"/>
                    <a:gd name="T4" fmla="*/ 0 w 142"/>
                    <a:gd name="T5" fmla="*/ 0 h 158"/>
                    <a:gd name="T6" fmla="*/ 4 w 142"/>
                    <a:gd name="T7" fmla="*/ 0 h 158"/>
                    <a:gd name="T8" fmla="*/ 142 w 142"/>
                    <a:gd name="T9" fmla="*/ 0 h 158"/>
                    <a:gd name="T10" fmla="*/ 142 w 142"/>
                    <a:gd name="T11" fmla="*/ 4 h 158"/>
                    <a:gd name="T12" fmla="*/ 142 w 142"/>
                    <a:gd name="T13" fmla="*/ 8 h 158"/>
                    <a:gd name="T14" fmla="*/ 8 w 142"/>
                    <a:gd name="T15" fmla="*/ 8 h 158"/>
                    <a:gd name="T16" fmla="*/ 8 w 142"/>
                    <a:gd name="T17" fmla="*/ 154 h 158"/>
                    <a:gd name="T18" fmla="*/ 142 w 142"/>
                    <a:gd name="T19" fmla="*/ 154 h 158"/>
                    <a:gd name="T20" fmla="*/ 4 w 142"/>
                    <a:gd name="T21" fmla="*/ 154 h 158"/>
                    <a:gd name="T22" fmla="*/ 0 w 142"/>
                    <a:gd name="T23" fmla="*/ 154 h 158"/>
                    <a:gd name="T24" fmla="*/ 0 w 142"/>
                    <a:gd name="T25" fmla="*/ 158 h 158"/>
                    <a:gd name="T26" fmla="*/ 0 w 142"/>
                    <a:gd name="T27" fmla="*/ 158 h 15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42"/>
                    <a:gd name="T43" fmla="*/ 0 h 158"/>
                    <a:gd name="T44" fmla="*/ 142 w 142"/>
                    <a:gd name="T45" fmla="*/ 158 h 158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42" h="158">
                      <a:moveTo>
                        <a:pt x="0" y="158"/>
                      </a:move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142" y="0"/>
                      </a:lnTo>
                      <a:lnTo>
                        <a:pt x="142" y="4"/>
                      </a:lnTo>
                      <a:lnTo>
                        <a:pt x="142" y="8"/>
                      </a:lnTo>
                      <a:lnTo>
                        <a:pt x="8" y="8"/>
                      </a:lnTo>
                      <a:lnTo>
                        <a:pt x="8" y="154"/>
                      </a:lnTo>
                      <a:lnTo>
                        <a:pt x="142" y="154"/>
                      </a:lnTo>
                      <a:lnTo>
                        <a:pt x="4" y="154"/>
                      </a:lnTo>
                      <a:lnTo>
                        <a:pt x="0" y="154"/>
                      </a:lnTo>
                      <a:lnTo>
                        <a:pt x="0" y="15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29" name="Freeform 125"/>
                <p:cNvSpPr>
                  <a:spLocks/>
                </p:cNvSpPr>
                <p:nvPr/>
              </p:nvSpPr>
              <p:spPr bwMode="auto">
                <a:xfrm>
                  <a:off x="474" y="2758"/>
                  <a:ext cx="142" cy="158"/>
                </a:xfrm>
                <a:custGeom>
                  <a:avLst/>
                  <a:gdLst>
                    <a:gd name="T0" fmla="*/ 0 w 142"/>
                    <a:gd name="T1" fmla="*/ 158 h 158"/>
                    <a:gd name="T2" fmla="*/ 0 w 142"/>
                    <a:gd name="T3" fmla="*/ 4 h 158"/>
                    <a:gd name="T4" fmla="*/ 0 w 142"/>
                    <a:gd name="T5" fmla="*/ 0 h 158"/>
                    <a:gd name="T6" fmla="*/ 4 w 142"/>
                    <a:gd name="T7" fmla="*/ 0 h 158"/>
                    <a:gd name="T8" fmla="*/ 142 w 142"/>
                    <a:gd name="T9" fmla="*/ 0 h 158"/>
                    <a:gd name="T10" fmla="*/ 142 w 142"/>
                    <a:gd name="T11" fmla="*/ 4 h 158"/>
                    <a:gd name="T12" fmla="*/ 142 w 142"/>
                    <a:gd name="T13" fmla="*/ 8 h 158"/>
                    <a:gd name="T14" fmla="*/ 8 w 142"/>
                    <a:gd name="T15" fmla="*/ 8 h 158"/>
                    <a:gd name="T16" fmla="*/ 8 w 142"/>
                    <a:gd name="T17" fmla="*/ 154 h 158"/>
                    <a:gd name="T18" fmla="*/ 142 w 142"/>
                    <a:gd name="T19" fmla="*/ 154 h 158"/>
                    <a:gd name="T20" fmla="*/ 4 w 142"/>
                    <a:gd name="T21" fmla="*/ 154 h 158"/>
                    <a:gd name="T22" fmla="*/ 0 w 142"/>
                    <a:gd name="T23" fmla="*/ 154 h 158"/>
                    <a:gd name="T24" fmla="*/ 0 w 142"/>
                    <a:gd name="T25" fmla="*/ 158 h 158"/>
                    <a:gd name="T26" fmla="*/ 0 w 142"/>
                    <a:gd name="T27" fmla="*/ 158 h 15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42"/>
                    <a:gd name="T43" fmla="*/ 0 h 158"/>
                    <a:gd name="T44" fmla="*/ 142 w 142"/>
                    <a:gd name="T45" fmla="*/ 158 h 158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42" h="158">
                      <a:moveTo>
                        <a:pt x="0" y="158"/>
                      </a:move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142" y="0"/>
                      </a:lnTo>
                      <a:lnTo>
                        <a:pt x="142" y="4"/>
                      </a:lnTo>
                      <a:lnTo>
                        <a:pt x="142" y="8"/>
                      </a:lnTo>
                      <a:lnTo>
                        <a:pt x="8" y="8"/>
                      </a:lnTo>
                      <a:lnTo>
                        <a:pt x="8" y="154"/>
                      </a:lnTo>
                      <a:lnTo>
                        <a:pt x="142" y="154"/>
                      </a:lnTo>
                      <a:lnTo>
                        <a:pt x="4" y="154"/>
                      </a:lnTo>
                      <a:lnTo>
                        <a:pt x="0" y="154"/>
                      </a:lnTo>
                      <a:lnTo>
                        <a:pt x="0" y="158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30" name="Rectangle 126"/>
                <p:cNvSpPr>
                  <a:spLocks noChangeArrowheads="1"/>
                </p:cNvSpPr>
                <p:nvPr/>
              </p:nvSpPr>
              <p:spPr bwMode="auto">
                <a:xfrm>
                  <a:off x="624" y="2766"/>
                  <a:ext cx="570" cy="146"/>
                </a:xfrm>
                <a:prstGeom prst="rect">
                  <a:avLst/>
                </a:prstGeom>
                <a:solidFill>
                  <a:srgbClr val="FFFFCC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31" name="Rectangle 127"/>
                <p:cNvSpPr>
                  <a:spLocks noChangeArrowheads="1"/>
                </p:cNvSpPr>
                <p:nvPr/>
              </p:nvSpPr>
              <p:spPr bwMode="auto">
                <a:xfrm>
                  <a:off x="624" y="2766"/>
                  <a:ext cx="570" cy="14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32" name="Freeform 128"/>
                <p:cNvSpPr>
                  <a:spLocks noEditPoints="1"/>
                </p:cNvSpPr>
                <p:nvPr/>
              </p:nvSpPr>
              <p:spPr bwMode="auto">
                <a:xfrm>
                  <a:off x="616" y="2758"/>
                  <a:ext cx="586" cy="158"/>
                </a:xfrm>
                <a:custGeom>
                  <a:avLst/>
                  <a:gdLst>
                    <a:gd name="T0" fmla="*/ 582 w 586"/>
                    <a:gd name="T1" fmla="*/ 158 h 158"/>
                    <a:gd name="T2" fmla="*/ 582 w 586"/>
                    <a:gd name="T3" fmla="*/ 154 h 158"/>
                    <a:gd name="T4" fmla="*/ 12 w 586"/>
                    <a:gd name="T5" fmla="*/ 154 h 158"/>
                    <a:gd name="T6" fmla="*/ 6 w 586"/>
                    <a:gd name="T7" fmla="*/ 154 h 158"/>
                    <a:gd name="T8" fmla="*/ 0 w 586"/>
                    <a:gd name="T9" fmla="*/ 154 h 158"/>
                    <a:gd name="T10" fmla="*/ 0 w 586"/>
                    <a:gd name="T11" fmla="*/ 4 h 158"/>
                    <a:gd name="T12" fmla="*/ 0 w 586"/>
                    <a:gd name="T13" fmla="*/ 0 h 158"/>
                    <a:gd name="T14" fmla="*/ 4 w 586"/>
                    <a:gd name="T15" fmla="*/ 0 h 158"/>
                    <a:gd name="T16" fmla="*/ 582 w 586"/>
                    <a:gd name="T17" fmla="*/ 0 h 158"/>
                    <a:gd name="T18" fmla="*/ 582 w 586"/>
                    <a:gd name="T19" fmla="*/ 4 h 158"/>
                    <a:gd name="T20" fmla="*/ 582 w 586"/>
                    <a:gd name="T21" fmla="*/ 0 h 158"/>
                    <a:gd name="T22" fmla="*/ 586 w 586"/>
                    <a:gd name="T23" fmla="*/ 0 h 158"/>
                    <a:gd name="T24" fmla="*/ 586 w 586"/>
                    <a:gd name="T25" fmla="*/ 4 h 158"/>
                    <a:gd name="T26" fmla="*/ 586 w 586"/>
                    <a:gd name="T27" fmla="*/ 154 h 158"/>
                    <a:gd name="T28" fmla="*/ 582 w 586"/>
                    <a:gd name="T29" fmla="*/ 154 h 158"/>
                    <a:gd name="T30" fmla="*/ 582 w 586"/>
                    <a:gd name="T31" fmla="*/ 158 h 158"/>
                    <a:gd name="T32" fmla="*/ 582 w 586"/>
                    <a:gd name="T33" fmla="*/ 158 h 158"/>
                    <a:gd name="T34" fmla="*/ 578 w 586"/>
                    <a:gd name="T35" fmla="*/ 154 h 158"/>
                    <a:gd name="T36" fmla="*/ 578 w 586"/>
                    <a:gd name="T37" fmla="*/ 8 h 158"/>
                    <a:gd name="T38" fmla="*/ 8 w 586"/>
                    <a:gd name="T39" fmla="*/ 8 h 158"/>
                    <a:gd name="T40" fmla="*/ 8 w 586"/>
                    <a:gd name="T41" fmla="*/ 154 h 158"/>
                    <a:gd name="T42" fmla="*/ 578 w 586"/>
                    <a:gd name="T43" fmla="*/ 154 h 158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586"/>
                    <a:gd name="T67" fmla="*/ 0 h 158"/>
                    <a:gd name="T68" fmla="*/ 586 w 586"/>
                    <a:gd name="T69" fmla="*/ 158 h 158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586" h="158">
                      <a:moveTo>
                        <a:pt x="582" y="158"/>
                      </a:moveTo>
                      <a:lnTo>
                        <a:pt x="582" y="154"/>
                      </a:lnTo>
                      <a:lnTo>
                        <a:pt x="12" y="154"/>
                      </a:lnTo>
                      <a:lnTo>
                        <a:pt x="6" y="154"/>
                      </a:lnTo>
                      <a:lnTo>
                        <a:pt x="0" y="154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582" y="0"/>
                      </a:lnTo>
                      <a:lnTo>
                        <a:pt x="582" y="4"/>
                      </a:lnTo>
                      <a:lnTo>
                        <a:pt x="582" y="0"/>
                      </a:lnTo>
                      <a:lnTo>
                        <a:pt x="586" y="0"/>
                      </a:lnTo>
                      <a:lnTo>
                        <a:pt x="586" y="4"/>
                      </a:lnTo>
                      <a:lnTo>
                        <a:pt x="586" y="154"/>
                      </a:lnTo>
                      <a:lnTo>
                        <a:pt x="582" y="154"/>
                      </a:lnTo>
                      <a:lnTo>
                        <a:pt x="582" y="158"/>
                      </a:lnTo>
                      <a:close/>
                      <a:moveTo>
                        <a:pt x="578" y="154"/>
                      </a:moveTo>
                      <a:lnTo>
                        <a:pt x="578" y="8"/>
                      </a:lnTo>
                      <a:lnTo>
                        <a:pt x="8" y="8"/>
                      </a:lnTo>
                      <a:lnTo>
                        <a:pt x="8" y="154"/>
                      </a:lnTo>
                      <a:lnTo>
                        <a:pt x="578" y="1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33" name="Freeform 129"/>
                <p:cNvSpPr>
                  <a:spLocks/>
                </p:cNvSpPr>
                <p:nvPr/>
              </p:nvSpPr>
              <p:spPr bwMode="auto">
                <a:xfrm>
                  <a:off x="616" y="2758"/>
                  <a:ext cx="586" cy="158"/>
                </a:xfrm>
                <a:custGeom>
                  <a:avLst/>
                  <a:gdLst>
                    <a:gd name="T0" fmla="*/ 582 w 586"/>
                    <a:gd name="T1" fmla="*/ 158 h 158"/>
                    <a:gd name="T2" fmla="*/ 582 w 586"/>
                    <a:gd name="T3" fmla="*/ 154 h 158"/>
                    <a:gd name="T4" fmla="*/ 12 w 586"/>
                    <a:gd name="T5" fmla="*/ 154 h 158"/>
                    <a:gd name="T6" fmla="*/ 6 w 586"/>
                    <a:gd name="T7" fmla="*/ 154 h 158"/>
                    <a:gd name="T8" fmla="*/ 0 w 586"/>
                    <a:gd name="T9" fmla="*/ 154 h 158"/>
                    <a:gd name="T10" fmla="*/ 0 w 586"/>
                    <a:gd name="T11" fmla="*/ 4 h 158"/>
                    <a:gd name="T12" fmla="*/ 0 w 586"/>
                    <a:gd name="T13" fmla="*/ 0 h 158"/>
                    <a:gd name="T14" fmla="*/ 4 w 586"/>
                    <a:gd name="T15" fmla="*/ 0 h 158"/>
                    <a:gd name="T16" fmla="*/ 582 w 586"/>
                    <a:gd name="T17" fmla="*/ 0 h 158"/>
                    <a:gd name="T18" fmla="*/ 582 w 586"/>
                    <a:gd name="T19" fmla="*/ 4 h 158"/>
                    <a:gd name="T20" fmla="*/ 582 w 586"/>
                    <a:gd name="T21" fmla="*/ 0 h 158"/>
                    <a:gd name="T22" fmla="*/ 586 w 586"/>
                    <a:gd name="T23" fmla="*/ 0 h 158"/>
                    <a:gd name="T24" fmla="*/ 586 w 586"/>
                    <a:gd name="T25" fmla="*/ 4 h 158"/>
                    <a:gd name="T26" fmla="*/ 586 w 586"/>
                    <a:gd name="T27" fmla="*/ 154 h 158"/>
                    <a:gd name="T28" fmla="*/ 582 w 586"/>
                    <a:gd name="T29" fmla="*/ 154 h 158"/>
                    <a:gd name="T30" fmla="*/ 582 w 586"/>
                    <a:gd name="T31" fmla="*/ 158 h 158"/>
                    <a:gd name="T32" fmla="*/ 582 w 586"/>
                    <a:gd name="T33" fmla="*/ 158 h 158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586"/>
                    <a:gd name="T52" fmla="*/ 0 h 158"/>
                    <a:gd name="T53" fmla="*/ 586 w 586"/>
                    <a:gd name="T54" fmla="*/ 158 h 158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586" h="158">
                      <a:moveTo>
                        <a:pt x="582" y="158"/>
                      </a:moveTo>
                      <a:lnTo>
                        <a:pt x="582" y="154"/>
                      </a:lnTo>
                      <a:lnTo>
                        <a:pt x="12" y="154"/>
                      </a:lnTo>
                      <a:lnTo>
                        <a:pt x="6" y="154"/>
                      </a:lnTo>
                      <a:lnTo>
                        <a:pt x="0" y="154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582" y="0"/>
                      </a:lnTo>
                      <a:lnTo>
                        <a:pt x="582" y="4"/>
                      </a:lnTo>
                      <a:lnTo>
                        <a:pt x="582" y="0"/>
                      </a:lnTo>
                      <a:lnTo>
                        <a:pt x="586" y="0"/>
                      </a:lnTo>
                      <a:lnTo>
                        <a:pt x="586" y="4"/>
                      </a:lnTo>
                      <a:lnTo>
                        <a:pt x="586" y="154"/>
                      </a:lnTo>
                      <a:lnTo>
                        <a:pt x="582" y="154"/>
                      </a:lnTo>
                      <a:lnTo>
                        <a:pt x="582" y="158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34" name="Rectangle 130"/>
                <p:cNvSpPr>
                  <a:spLocks noChangeArrowheads="1"/>
                </p:cNvSpPr>
                <p:nvPr/>
              </p:nvSpPr>
              <p:spPr bwMode="auto">
                <a:xfrm>
                  <a:off x="624" y="2766"/>
                  <a:ext cx="570" cy="14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35" name="Freeform 131"/>
                <p:cNvSpPr>
                  <a:spLocks/>
                </p:cNvSpPr>
                <p:nvPr/>
              </p:nvSpPr>
              <p:spPr bwMode="auto">
                <a:xfrm>
                  <a:off x="506" y="2474"/>
                  <a:ext cx="70" cy="104"/>
                </a:xfrm>
                <a:custGeom>
                  <a:avLst/>
                  <a:gdLst>
                    <a:gd name="T0" fmla="*/ 18 w 70"/>
                    <a:gd name="T1" fmla="*/ 92 h 104"/>
                    <a:gd name="T2" fmla="*/ 18 w 70"/>
                    <a:gd name="T3" fmla="*/ 92 h 104"/>
                    <a:gd name="T4" fmla="*/ 24 w 70"/>
                    <a:gd name="T5" fmla="*/ 86 h 104"/>
                    <a:gd name="T6" fmla="*/ 24 w 70"/>
                    <a:gd name="T7" fmla="*/ 86 h 104"/>
                    <a:gd name="T8" fmla="*/ 38 w 70"/>
                    <a:gd name="T9" fmla="*/ 72 h 104"/>
                    <a:gd name="T10" fmla="*/ 38 w 70"/>
                    <a:gd name="T11" fmla="*/ 72 h 104"/>
                    <a:gd name="T12" fmla="*/ 58 w 70"/>
                    <a:gd name="T13" fmla="*/ 54 h 104"/>
                    <a:gd name="T14" fmla="*/ 58 w 70"/>
                    <a:gd name="T15" fmla="*/ 54 h 104"/>
                    <a:gd name="T16" fmla="*/ 64 w 70"/>
                    <a:gd name="T17" fmla="*/ 48 h 104"/>
                    <a:gd name="T18" fmla="*/ 66 w 70"/>
                    <a:gd name="T19" fmla="*/ 42 h 104"/>
                    <a:gd name="T20" fmla="*/ 66 w 70"/>
                    <a:gd name="T21" fmla="*/ 42 h 104"/>
                    <a:gd name="T22" fmla="*/ 68 w 70"/>
                    <a:gd name="T23" fmla="*/ 36 h 104"/>
                    <a:gd name="T24" fmla="*/ 68 w 70"/>
                    <a:gd name="T25" fmla="*/ 30 h 104"/>
                    <a:gd name="T26" fmla="*/ 68 w 70"/>
                    <a:gd name="T27" fmla="*/ 30 h 104"/>
                    <a:gd name="T28" fmla="*/ 66 w 70"/>
                    <a:gd name="T29" fmla="*/ 18 h 104"/>
                    <a:gd name="T30" fmla="*/ 60 w 70"/>
                    <a:gd name="T31" fmla="*/ 8 h 104"/>
                    <a:gd name="T32" fmla="*/ 60 w 70"/>
                    <a:gd name="T33" fmla="*/ 8 h 104"/>
                    <a:gd name="T34" fmla="*/ 56 w 70"/>
                    <a:gd name="T35" fmla="*/ 6 h 104"/>
                    <a:gd name="T36" fmla="*/ 50 w 70"/>
                    <a:gd name="T37" fmla="*/ 2 h 104"/>
                    <a:gd name="T38" fmla="*/ 36 w 70"/>
                    <a:gd name="T39" fmla="*/ 0 h 104"/>
                    <a:gd name="T40" fmla="*/ 36 w 70"/>
                    <a:gd name="T41" fmla="*/ 0 h 104"/>
                    <a:gd name="T42" fmla="*/ 24 w 70"/>
                    <a:gd name="T43" fmla="*/ 2 h 104"/>
                    <a:gd name="T44" fmla="*/ 18 w 70"/>
                    <a:gd name="T45" fmla="*/ 4 h 104"/>
                    <a:gd name="T46" fmla="*/ 14 w 70"/>
                    <a:gd name="T47" fmla="*/ 8 h 104"/>
                    <a:gd name="T48" fmla="*/ 14 w 70"/>
                    <a:gd name="T49" fmla="*/ 8 h 104"/>
                    <a:gd name="T50" fmla="*/ 10 w 70"/>
                    <a:gd name="T51" fmla="*/ 12 h 104"/>
                    <a:gd name="T52" fmla="*/ 6 w 70"/>
                    <a:gd name="T53" fmla="*/ 18 h 104"/>
                    <a:gd name="T54" fmla="*/ 4 w 70"/>
                    <a:gd name="T55" fmla="*/ 30 h 104"/>
                    <a:gd name="T56" fmla="*/ 16 w 70"/>
                    <a:gd name="T57" fmla="*/ 32 h 104"/>
                    <a:gd name="T58" fmla="*/ 16 w 70"/>
                    <a:gd name="T59" fmla="*/ 32 h 104"/>
                    <a:gd name="T60" fmla="*/ 18 w 70"/>
                    <a:gd name="T61" fmla="*/ 24 h 104"/>
                    <a:gd name="T62" fmla="*/ 22 w 70"/>
                    <a:gd name="T63" fmla="*/ 16 h 104"/>
                    <a:gd name="T64" fmla="*/ 22 w 70"/>
                    <a:gd name="T65" fmla="*/ 16 h 104"/>
                    <a:gd name="T66" fmla="*/ 28 w 70"/>
                    <a:gd name="T67" fmla="*/ 12 h 104"/>
                    <a:gd name="T68" fmla="*/ 36 w 70"/>
                    <a:gd name="T69" fmla="*/ 12 h 104"/>
                    <a:gd name="T70" fmla="*/ 36 w 70"/>
                    <a:gd name="T71" fmla="*/ 12 h 104"/>
                    <a:gd name="T72" fmla="*/ 44 w 70"/>
                    <a:gd name="T73" fmla="*/ 12 h 104"/>
                    <a:gd name="T74" fmla="*/ 50 w 70"/>
                    <a:gd name="T75" fmla="*/ 16 h 104"/>
                    <a:gd name="T76" fmla="*/ 50 w 70"/>
                    <a:gd name="T77" fmla="*/ 16 h 104"/>
                    <a:gd name="T78" fmla="*/ 54 w 70"/>
                    <a:gd name="T79" fmla="*/ 22 h 104"/>
                    <a:gd name="T80" fmla="*/ 56 w 70"/>
                    <a:gd name="T81" fmla="*/ 28 h 104"/>
                    <a:gd name="T82" fmla="*/ 56 w 70"/>
                    <a:gd name="T83" fmla="*/ 28 h 104"/>
                    <a:gd name="T84" fmla="*/ 54 w 70"/>
                    <a:gd name="T85" fmla="*/ 36 h 104"/>
                    <a:gd name="T86" fmla="*/ 50 w 70"/>
                    <a:gd name="T87" fmla="*/ 44 h 104"/>
                    <a:gd name="T88" fmla="*/ 50 w 70"/>
                    <a:gd name="T89" fmla="*/ 44 h 104"/>
                    <a:gd name="T90" fmla="*/ 42 w 70"/>
                    <a:gd name="T91" fmla="*/ 54 h 104"/>
                    <a:gd name="T92" fmla="*/ 28 w 70"/>
                    <a:gd name="T93" fmla="*/ 66 h 104"/>
                    <a:gd name="T94" fmla="*/ 28 w 70"/>
                    <a:gd name="T95" fmla="*/ 66 h 104"/>
                    <a:gd name="T96" fmla="*/ 10 w 70"/>
                    <a:gd name="T97" fmla="*/ 82 h 104"/>
                    <a:gd name="T98" fmla="*/ 10 w 70"/>
                    <a:gd name="T99" fmla="*/ 82 h 104"/>
                    <a:gd name="T100" fmla="*/ 6 w 70"/>
                    <a:gd name="T101" fmla="*/ 88 h 104"/>
                    <a:gd name="T102" fmla="*/ 2 w 70"/>
                    <a:gd name="T103" fmla="*/ 96 h 104"/>
                    <a:gd name="T104" fmla="*/ 2 w 70"/>
                    <a:gd name="T105" fmla="*/ 96 h 104"/>
                    <a:gd name="T106" fmla="*/ 0 w 70"/>
                    <a:gd name="T107" fmla="*/ 104 h 104"/>
                    <a:gd name="T108" fmla="*/ 70 w 70"/>
                    <a:gd name="T109" fmla="*/ 104 h 104"/>
                    <a:gd name="T110" fmla="*/ 70 w 70"/>
                    <a:gd name="T111" fmla="*/ 92 h 104"/>
                    <a:gd name="T112" fmla="*/ 18 w 70"/>
                    <a:gd name="T113" fmla="*/ 92 h 104"/>
                    <a:gd name="T114" fmla="*/ 18 w 70"/>
                    <a:gd name="T115" fmla="*/ 92 h 104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70"/>
                    <a:gd name="T175" fmla="*/ 0 h 104"/>
                    <a:gd name="T176" fmla="*/ 70 w 70"/>
                    <a:gd name="T177" fmla="*/ 104 h 104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70" h="104">
                      <a:moveTo>
                        <a:pt x="18" y="92"/>
                      </a:moveTo>
                      <a:lnTo>
                        <a:pt x="18" y="92"/>
                      </a:lnTo>
                      <a:lnTo>
                        <a:pt x="24" y="86"/>
                      </a:lnTo>
                      <a:lnTo>
                        <a:pt x="38" y="72"/>
                      </a:lnTo>
                      <a:lnTo>
                        <a:pt x="58" y="54"/>
                      </a:lnTo>
                      <a:lnTo>
                        <a:pt x="64" y="48"/>
                      </a:lnTo>
                      <a:lnTo>
                        <a:pt x="66" y="42"/>
                      </a:lnTo>
                      <a:lnTo>
                        <a:pt x="68" y="36"/>
                      </a:lnTo>
                      <a:lnTo>
                        <a:pt x="68" y="30"/>
                      </a:lnTo>
                      <a:lnTo>
                        <a:pt x="66" y="18"/>
                      </a:lnTo>
                      <a:lnTo>
                        <a:pt x="60" y="8"/>
                      </a:lnTo>
                      <a:lnTo>
                        <a:pt x="56" y="6"/>
                      </a:lnTo>
                      <a:lnTo>
                        <a:pt x="50" y="2"/>
                      </a:lnTo>
                      <a:lnTo>
                        <a:pt x="36" y="0"/>
                      </a:lnTo>
                      <a:lnTo>
                        <a:pt x="24" y="2"/>
                      </a:lnTo>
                      <a:lnTo>
                        <a:pt x="18" y="4"/>
                      </a:lnTo>
                      <a:lnTo>
                        <a:pt x="14" y="8"/>
                      </a:lnTo>
                      <a:lnTo>
                        <a:pt x="10" y="12"/>
                      </a:lnTo>
                      <a:lnTo>
                        <a:pt x="6" y="18"/>
                      </a:lnTo>
                      <a:lnTo>
                        <a:pt x="4" y="30"/>
                      </a:lnTo>
                      <a:lnTo>
                        <a:pt x="16" y="32"/>
                      </a:lnTo>
                      <a:lnTo>
                        <a:pt x="18" y="24"/>
                      </a:lnTo>
                      <a:lnTo>
                        <a:pt x="22" y="16"/>
                      </a:lnTo>
                      <a:lnTo>
                        <a:pt x="28" y="12"/>
                      </a:lnTo>
                      <a:lnTo>
                        <a:pt x="36" y="12"/>
                      </a:lnTo>
                      <a:lnTo>
                        <a:pt x="44" y="12"/>
                      </a:lnTo>
                      <a:lnTo>
                        <a:pt x="50" y="16"/>
                      </a:lnTo>
                      <a:lnTo>
                        <a:pt x="54" y="22"/>
                      </a:lnTo>
                      <a:lnTo>
                        <a:pt x="56" y="28"/>
                      </a:lnTo>
                      <a:lnTo>
                        <a:pt x="54" y="36"/>
                      </a:lnTo>
                      <a:lnTo>
                        <a:pt x="50" y="44"/>
                      </a:lnTo>
                      <a:lnTo>
                        <a:pt x="42" y="54"/>
                      </a:lnTo>
                      <a:lnTo>
                        <a:pt x="28" y="66"/>
                      </a:lnTo>
                      <a:lnTo>
                        <a:pt x="10" y="82"/>
                      </a:lnTo>
                      <a:lnTo>
                        <a:pt x="6" y="88"/>
                      </a:lnTo>
                      <a:lnTo>
                        <a:pt x="2" y="96"/>
                      </a:lnTo>
                      <a:lnTo>
                        <a:pt x="0" y="104"/>
                      </a:lnTo>
                      <a:lnTo>
                        <a:pt x="70" y="104"/>
                      </a:lnTo>
                      <a:lnTo>
                        <a:pt x="70" y="92"/>
                      </a:lnTo>
                      <a:lnTo>
                        <a:pt x="18" y="9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36" name="Freeform 132"/>
                <p:cNvSpPr>
                  <a:spLocks noEditPoints="1"/>
                </p:cNvSpPr>
                <p:nvPr/>
              </p:nvSpPr>
              <p:spPr bwMode="auto">
                <a:xfrm>
                  <a:off x="668" y="2470"/>
                  <a:ext cx="488" cy="104"/>
                </a:xfrm>
                <a:custGeom>
                  <a:avLst/>
                  <a:gdLst>
                    <a:gd name="T0" fmla="*/ 96 w 488"/>
                    <a:gd name="T1" fmla="*/ 104 h 104"/>
                    <a:gd name="T2" fmla="*/ 14 w 488"/>
                    <a:gd name="T3" fmla="*/ 104 h 104"/>
                    <a:gd name="T4" fmla="*/ 54 w 488"/>
                    <a:gd name="T5" fmla="*/ 32 h 104"/>
                    <a:gd name="T6" fmla="*/ 128 w 488"/>
                    <a:gd name="T7" fmla="*/ 92 h 104"/>
                    <a:gd name="T8" fmla="*/ 122 w 488"/>
                    <a:gd name="T9" fmla="*/ 88 h 104"/>
                    <a:gd name="T10" fmla="*/ 120 w 488"/>
                    <a:gd name="T11" fmla="*/ 28 h 104"/>
                    <a:gd name="T12" fmla="*/ 98 w 488"/>
                    <a:gd name="T13" fmla="*/ 38 h 104"/>
                    <a:gd name="T14" fmla="*/ 110 w 488"/>
                    <a:gd name="T15" fmla="*/ 96 h 104"/>
                    <a:gd name="T16" fmla="*/ 126 w 488"/>
                    <a:gd name="T17" fmla="*/ 104 h 104"/>
                    <a:gd name="T18" fmla="*/ 128 w 488"/>
                    <a:gd name="T19" fmla="*/ 92 h 104"/>
                    <a:gd name="T20" fmla="*/ 164 w 488"/>
                    <a:gd name="T21" fmla="*/ 92 h 104"/>
                    <a:gd name="T22" fmla="*/ 174 w 488"/>
                    <a:gd name="T23" fmla="*/ 38 h 104"/>
                    <a:gd name="T24" fmla="*/ 148 w 488"/>
                    <a:gd name="T25" fmla="*/ 28 h 104"/>
                    <a:gd name="T26" fmla="*/ 148 w 488"/>
                    <a:gd name="T27" fmla="*/ 82 h 104"/>
                    <a:gd name="T28" fmla="*/ 156 w 488"/>
                    <a:gd name="T29" fmla="*/ 102 h 104"/>
                    <a:gd name="T30" fmla="*/ 174 w 488"/>
                    <a:gd name="T31" fmla="*/ 92 h 104"/>
                    <a:gd name="T32" fmla="*/ 250 w 488"/>
                    <a:gd name="T33" fmla="*/ 104 h 104"/>
                    <a:gd name="T34" fmla="*/ 246 w 488"/>
                    <a:gd name="T35" fmla="*/ 54 h 104"/>
                    <a:gd name="T36" fmla="*/ 242 w 488"/>
                    <a:gd name="T37" fmla="*/ 34 h 104"/>
                    <a:gd name="T38" fmla="*/ 218 w 488"/>
                    <a:gd name="T39" fmla="*/ 26 h 104"/>
                    <a:gd name="T40" fmla="*/ 194 w 488"/>
                    <a:gd name="T41" fmla="*/ 32 h 104"/>
                    <a:gd name="T42" fmla="*/ 196 w 488"/>
                    <a:gd name="T43" fmla="*/ 52 h 104"/>
                    <a:gd name="T44" fmla="*/ 208 w 488"/>
                    <a:gd name="T45" fmla="*/ 38 h 104"/>
                    <a:gd name="T46" fmla="*/ 230 w 488"/>
                    <a:gd name="T47" fmla="*/ 42 h 104"/>
                    <a:gd name="T48" fmla="*/ 234 w 488"/>
                    <a:gd name="T49" fmla="*/ 56 h 104"/>
                    <a:gd name="T50" fmla="*/ 190 w 488"/>
                    <a:gd name="T51" fmla="*/ 66 h 104"/>
                    <a:gd name="T52" fmla="*/ 182 w 488"/>
                    <a:gd name="T53" fmla="*/ 84 h 104"/>
                    <a:gd name="T54" fmla="*/ 196 w 488"/>
                    <a:gd name="T55" fmla="*/ 104 h 104"/>
                    <a:gd name="T56" fmla="*/ 222 w 488"/>
                    <a:gd name="T57" fmla="*/ 102 h 104"/>
                    <a:gd name="T58" fmla="*/ 238 w 488"/>
                    <a:gd name="T59" fmla="*/ 104 h 104"/>
                    <a:gd name="T60" fmla="*/ 232 w 488"/>
                    <a:gd name="T61" fmla="*/ 82 h 104"/>
                    <a:gd name="T62" fmla="*/ 210 w 488"/>
                    <a:gd name="T63" fmla="*/ 94 h 104"/>
                    <a:gd name="T64" fmla="*/ 196 w 488"/>
                    <a:gd name="T65" fmla="*/ 88 h 104"/>
                    <a:gd name="T66" fmla="*/ 202 w 488"/>
                    <a:gd name="T67" fmla="*/ 72 h 104"/>
                    <a:gd name="T68" fmla="*/ 234 w 488"/>
                    <a:gd name="T69" fmla="*/ 70 h 104"/>
                    <a:gd name="T70" fmla="*/ 296 w 488"/>
                    <a:gd name="T71" fmla="*/ 94 h 104"/>
                    <a:gd name="T72" fmla="*/ 276 w 488"/>
                    <a:gd name="T73" fmla="*/ 78 h 104"/>
                    <a:gd name="T74" fmla="*/ 282 w 488"/>
                    <a:gd name="T75" fmla="*/ 44 h 104"/>
                    <a:gd name="T76" fmla="*/ 308 w 488"/>
                    <a:gd name="T77" fmla="*/ 40 h 104"/>
                    <a:gd name="T78" fmla="*/ 326 w 488"/>
                    <a:gd name="T79" fmla="*/ 50 h 104"/>
                    <a:gd name="T80" fmla="*/ 296 w 488"/>
                    <a:gd name="T81" fmla="*/ 26 h 104"/>
                    <a:gd name="T82" fmla="*/ 272 w 488"/>
                    <a:gd name="T83" fmla="*/ 36 h 104"/>
                    <a:gd name="T84" fmla="*/ 262 w 488"/>
                    <a:gd name="T85" fmla="*/ 66 h 104"/>
                    <a:gd name="T86" fmla="*/ 272 w 488"/>
                    <a:gd name="T87" fmla="*/ 94 h 104"/>
                    <a:gd name="T88" fmla="*/ 296 w 488"/>
                    <a:gd name="T89" fmla="*/ 104 h 104"/>
                    <a:gd name="T90" fmla="*/ 328 w 488"/>
                    <a:gd name="T91" fmla="*/ 78 h 104"/>
                    <a:gd name="T92" fmla="*/ 308 w 488"/>
                    <a:gd name="T93" fmla="*/ 90 h 104"/>
                    <a:gd name="T94" fmla="*/ 352 w 488"/>
                    <a:gd name="T95" fmla="*/ 48 h 104"/>
                    <a:gd name="T96" fmla="*/ 366 w 488"/>
                    <a:gd name="T97" fmla="*/ 38 h 104"/>
                    <a:gd name="T98" fmla="*/ 382 w 488"/>
                    <a:gd name="T99" fmla="*/ 42 h 104"/>
                    <a:gd name="T100" fmla="*/ 398 w 488"/>
                    <a:gd name="T101" fmla="*/ 56 h 104"/>
                    <a:gd name="T102" fmla="*/ 392 w 488"/>
                    <a:gd name="T103" fmla="*/ 34 h 104"/>
                    <a:gd name="T104" fmla="*/ 374 w 488"/>
                    <a:gd name="T105" fmla="*/ 26 h 104"/>
                    <a:gd name="T106" fmla="*/ 350 w 488"/>
                    <a:gd name="T107" fmla="*/ 0 h 104"/>
                    <a:gd name="T108" fmla="*/ 436 w 488"/>
                    <a:gd name="T109" fmla="*/ 104 h 104"/>
                    <a:gd name="T110" fmla="*/ 436 w 488"/>
                    <a:gd name="T111" fmla="*/ 104 h 104"/>
                    <a:gd name="T112" fmla="*/ 474 w 488"/>
                    <a:gd name="T113" fmla="*/ 88 h 104"/>
                    <a:gd name="T114" fmla="*/ 486 w 488"/>
                    <a:gd name="T115" fmla="*/ 28 h 104"/>
                    <a:gd name="T116" fmla="*/ 452 w 488"/>
                    <a:gd name="T117" fmla="*/ 28 h 104"/>
                    <a:gd name="T118" fmla="*/ 462 w 488"/>
                    <a:gd name="T119" fmla="*/ 96 h 104"/>
                    <a:gd name="T120" fmla="*/ 472 w 488"/>
                    <a:gd name="T121" fmla="*/ 104 h 104"/>
                    <a:gd name="T122" fmla="*/ 486 w 488"/>
                    <a:gd name="T123" fmla="*/ 92 h 104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488"/>
                    <a:gd name="T187" fmla="*/ 0 h 104"/>
                    <a:gd name="T188" fmla="*/ 488 w 488"/>
                    <a:gd name="T189" fmla="*/ 104 h 104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488" h="104">
                      <a:moveTo>
                        <a:pt x="14" y="104"/>
                      </a:moveTo>
                      <a:lnTo>
                        <a:pt x="26" y="72"/>
                      </a:lnTo>
                      <a:lnTo>
                        <a:pt x="70" y="72"/>
                      </a:lnTo>
                      <a:lnTo>
                        <a:pt x="82" y="104"/>
                      </a:lnTo>
                      <a:lnTo>
                        <a:pt x="96" y="104"/>
                      </a:lnTo>
                      <a:lnTo>
                        <a:pt x="54" y="0"/>
                      </a:lnTo>
                      <a:lnTo>
                        <a:pt x="40" y="0"/>
                      </a:lnTo>
                      <a:lnTo>
                        <a:pt x="0" y="104"/>
                      </a:lnTo>
                      <a:lnTo>
                        <a:pt x="14" y="104"/>
                      </a:lnTo>
                      <a:close/>
                      <a:moveTo>
                        <a:pt x="42" y="30"/>
                      </a:moveTo>
                      <a:lnTo>
                        <a:pt x="42" y="30"/>
                      </a:lnTo>
                      <a:lnTo>
                        <a:pt x="48" y="10"/>
                      </a:lnTo>
                      <a:lnTo>
                        <a:pt x="54" y="32"/>
                      </a:lnTo>
                      <a:lnTo>
                        <a:pt x="66" y="60"/>
                      </a:lnTo>
                      <a:lnTo>
                        <a:pt x="30" y="60"/>
                      </a:lnTo>
                      <a:lnTo>
                        <a:pt x="42" y="30"/>
                      </a:lnTo>
                      <a:close/>
                      <a:moveTo>
                        <a:pt x="128" y="92"/>
                      </a:moveTo>
                      <a:lnTo>
                        <a:pt x="128" y="92"/>
                      </a:lnTo>
                      <a:lnTo>
                        <a:pt x="124" y="92"/>
                      </a:lnTo>
                      <a:lnTo>
                        <a:pt x="122" y="88"/>
                      </a:lnTo>
                      <a:lnTo>
                        <a:pt x="120" y="82"/>
                      </a:lnTo>
                      <a:lnTo>
                        <a:pt x="120" y="38"/>
                      </a:lnTo>
                      <a:lnTo>
                        <a:pt x="134" y="38"/>
                      </a:lnTo>
                      <a:lnTo>
                        <a:pt x="134" y="28"/>
                      </a:lnTo>
                      <a:lnTo>
                        <a:pt x="120" y="28"/>
                      </a:lnTo>
                      <a:lnTo>
                        <a:pt x="120" y="2"/>
                      </a:lnTo>
                      <a:lnTo>
                        <a:pt x="108" y="10"/>
                      </a:lnTo>
                      <a:lnTo>
                        <a:pt x="108" y="28"/>
                      </a:lnTo>
                      <a:lnTo>
                        <a:pt x="98" y="28"/>
                      </a:lnTo>
                      <a:lnTo>
                        <a:pt x="98" y="38"/>
                      </a:lnTo>
                      <a:lnTo>
                        <a:pt x="108" y="38"/>
                      </a:lnTo>
                      <a:lnTo>
                        <a:pt x="108" y="82"/>
                      </a:lnTo>
                      <a:lnTo>
                        <a:pt x="110" y="96"/>
                      </a:lnTo>
                      <a:lnTo>
                        <a:pt x="112" y="100"/>
                      </a:lnTo>
                      <a:lnTo>
                        <a:pt x="116" y="102"/>
                      </a:lnTo>
                      <a:lnTo>
                        <a:pt x="120" y="104"/>
                      </a:lnTo>
                      <a:lnTo>
                        <a:pt x="126" y="104"/>
                      </a:lnTo>
                      <a:lnTo>
                        <a:pt x="136" y="102"/>
                      </a:lnTo>
                      <a:lnTo>
                        <a:pt x="134" y="92"/>
                      </a:lnTo>
                      <a:lnTo>
                        <a:pt x="128" y="92"/>
                      </a:lnTo>
                      <a:close/>
                      <a:moveTo>
                        <a:pt x="168" y="92"/>
                      </a:moveTo>
                      <a:lnTo>
                        <a:pt x="168" y="92"/>
                      </a:lnTo>
                      <a:lnTo>
                        <a:pt x="164" y="92"/>
                      </a:lnTo>
                      <a:lnTo>
                        <a:pt x="162" y="88"/>
                      </a:lnTo>
                      <a:lnTo>
                        <a:pt x="160" y="82"/>
                      </a:lnTo>
                      <a:lnTo>
                        <a:pt x="160" y="38"/>
                      </a:lnTo>
                      <a:lnTo>
                        <a:pt x="174" y="38"/>
                      </a:lnTo>
                      <a:lnTo>
                        <a:pt x="174" y="28"/>
                      </a:lnTo>
                      <a:lnTo>
                        <a:pt x="160" y="28"/>
                      </a:lnTo>
                      <a:lnTo>
                        <a:pt x="160" y="2"/>
                      </a:lnTo>
                      <a:lnTo>
                        <a:pt x="148" y="10"/>
                      </a:lnTo>
                      <a:lnTo>
                        <a:pt x="148" y="28"/>
                      </a:lnTo>
                      <a:lnTo>
                        <a:pt x="138" y="28"/>
                      </a:lnTo>
                      <a:lnTo>
                        <a:pt x="138" y="38"/>
                      </a:lnTo>
                      <a:lnTo>
                        <a:pt x="148" y="38"/>
                      </a:lnTo>
                      <a:lnTo>
                        <a:pt x="148" y="82"/>
                      </a:lnTo>
                      <a:lnTo>
                        <a:pt x="150" y="96"/>
                      </a:lnTo>
                      <a:lnTo>
                        <a:pt x="152" y="100"/>
                      </a:lnTo>
                      <a:lnTo>
                        <a:pt x="156" y="102"/>
                      </a:lnTo>
                      <a:lnTo>
                        <a:pt x="160" y="104"/>
                      </a:lnTo>
                      <a:lnTo>
                        <a:pt x="166" y="104"/>
                      </a:lnTo>
                      <a:lnTo>
                        <a:pt x="176" y="102"/>
                      </a:lnTo>
                      <a:lnTo>
                        <a:pt x="174" y="92"/>
                      </a:lnTo>
                      <a:lnTo>
                        <a:pt x="168" y="92"/>
                      </a:lnTo>
                      <a:close/>
                      <a:moveTo>
                        <a:pt x="238" y="104"/>
                      </a:moveTo>
                      <a:lnTo>
                        <a:pt x="250" y="104"/>
                      </a:lnTo>
                      <a:lnTo>
                        <a:pt x="248" y="94"/>
                      </a:lnTo>
                      <a:lnTo>
                        <a:pt x="246" y="72"/>
                      </a:lnTo>
                      <a:lnTo>
                        <a:pt x="246" y="54"/>
                      </a:lnTo>
                      <a:lnTo>
                        <a:pt x="246" y="44"/>
                      </a:lnTo>
                      <a:lnTo>
                        <a:pt x="242" y="34"/>
                      </a:lnTo>
                      <a:lnTo>
                        <a:pt x="238" y="32"/>
                      </a:lnTo>
                      <a:lnTo>
                        <a:pt x="234" y="28"/>
                      </a:lnTo>
                      <a:lnTo>
                        <a:pt x="226" y="28"/>
                      </a:lnTo>
                      <a:lnTo>
                        <a:pt x="218" y="26"/>
                      </a:lnTo>
                      <a:lnTo>
                        <a:pt x="208" y="28"/>
                      </a:lnTo>
                      <a:lnTo>
                        <a:pt x="200" y="30"/>
                      </a:lnTo>
                      <a:lnTo>
                        <a:pt x="194" y="32"/>
                      </a:lnTo>
                      <a:lnTo>
                        <a:pt x="190" y="36"/>
                      </a:lnTo>
                      <a:lnTo>
                        <a:pt x="186" y="42"/>
                      </a:lnTo>
                      <a:lnTo>
                        <a:pt x="184" y="50"/>
                      </a:lnTo>
                      <a:lnTo>
                        <a:pt x="196" y="52"/>
                      </a:lnTo>
                      <a:lnTo>
                        <a:pt x="198" y="44"/>
                      </a:lnTo>
                      <a:lnTo>
                        <a:pt x="202" y="40"/>
                      </a:lnTo>
                      <a:lnTo>
                        <a:pt x="208" y="38"/>
                      </a:lnTo>
                      <a:lnTo>
                        <a:pt x="216" y="38"/>
                      </a:lnTo>
                      <a:lnTo>
                        <a:pt x="224" y="38"/>
                      </a:lnTo>
                      <a:lnTo>
                        <a:pt x="230" y="42"/>
                      </a:lnTo>
                      <a:lnTo>
                        <a:pt x="234" y="46"/>
                      </a:lnTo>
                      <a:lnTo>
                        <a:pt x="234" y="52"/>
                      </a:lnTo>
                      <a:lnTo>
                        <a:pt x="234" y="56"/>
                      </a:lnTo>
                      <a:lnTo>
                        <a:pt x="212" y="60"/>
                      </a:lnTo>
                      <a:lnTo>
                        <a:pt x="200" y="62"/>
                      </a:lnTo>
                      <a:lnTo>
                        <a:pt x="190" y="66"/>
                      </a:lnTo>
                      <a:lnTo>
                        <a:pt x="184" y="74"/>
                      </a:lnTo>
                      <a:lnTo>
                        <a:pt x="182" y="78"/>
                      </a:lnTo>
                      <a:lnTo>
                        <a:pt x="182" y="84"/>
                      </a:lnTo>
                      <a:lnTo>
                        <a:pt x="184" y="92"/>
                      </a:lnTo>
                      <a:lnTo>
                        <a:pt x="188" y="98"/>
                      </a:lnTo>
                      <a:lnTo>
                        <a:pt x="196" y="104"/>
                      </a:lnTo>
                      <a:lnTo>
                        <a:pt x="208" y="104"/>
                      </a:lnTo>
                      <a:lnTo>
                        <a:pt x="214" y="104"/>
                      </a:lnTo>
                      <a:lnTo>
                        <a:pt x="222" y="102"/>
                      </a:lnTo>
                      <a:lnTo>
                        <a:pt x="228" y="98"/>
                      </a:lnTo>
                      <a:lnTo>
                        <a:pt x="234" y="94"/>
                      </a:lnTo>
                      <a:lnTo>
                        <a:pt x="238" y="104"/>
                      </a:lnTo>
                      <a:close/>
                      <a:moveTo>
                        <a:pt x="234" y="70"/>
                      </a:moveTo>
                      <a:lnTo>
                        <a:pt x="234" y="70"/>
                      </a:lnTo>
                      <a:lnTo>
                        <a:pt x="234" y="78"/>
                      </a:lnTo>
                      <a:lnTo>
                        <a:pt x="232" y="82"/>
                      </a:lnTo>
                      <a:lnTo>
                        <a:pt x="228" y="88"/>
                      </a:lnTo>
                      <a:lnTo>
                        <a:pt x="224" y="92"/>
                      </a:lnTo>
                      <a:lnTo>
                        <a:pt x="218" y="94"/>
                      </a:lnTo>
                      <a:lnTo>
                        <a:pt x="210" y="94"/>
                      </a:lnTo>
                      <a:lnTo>
                        <a:pt x="204" y="94"/>
                      </a:lnTo>
                      <a:lnTo>
                        <a:pt x="200" y="92"/>
                      </a:lnTo>
                      <a:lnTo>
                        <a:pt x="196" y="88"/>
                      </a:lnTo>
                      <a:lnTo>
                        <a:pt x="196" y="82"/>
                      </a:lnTo>
                      <a:lnTo>
                        <a:pt x="198" y="76"/>
                      </a:lnTo>
                      <a:lnTo>
                        <a:pt x="202" y="72"/>
                      </a:lnTo>
                      <a:lnTo>
                        <a:pt x="214" y="70"/>
                      </a:lnTo>
                      <a:lnTo>
                        <a:pt x="234" y="66"/>
                      </a:lnTo>
                      <a:lnTo>
                        <a:pt x="234" y="70"/>
                      </a:lnTo>
                      <a:close/>
                      <a:moveTo>
                        <a:pt x="308" y="90"/>
                      </a:moveTo>
                      <a:lnTo>
                        <a:pt x="308" y="90"/>
                      </a:lnTo>
                      <a:lnTo>
                        <a:pt x="302" y="94"/>
                      </a:lnTo>
                      <a:lnTo>
                        <a:pt x="296" y="94"/>
                      </a:lnTo>
                      <a:lnTo>
                        <a:pt x="288" y="92"/>
                      </a:lnTo>
                      <a:lnTo>
                        <a:pt x="282" y="88"/>
                      </a:lnTo>
                      <a:lnTo>
                        <a:pt x="276" y="78"/>
                      </a:lnTo>
                      <a:lnTo>
                        <a:pt x="276" y="66"/>
                      </a:lnTo>
                      <a:lnTo>
                        <a:pt x="276" y="52"/>
                      </a:lnTo>
                      <a:lnTo>
                        <a:pt x="282" y="44"/>
                      </a:lnTo>
                      <a:lnTo>
                        <a:pt x="288" y="38"/>
                      </a:lnTo>
                      <a:lnTo>
                        <a:pt x="296" y="38"/>
                      </a:lnTo>
                      <a:lnTo>
                        <a:pt x="302" y="38"/>
                      </a:lnTo>
                      <a:lnTo>
                        <a:pt x="308" y="40"/>
                      </a:lnTo>
                      <a:lnTo>
                        <a:pt x="312" y="46"/>
                      </a:lnTo>
                      <a:lnTo>
                        <a:pt x="314" y="52"/>
                      </a:lnTo>
                      <a:lnTo>
                        <a:pt x="326" y="50"/>
                      </a:lnTo>
                      <a:lnTo>
                        <a:pt x="322" y="40"/>
                      </a:lnTo>
                      <a:lnTo>
                        <a:pt x="316" y="32"/>
                      </a:lnTo>
                      <a:lnTo>
                        <a:pt x="308" y="28"/>
                      </a:lnTo>
                      <a:lnTo>
                        <a:pt x="296" y="26"/>
                      </a:lnTo>
                      <a:lnTo>
                        <a:pt x="288" y="28"/>
                      </a:lnTo>
                      <a:lnTo>
                        <a:pt x="278" y="32"/>
                      </a:lnTo>
                      <a:lnTo>
                        <a:pt x="272" y="36"/>
                      </a:lnTo>
                      <a:lnTo>
                        <a:pt x="266" y="44"/>
                      </a:lnTo>
                      <a:lnTo>
                        <a:pt x="264" y="54"/>
                      </a:lnTo>
                      <a:lnTo>
                        <a:pt x="262" y="66"/>
                      </a:lnTo>
                      <a:lnTo>
                        <a:pt x="264" y="74"/>
                      </a:lnTo>
                      <a:lnTo>
                        <a:pt x="264" y="82"/>
                      </a:lnTo>
                      <a:lnTo>
                        <a:pt x="268" y="90"/>
                      </a:lnTo>
                      <a:lnTo>
                        <a:pt x="272" y="94"/>
                      </a:lnTo>
                      <a:lnTo>
                        <a:pt x="276" y="100"/>
                      </a:lnTo>
                      <a:lnTo>
                        <a:pt x="282" y="102"/>
                      </a:lnTo>
                      <a:lnTo>
                        <a:pt x="290" y="104"/>
                      </a:lnTo>
                      <a:lnTo>
                        <a:pt x="296" y="104"/>
                      </a:lnTo>
                      <a:lnTo>
                        <a:pt x="308" y="102"/>
                      </a:lnTo>
                      <a:lnTo>
                        <a:pt x="316" y="98"/>
                      </a:lnTo>
                      <a:lnTo>
                        <a:pt x="324" y="88"/>
                      </a:lnTo>
                      <a:lnTo>
                        <a:pt x="328" y="78"/>
                      </a:lnTo>
                      <a:lnTo>
                        <a:pt x="314" y="76"/>
                      </a:lnTo>
                      <a:lnTo>
                        <a:pt x="312" y="84"/>
                      </a:lnTo>
                      <a:lnTo>
                        <a:pt x="308" y="90"/>
                      </a:lnTo>
                      <a:close/>
                      <a:moveTo>
                        <a:pt x="350" y="104"/>
                      </a:moveTo>
                      <a:lnTo>
                        <a:pt x="350" y="62"/>
                      </a:lnTo>
                      <a:lnTo>
                        <a:pt x="352" y="54"/>
                      </a:lnTo>
                      <a:lnTo>
                        <a:pt x="352" y="48"/>
                      </a:lnTo>
                      <a:lnTo>
                        <a:pt x="356" y="44"/>
                      </a:lnTo>
                      <a:lnTo>
                        <a:pt x="360" y="40"/>
                      </a:lnTo>
                      <a:lnTo>
                        <a:pt x="366" y="38"/>
                      </a:lnTo>
                      <a:lnTo>
                        <a:pt x="370" y="38"/>
                      </a:lnTo>
                      <a:lnTo>
                        <a:pt x="378" y="38"/>
                      </a:lnTo>
                      <a:lnTo>
                        <a:pt x="382" y="42"/>
                      </a:lnTo>
                      <a:lnTo>
                        <a:pt x="386" y="48"/>
                      </a:lnTo>
                      <a:lnTo>
                        <a:pt x="386" y="56"/>
                      </a:lnTo>
                      <a:lnTo>
                        <a:pt x="386" y="104"/>
                      </a:lnTo>
                      <a:lnTo>
                        <a:pt x="398" y="104"/>
                      </a:lnTo>
                      <a:lnTo>
                        <a:pt x="398" y="56"/>
                      </a:lnTo>
                      <a:lnTo>
                        <a:pt x="398" y="46"/>
                      </a:lnTo>
                      <a:lnTo>
                        <a:pt x="396" y="38"/>
                      </a:lnTo>
                      <a:lnTo>
                        <a:pt x="392" y="34"/>
                      </a:lnTo>
                      <a:lnTo>
                        <a:pt x="388" y="30"/>
                      </a:lnTo>
                      <a:lnTo>
                        <a:pt x="380" y="28"/>
                      </a:lnTo>
                      <a:lnTo>
                        <a:pt x="374" y="26"/>
                      </a:lnTo>
                      <a:lnTo>
                        <a:pt x="366" y="28"/>
                      </a:lnTo>
                      <a:lnTo>
                        <a:pt x="360" y="30"/>
                      </a:lnTo>
                      <a:lnTo>
                        <a:pt x="356" y="32"/>
                      </a:lnTo>
                      <a:lnTo>
                        <a:pt x="350" y="36"/>
                      </a:lnTo>
                      <a:lnTo>
                        <a:pt x="350" y="0"/>
                      </a:lnTo>
                      <a:lnTo>
                        <a:pt x="338" y="0"/>
                      </a:lnTo>
                      <a:lnTo>
                        <a:pt x="338" y="104"/>
                      </a:lnTo>
                      <a:lnTo>
                        <a:pt x="350" y="104"/>
                      </a:lnTo>
                      <a:close/>
                      <a:moveTo>
                        <a:pt x="436" y="104"/>
                      </a:moveTo>
                      <a:lnTo>
                        <a:pt x="436" y="0"/>
                      </a:lnTo>
                      <a:lnTo>
                        <a:pt x="422" y="0"/>
                      </a:lnTo>
                      <a:lnTo>
                        <a:pt x="422" y="104"/>
                      </a:lnTo>
                      <a:lnTo>
                        <a:pt x="436" y="104"/>
                      </a:lnTo>
                      <a:close/>
                      <a:moveTo>
                        <a:pt x="480" y="92"/>
                      </a:moveTo>
                      <a:lnTo>
                        <a:pt x="480" y="92"/>
                      </a:lnTo>
                      <a:lnTo>
                        <a:pt x="476" y="92"/>
                      </a:lnTo>
                      <a:lnTo>
                        <a:pt x="474" y="88"/>
                      </a:lnTo>
                      <a:lnTo>
                        <a:pt x="474" y="82"/>
                      </a:lnTo>
                      <a:lnTo>
                        <a:pt x="474" y="38"/>
                      </a:lnTo>
                      <a:lnTo>
                        <a:pt x="486" y="38"/>
                      </a:lnTo>
                      <a:lnTo>
                        <a:pt x="486" y="28"/>
                      </a:lnTo>
                      <a:lnTo>
                        <a:pt x="474" y="28"/>
                      </a:lnTo>
                      <a:lnTo>
                        <a:pt x="474" y="2"/>
                      </a:lnTo>
                      <a:lnTo>
                        <a:pt x="460" y="10"/>
                      </a:lnTo>
                      <a:lnTo>
                        <a:pt x="460" y="28"/>
                      </a:lnTo>
                      <a:lnTo>
                        <a:pt x="452" y="28"/>
                      </a:lnTo>
                      <a:lnTo>
                        <a:pt x="452" y="38"/>
                      </a:lnTo>
                      <a:lnTo>
                        <a:pt x="460" y="38"/>
                      </a:lnTo>
                      <a:lnTo>
                        <a:pt x="460" y="82"/>
                      </a:lnTo>
                      <a:lnTo>
                        <a:pt x="462" y="96"/>
                      </a:lnTo>
                      <a:lnTo>
                        <a:pt x="464" y="100"/>
                      </a:lnTo>
                      <a:lnTo>
                        <a:pt x="468" y="102"/>
                      </a:lnTo>
                      <a:lnTo>
                        <a:pt x="472" y="104"/>
                      </a:lnTo>
                      <a:lnTo>
                        <a:pt x="478" y="104"/>
                      </a:lnTo>
                      <a:lnTo>
                        <a:pt x="488" y="102"/>
                      </a:lnTo>
                      <a:lnTo>
                        <a:pt x="486" y="92"/>
                      </a:lnTo>
                      <a:lnTo>
                        <a:pt x="480" y="9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37" name="Freeform 133"/>
                <p:cNvSpPr>
                  <a:spLocks noEditPoints="1"/>
                </p:cNvSpPr>
                <p:nvPr/>
              </p:nvSpPr>
              <p:spPr bwMode="auto">
                <a:xfrm>
                  <a:off x="676" y="2634"/>
                  <a:ext cx="366" cy="106"/>
                </a:xfrm>
                <a:custGeom>
                  <a:avLst/>
                  <a:gdLst>
                    <a:gd name="T0" fmla="*/ 20 w 366"/>
                    <a:gd name="T1" fmla="*/ 102 h 106"/>
                    <a:gd name="T2" fmla="*/ 62 w 366"/>
                    <a:gd name="T3" fmla="*/ 102 h 106"/>
                    <a:gd name="T4" fmla="*/ 80 w 366"/>
                    <a:gd name="T5" fmla="*/ 84 h 106"/>
                    <a:gd name="T6" fmla="*/ 76 w 366"/>
                    <a:gd name="T7" fmla="*/ 60 h 106"/>
                    <a:gd name="T8" fmla="*/ 40 w 366"/>
                    <a:gd name="T9" fmla="*/ 44 h 106"/>
                    <a:gd name="T10" fmla="*/ 16 w 366"/>
                    <a:gd name="T11" fmla="*/ 28 h 106"/>
                    <a:gd name="T12" fmla="*/ 30 w 366"/>
                    <a:gd name="T13" fmla="*/ 12 h 106"/>
                    <a:gd name="T14" fmla="*/ 58 w 366"/>
                    <a:gd name="T15" fmla="*/ 16 h 106"/>
                    <a:gd name="T16" fmla="*/ 76 w 366"/>
                    <a:gd name="T17" fmla="*/ 22 h 106"/>
                    <a:gd name="T18" fmla="*/ 60 w 366"/>
                    <a:gd name="T19" fmla="*/ 4 h 106"/>
                    <a:gd name="T20" fmla="*/ 20 w 366"/>
                    <a:gd name="T21" fmla="*/ 4 h 106"/>
                    <a:gd name="T22" fmla="*/ 4 w 366"/>
                    <a:gd name="T23" fmla="*/ 20 h 106"/>
                    <a:gd name="T24" fmla="*/ 6 w 366"/>
                    <a:gd name="T25" fmla="*/ 40 h 106"/>
                    <a:gd name="T26" fmla="*/ 38 w 366"/>
                    <a:gd name="T27" fmla="*/ 56 h 106"/>
                    <a:gd name="T28" fmla="*/ 66 w 366"/>
                    <a:gd name="T29" fmla="*/ 68 h 106"/>
                    <a:gd name="T30" fmla="*/ 64 w 366"/>
                    <a:gd name="T31" fmla="*/ 86 h 106"/>
                    <a:gd name="T32" fmla="*/ 50 w 366"/>
                    <a:gd name="T33" fmla="*/ 94 h 106"/>
                    <a:gd name="T34" fmla="*/ 26 w 366"/>
                    <a:gd name="T35" fmla="*/ 90 h 106"/>
                    <a:gd name="T36" fmla="*/ 12 w 366"/>
                    <a:gd name="T37" fmla="*/ 70 h 106"/>
                    <a:gd name="T38" fmla="*/ 4 w 366"/>
                    <a:gd name="T39" fmla="*/ 90 h 106"/>
                    <a:gd name="T40" fmla="*/ 168 w 366"/>
                    <a:gd name="T41" fmla="*/ 104 h 106"/>
                    <a:gd name="T42" fmla="*/ 158 w 366"/>
                    <a:gd name="T43" fmla="*/ 74 h 106"/>
                    <a:gd name="T44" fmla="*/ 118 w 366"/>
                    <a:gd name="T45" fmla="*/ 88 h 106"/>
                    <a:gd name="T46" fmla="*/ 124 w 366"/>
                    <a:gd name="T47" fmla="*/ 104 h 106"/>
                    <a:gd name="T48" fmla="*/ 202 w 366"/>
                    <a:gd name="T49" fmla="*/ 16 h 106"/>
                    <a:gd name="T50" fmla="*/ 202 w 366"/>
                    <a:gd name="T51" fmla="*/ 30 h 106"/>
                    <a:gd name="T52" fmla="*/ 238 w 366"/>
                    <a:gd name="T53" fmla="*/ 100 h 106"/>
                    <a:gd name="T54" fmla="*/ 276 w 366"/>
                    <a:gd name="T55" fmla="*/ 102 h 106"/>
                    <a:gd name="T56" fmla="*/ 290 w 366"/>
                    <a:gd name="T57" fmla="*/ 88 h 106"/>
                    <a:gd name="T58" fmla="*/ 288 w 366"/>
                    <a:gd name="T59" fmla="*/ 72 h 106"/>
                    <a:gd name="T60" fmla="*/ 260 w 366"/>
                    <a:gd name="T61" fmla="*/ 60 h 106"/>
                    <a:gd name="T62" fmla="*/ 244 w 366"/>
                    <a:gd name="T63" fmla="*/ 48 h 106"/>
                    <a:gd name="T64" fmla="*/ 252 w 366"/>
                    <a:gd name="T65" fmla="*/ 40 h 106"/>
                    <a:gd name="T66" fmla="*/ 270 w 366"/>
                    <a:gd name="T67" fmla="*/ 42 h 106"/>
                    <a:gd name="T68" fmla="*/ 286 w 366"/>
                    <a:gd name="T69" fmla="*/ 42 h 106"/>
                    <a:gd name="T70" fmla="*/ 274 w 366"/>
                    <a:gd name="T71" fmla="*/ 30 h 106"/>
                    <a:gd name="T72" fmla="*/ 248 w 366"/>
                    <a:gd name="T73" fmla="*/ 30 h 106"/>
                    <a:gd name="T74" fmla="*/ 232 w 366"/>
                    <a:gd name="T75" fmla="*/ 50 h 106"/>
                    <a:gd name="T76" fmla="*/ 238 w 366"/>
                    <a:gd name="T77" fmla="*/ 64 h 106"/>
                    <a:gd name="T78" fmla="*/ 274 w 366"/>
                    <a:gd name="T79" fmla="*/ 76 h 106"/>
                    <a:gd name="T80" fmla="*/ 276 w 366"/>
                    <a:gd name="T81" fmla="*/ 88 h 106"/>
                    <a:gd name="T82" fmla="*/ 260 w 366"/>
                    <a:gd name="T83" fmla="*/ 96 h 106"/>
                    <a:gd name="T84" fmla="*/ 242 w 366"/>
                    <a:gd name="T85" fmla="*/ 80 h 106"/>
                    <a:gd name="T86" fmla="*/ 238 w 366"/>
                    <a:gd name="T87" fmla="*/ 100 h 106"/>
                    <a:gd name="T88" fmla="*/ 320 w 366"/>
                    <a:gd name="T89" fmla="*/ 50 h 106"/>
                    <a:gd name="T90" fmla="*/ 332 w 366"/>
                    <a:gd name="T91" fmla="*/ 40 h 106"/>
                    <a:gd name="T92" fmla="*/ 350 w 366"/>
                    <a:gd name="T93" fmla="*/ 44 h 106"/>
                    <a:gd name="T94" fmla="*/ 366 w 366"/>
                    <a:gd name="T95" fmla="*/ 58 h 106"/>
                    <a:gd name="T96" fmla="*/ 360 w 366"/>
                    <a:gd name="T97" fmla="*/ 36 h 106"/>
                    <a:gd name="T98" fmla="*/ 342 w 366"/>
                    <a:gd name="T99" fmla="*/ 28 h 106"/>
                    <a:gd name="T100" fmla="*/ 318 w 366"/>
                    <a:gd name="T101" fmla="*/ 2 h 10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366"/>
                    <a:gd name="T154" fmla="*/ 0 h 106"/>
                    <a:gd name="T155" fmla="*/ 366 w 366"/>
                    <a:gd name="T156" fmla="*/ 106 h 106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366" h="106">
                      <a:moveTo>
                        <a:pt x="4" y="90"/>
                      </a:moveTo>
                      <a:lnTo>
                        <a:pt x="4" y="90"/>
                      </a:lnTo>
                      <a:lnTo>
                        <a:pt x="12" y="96"/>
                      </a:lnTo>
                      <a:lnTo>
                        <a:pt x="20" y="102"/>
                      </a:lnTo>
                      <a:lnTo>
                        <a:pt x="30" y="106"/>
                      </a:lnTo>
                      <a:lnTo>
                        <a:pt x="42" y="106"/>
                      </a:lnTo>
                      <a:lnTo>
                        <a:pt x="54" y="106"/>
                      </a:lnTo>
                      <a:lnTo>
                        <a:pt x="62" y="102"/>
                      </a:lnTo>
                      <a:lnTo>
                        <a:pt x="70" y="98"/>
                      </a:lnTo>
                      <a:lnTo>
                        <a:pt x="76" y="90"/>
                      </a:lnTo>
                      <a:lnTo>
                        <a:pt x="80" y="84"/>
                      </a:lnTo>
                      <a:lnTo>
                        <a:pt x="82" y="76"/>
                      </a:lnTo>
                      <a:lnTo>
                        <a:pt x="80" y="68"/>
                      </a:lnTo>
                      <a:lnTo>
                        <a:pt x="76" y="60"/>
                      </a:lnTo>
                      <a:lnTo>
                        <a:pt x="72" y="54"/>
                      </a:lnTo>
                      <a:lnTo>
                        <a:pt x="64" y="50"/>
                      </a:lnTo>
                      <a:lnTo>
                        <a:pt x="40" y="44"/>
                      </a:lnTo>
                      <a:lnTo>
                        <a:pt x="28" y="40"/>
                      </a:lnTo>
                      <a:lnTo>
                        <a:pt x="20" y="36"/>
                      </a:lnTo>
                      <a:lnTo>
                        <a:pt x="18" y="32"/>
                      </a:lnTo>
                      <a:lnTo>
                        <a:pt x="16" y="28"/>
                      </a:lnTo>
                      <a:lnTo>
                        <a:pt x="18" y="22"/>
                      </a:lnTo>
                      <a:lnTo>
                        <a:pt x="22" y="16"/>
                      </a:lnTo>
                      <a:lnTo>
                        <a:pt x="30" y="12"/>
                      </a:lnTo>
                      <a:lnTo>
                        <a:pt x="40" y="12"/>
                      </a:lnTo>
                      <a:lnTo>
                        <a:pt x="50" y="12"/>
                      </a:lnTo>
                      <a:lnTo>
                        <a:pt x="58" y="16"/>
                      </a:lnTo>
                      <a:lnTo>
                        <a:pt x="62" y="22"/>
                      </a:lnTo>
                      <a:lnTo>
                        <a:pt x="64" y="32"/>
                      </a:lnTo>
                      <a:lnTo>
                        <a:pt x="78" y="30"/>
                      </a:lnTo>
                      <a:lnTo>
                        <a:pt x="76" y="22"/>
                      </a:lnTo>
                      <a:lnTo>
                        <a:pt x="72" y="14"/>
                      </a:lnTo>
                      <a:lnTo>
                        <a:pt x="68" y="8"/>
                      </a:lnTo>
                      <a:lnTo>
                        <a:pt x="60" y="4"/>
                      </a:lnTo>
                      <a:lnTo>
                        <a:pt x="50" y="0"/>
                      </a:lnTo>
                      <a:lnTo>
                        <a:pt x="40" y="0"/>
                      </a:lnTo>
                      <a:lnTo>
                        <a:pt x="30" y="0"/>
                      </a:lnTo>
                      <a:lnTo>
                        <a:pt x="20" y="4"/>
                      </a:lnTo>
                      <a:lnTo>
                        <a:pt x="12" y="8"/>
                      </a:lnTo>
                      <a:lnTo>
                        <a:pt x="8" y="14"/>
                      </a:lnTo>
                      <a:lnTo>
                        <a:pt x="4" y="20"/>
                      </a:lnTo>
                      <a:lnTo>
                        <a:pt x="4" y="28"/>
                      </a:lnTo>
                      <a:lnTo>
                        <a:pt x="4" y="34"/>
                      </a:lnTo>
                      <a:lnTo>
                        <a:pt x="6" y="40"/>
                      </a:lnTo>
                      <a:lnTo>
                        <a:pt x="12" y="46"/>
                      </a:lnTo>
                      <a:lnTo>
                        <a:pt x="18" y="50"/>
                      </a:lnTo>
                      <a:lnTo>
                        <a:pt x="38" y="56"/>
                      </a:lnTo>
                      <a:lnTo>
                        <a:pt x="56" y="62"/>
                      </a:lnTo>
                      <a:lnTo>
                        <a:pt x="62" y="64"/>
                      </a:lnTo>
                      <a:lnTo>
                        <a:pt x="66" y="68"/>
                      </a:lnTo>
                      <a:lnTo>
                        <a:pt x="68" y="72"/>
                      </a:lnTo>
                      <a:lnTo>
                        <a:pt x="68" y="76"/>
                      </a:lnTo>
                      <a:lnTo>
                        <a:pt x="68" y="82"/>
                      </a:lnTo>
                      <a:lnTo>
                        <a:pt x="64" y="86"/>
                      </a:lnTo>
                      <a:lnTo>
                        <a:pt x="62" y="88"/>
                      </a:lnTo>
                      <a:lnTo>
                        <a:pt x="56" y="92"/>
                      </a:lnTo>
                      <a:lnTo>
                        <a:pt x="50" y="94"/>
                      </a:lnTo>
                      <a:lnTo>
                        <a:pt x="42" y="94"/>
                      </a:lnTo>
                      <a:lnTo>
                        <a:pt x="34" y="94"/>
                      </a:lnTo>
                      <a:lnTo>
                        <a:pt x="26" y="90"/>
                      </a:lnTo>
                      <a:lnTo>
                        <a:pt x="20" y="88"/>
                      </a:lnTo>
                      <a:lnTo>
                        <a:pt x="16" y="82"/>
                      </a:lnTo>
                      <a:lnTo>
                        <a:pt x="14" y="78"/>
                      </a:lnTo>
                      <a:lnTo>
                        <a:pt x="12" y="70"/>
                      </a:lnTo>
                      <a:lnTo>
                        <a:pt x="0" y="72"/>
                      </a:lnTo>
                      <a:lnTo>
                        <a:pt x="0" y="82"/>
                      </a:lnTo>
                      <a:lnTo>
                        <a:pt x="4" y="90"/>
                      </a:lnTo>
                      <a:close/>
                      <a:moveTo>
                        <a:pt x="124" y="104"/>
                      </a:moveTo>
                      <a:lnTo>
                        <a:pt x="140" y="46"/>
                      </a:lnTo>
                      <a:lnTo>
                        <a:pt x="142" y="60"/>
                      </a:lnTo>
                      <a:lnTo>
                        <a:pt x="154" y="104"/>
                      </a:lnTo>
                      <a:lnTo>
                        <a:pt x="168" y="104"/>
                      </a:lnTo>
                      <a:lnTo>
                        <a:pt x="192" y="30"/>
                      </a:lnTo>
                      <a:lnTo>
                        <a:pt x="180" y="30"/>
                      </a:lnTo>
                      <a:lnTo>
                        <a:pt x="166" y="72"/>
                      </a:lnTo>
                      <a:lnTo>
                        <a:pt x="162" y="88"/>
                      </a:lnTo>
                      <a:lnTo>
                        <a:pt x="158" y="74"/>
                      </a:lnTo>
                      <a:lnTo>
                        <a:pt x="146" y="30"/>
                      </a:lnTo>
                      <a:lnTo>
                        <a:pt x="134" y="30"/>
                      </a:lnTo>
                      <a:lnTo>
                        <a:pt x="122" y="74"/>
                      </a:lnTo>
                      <a:lnTo>
                        <a:pt x="118" y="88"/>
                      </a:lnTo>
                      <a:lnTo>
                        <a:pt x="114" y="72"/>
                      </a:lnTo>
                      <a:lnTo>
                        <a:pt x="102" y="30"/>
                      </a:lnTo>
                      <a:lnTo>
                        <a:pt x="88" y="30"/>
                      </a:lnTo>
                      <a:lnTo>
                        <a:pt x="112" y="104"/>
                      </a:lnTo>
                      <a:lnTo>
                        <a:pt x="124" y="104"/>
                      </a:lnTo>
                      <a:close/>
                      <a:moveTo>
                        <a:pt x="214" y="16"/>
                      </a:moveTo>
                      <a:lnTo>
                        <a:pt x="214" y="2"/>
                      </a:lnTo>
                      <a:lnTo>
                        <a:pt x="202" y="2"/>
                      </a:lnTo>
                      <a:lnTo>
                        <a:pt x="202" y="16"/>
                      </a:lnTo>
                      <a:lnTo>
                        <a:pt x="214" y="16"/>
                      </a:lnTo>
                      <a:close/>
                      <a:moveTo>
                        <a:pt x="214" y="104"/>
                      </a:moveTo>
                      <a:lnTo>
                        <a:pt x="214" y="30"/>
                      </a:lnTo>
                      <a:lnTo>
                        <a:pt x="202" y="30"/>
                      </a:lnTo>
                      <a:lnTo>
                        <a:pt x="202" y="104"/>
                      </a:lnTo>
                      <a:lnTo>
                        <a:pt x="214" y="104"/>
                      </a:lnTo>
                      <a:close/>
                      <a:moveTo>
                        <a:pt x="238" y="100"/>
                      </a:moveTo>
                      <a:lnTo>
                        <a:pt x="238" y="100"/>
                      </a:lnTo>
                      <a:lnTo>
                        <a:pt x="248" y="104"/>
                      </a:lnTo>
                      <a:lnTo>
                        <a:pt x="260" y="106"/>
                      </a:lnTo>
                      <a:lnTo>
                        <a:pt x="270" y="106"/>
                      </a:lnTo>
                      <a:lnTo>
                        <a:pt x="276" y="102"/>
                      </a:lnTo>
                      <a:lnTo>
                        <a:pt x="282" y="100"/>
                      </a:lnTo>
                      <a:lnTo>
                        <a:pt x="288" y="94"/>
                      </a:lnTo>
                      <a:lnTo>
                        <a:pt x="290" y="88"/>
                      </a:lnTo>
                      <a:lnTo>
                        <a:pt x="292" y="82"/>
                      </a:lnTo>
                      <a:lnTo>
                        <a:pt x="290" y="76"/>
                      </a:lnTo>
                      <a:lnTo>
                        <a:pt x="288" y="72"/>
                      </a:lnTo>
                      <a:lnTo>
                        <a:pt x="284" y="68"/>
                      </a:lnTo>
                      <a:lnTo>
                        <a:pt x="280" y="64"/>
                      </a:lnTo>
                      <a:lnTo>
                        <a:pt x="260" y="60"/>
                      </a:lnTo>
                      <a:lnTo>
                        <a:pt x="250" y="56"/>
                      </a:lnTo>
                      <a:lnTo>
                        <a:pt x="244" y="52"/>
                      </a:lnTo>
                      <a:lnTo>
                        <a:pt x="244" y="48"/>
                      </a:lnTo>
                      <a:lnTo>
                        <a:pt x="244" y="44"/>
                      </a:lnTo>
                      <a:lnTo>
                        <a:pt x="248" y="42"/>
                      </a:lnTo>
                      <a:lnTo>
                        <a:pt x="252" y="40"/>
                      </a:lnTo>
                      <a:lnTo>
                        <a:pt x="260" y="38"/>
                      </a:lnTo>
                      <a:lnTo>
                        <a:pt x="266" y="40"/>
                      </a:lnTo>
                      <a:lnTo>
                        <a:pt x="270" y="42"/>
                      </a:lnTo>
                      <a:lnTo>
                        <a:pt x="274" y="46"/>
                      </a:lnTo>
                      <a:lnTo>
                        <a:pt x="276" y="50"/>
                      </a:lnTo>
                      <a:lnTo>
                        <a:pt x="288" y="48"/>
                      </a:lnTo>
                      <a:lnTo>
                        <a:pt x="286" y="42"/>
                      </a:lnTo>
                      <a:lnTo>
                        <a:pt x="284" y="38"/>
                      </a:lnTo>
                      <a:lnTo>
                        <a:pt x="280" y="34"/>
                      </a:lnTo>
                      <a:lnTo>
                        <a:pt x="274" y="30"/>
                      </a:lnTo>
                      <a:lnTo>
                        <a:pt x="266" y="28"/>
                      </a:lnTo>
                      <a:lnTo>
                        <a:pt x="258" y="28"/>
                      </a:lnTo>
                      <a:lnTo>
                        <a:pt x="248" y="30"/>
                      </a:lnTo>
                      <a:lnTo>
                        <a:pt x="240" y="34"/>
                      </a:lnTo>
                      <a:lnTo>
                        <a:pt x="234" y="40"/>
                      </a:lnTo>
                      <a:lnTo>
                        <a:pt x="232" y="50"/>
                      </a:lnTo>
                      <a:lnTo>
                        <a:pt x="232" y="54"/>
                      </a:lnTo>
                      <a:lnTo>
                        <a:pt x="234" y="60"/>
                      </a:lnTo>
                      <a:lnTo>
                        <a:pt x="238" y="64"/>
                      </a:lnTo>
                      <a:lnTo>
                        <a:pt x="242" y="66"/>
                      </a:lnTo>
                      <a:lnTo>
                        <a:pt x="262" y="72"/>
                      </a:lnTo>
                      <a:lnTo>
                        <a:pt x="274" y="76"/>
                      </a:lnTo>
                      <a:lnTo>
                        <a:pt x="278" y="80"/>
                      </a:lnTo>
                      <a:lnTo>
                        <a:pt x="278" y="84"/>
                      </a:lnTo>
                      <a:lnTo>
                        <a:pt x="276" y="88"/>
                      </a:lnTo>
                      <a:lnTo>
                        <a:pt x="274" y="92"/>
                      </a:lnTo>
                      <a:lnTo>
                        <a:pt x="268" y="94"/>
                      </a:lnTo>
                      <a:lnTo>
                        <a:pt x="260" y="96"/>
                      </a:lnTo>
                      <a:lnTo>
                        <a:pt x="254" y="94"/>
                      </a:lnTo>
                      <a:lnTo>
                        <a:pt x="248" y="92"/>
                      </a:lnTo>
                      <a:lnTo>
                        <a:pt x="244" y="86"/>
                      </a:lnTo>
                      <a:lnTo>
                        <a:pt x="242" y="80"/>
                      </a:lnTo>
                      <a:lnTo>
                        <a:pt x="228" y="82"/>
                      </a:lnTo>
                      <a:lnTo>
                        <a:pt x="232" y="92"/>
                      </a:lnTo>
                      <a:lnTo>
                        <a:pt x="238" y="100"/>
                      </a:lnTo>
                      <a:close/>
                      <a:moveTo>
                        <a:pt x="318" y="104"/>
                      </a:moveTo>
                      <a:lnTo>
                        <a:pt x="318" y="64"/>
                      </a:lnTo>
                      <a:lnTo>
                        <a:pt x="320" y="56"/>
                      </a:lnTo>
                      <a:lnTo>
                        <a:pt x="320" y="50"/>
                      </a:lnTo>
                      <a:lnTo>
                        <a:pt x="324" y="46"/>
                      </a:lnTo>
                      <a:lnTo>
                        <a:pt x="328" y="42"/>
                      </a:lnTo>
                      <a:lnTo>
                        <a:pt x="332" y="40"/>
                      </a:lnTo>
                      <a:lnTo>
                        <a:pt x="338" y="38"/>
                      </a:lnTo>
                      <a:lnTo>
                        <a:pt x="346" y="40"/>
                      </a:lnTo>
                      <a:lnTo>
                        <a:pt x="350" y="44"/>
                      </a:lnTo>
                      <a:lnTo>
                        <a:pt x="354" y="48"/>
                      </a:lnTo>
                      <a:lnTo>
                        <a:pt x="354" y="58"/>
                      </a:lnTo>
                      <a:lnTo>
                        <a:pt x="354" y="104"/>
                      </a:lnTo>
                      <a:lnTo>
                        <a:pt x="366" y="104"/>
                      </a:lnTo>
                      <a:lnTo>
                        <a:pt x="366" y="58"/>
                      </a:lnTo>
                      <a:lnTo>
                        <a:pt x="366" y="48"/>
                      </a:lnTo>
                      <a:lnTo>
                        <a:pt x="364" y="40"/>
                      </a:lnTo>
                      <a:lnTo>
                        <a:pt x="360" y="36"/>
                      </a:lnTo>
                      <a:lnTo>
                        <a:pt x="356" y="32"/>
                      </a:lnTo>
                      <a:lnTo>
                        <a:pt x="348" y="28"/>
                      </a:lnTo>
                      <a:lnTo>
                        <a:pt x="342" y="28"/>
                      </a:lnTo>
                      <a:lnTo>
                        <a:pt x="334" y="28"/>
                      </a:lnTo>
                      <a:lnTo>
                        <a:pt x="328" y="30"/>
                      </a:lnTo>
                      <a:lnTo>
                        <a:pt x="324" y="34"/>
                      </a:lnTo>
                      <a:lnTo>
                        <a:pt x="318" y="38"/>
                      </a:lnTo>
                      <a:lnTo>
                        <a:pt x="318" y="2"/>
                      </a:lnTo>
                      <a:lnTo>
                        <a:pt x="306" y="2"/>
                      </a:lnTo>
                      <a:lnTo>
                        <a:pt x="306" y="104"/>
                      </a:lnTo>
                      <a:lnTo>
                        <a:pt x="318" y="10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38" name="Freeform 134"/>
                <p:cNvSpPr>
                  <a:spLocks noEditPoints="1"/>
                </p:cNvSpPr>
                <p:nvPr/>
              </p:nvSpPr>
              <p:spPr bwMode="auto">
                <a:xfrm>
                  <a:off x="676" y="2780"/>
                  <a:ext cx="366" cy="108"/>
                </a:xfrm>
                <a:custGeom>
                  <a:avLst/>
                  <a:gdLst>
                    <a:gd name="T0" fmla="*/ 20 w 366"/>
                    <a:gd name="T1" fmla="*/ 104 h 108"/>
                    <a:gd name="T2" fmla="*/ 62 w 366"/>
                    <a:gd name="T3" fmla="*/ 104 h 108"/>
                    <a:gd name="T4" fmla="*/ 80 w 366"/>
                    <a:gd name="T5" fmla="*/ 84 h 108"/>
                    <a:gd name="T6" fmla="*/ 76 w 366"/>
                    <a:gd name="T7" fmla="*/ 62 h 108"/>
                    <a:gd name="T8" fmla="*/ 40 w 366"/>
                    <a:gd name="T9" fmla="*/ 46 h 108"/>
                    <a:gd name="T10" fmla="*/ 16 w 366"/>
                    <a:gd name="T11" fmla="*/ 28 h 108"/>
                    <a:gd name="T12" fmla="*/ 30 w 366"/>
                    <a:gd name="T13" fmla="*/ 14 h 108"/>
                    <a:gd name="T14" fmla="*/ 58 w 366"/>
                    <a:gd name="T15" fmla="*/ 18 h 108"/>
                    <a:gd name="T16" fmla="*/ 76 w 366"/>
                    <a:gd name="T17" fmla="*/ 24 h 108"/>
                    <a:gd name="T18" fmla="*/ 60 w 366"/>
                    <a:gd name="T19" fmla="*/ 4 h 108"/>
                    <a:gd name="T20" fmla="*/ 20 w 366"/>
                    <a:gd name="T21" fmla="*/ 4 h 108"/>
                    <a:gd name="T22" fmla="*/ 4 w 366"/>
                    <a:gd name="T23" fmla="*/ 22 h 108"/>
                    <a:gd name="T24" fmla="*/ 6 w 366"/>
                    <a:gd name="T25" fmla="*/ 42 h 108"/>
                    <a:gd name="T26" fmla="*/ 38 w 366"/>
                    <a:gd name="T27" fmla="*/ 58 h 108"/>
                    <a:gd name="T28" fmla="*/ 66 w 366"/>
                    <a:gd name="T29" fmla="*/ 70 h 108"/>
                    <a:gd name="T30" fmla="*/ 64 w 366"/>
                    <a:gd name="T31" fmla="*/ 86 h 108"/>
                    <a:gd name="T32" fmla="*/ 50 w 366"/>
                    <a:gd name="T33" fmla="*/ 94 h 108"/>
                    <a:gd name="T34" fmla="*/ 26 w 366"/>
                    <a:gd name="T35" fmla="*/ 92 h 108"/>
                    <a:gd name="T36" fmla="*/ 12 w 366"/>
                    <a:gd name="T37" fmla="*/ 72 h 108"/>
                    <a:gd name="T38" fmla="*/ 4 w 366"/>
                    <a:gd name="T39" fmla="*/ 92 h 108"/>
                    <a:gd name="T40" fmla="*/ 168 w 366"/>
                    <a:gd name="T41" fmla="*/ 106 h 108"/>
                    <a:gd name="T42" fmla="*/ 158 w 366"/>
                    <a:gd name="T43" fmla="*/ 74 h 108"/>
                    <a:gd name="T44" fmla="*/ 118 w 366"/>
                    <a:gd name="T45" fmla="*/ 90 h 108"/>
                    <a:gd name="T46" fmla="*/ 124 w 366"/>
                    <a:gd name="T47" fmla="*/ 106 h 108"/>
                    <a:gd name="T48" fmla="*/ 202 w 366"/>
                    <a:gd name="T49" fmla="*/ 18 h 108"/>
                    <a:gd name="T50" fmla="*/ 202 w 366"/>
                    <a:gd name="T51" fmla="*/ 32 h 108"/>
                    <a:gd name="T52" fmla="*/ 238 w 366"/>
                    <a:gd name="T53" fmla="*/ 102 h 108"/>
                    <a:gd name="T54" fmla="*/ 276 w 366"/>
                    <a:gd name="T55" fmla="*/ 104 h 108"/>
                    <a:gd name="T56" fmla="*/ 290 w 366"/>
                    <a:gd name="T57" fmla="*/ 90 h 108"/>
                    <a:gd name="T58" fmla="*/ 288 w 366"/>
                    <a:gd name="T59" fmla="*/ 74 h 108"/>
                    <a:gd name="T60" fmla="*/ 260 w 366"/>
                    <a:gd name="T61" fmla="*/ 60 h 108"/>
                    <a:gd name="T62" fmla="*/ 244 w 366"/>
                    <a:gd name="T63" fmla="*/ 50 h 108"/>
                    <a:gd name="T64" fmla="*/ 252 w 366"/>
                    <a:gd name="T65" fmla="*/ 40 h 108"/>
                    <a:gd name="T66" fmla="*/ 270 w 366"/>
                    <a:gd name="T67" fmla="*/ 44 h 108"/>
                    <a:gd name="T68" fmla="*/ 286 w 366"/>
                    <a:gd name="T69" fmla="*/ 44 h 108"/>
                    <a:gd name="T70" fmla="*/ 274 w 366"/>
                    <a:gd name="T71" fmla="*/ 32 h 108"/>
                    <a:gd name="T72" fmla="*/ 248 w 366"/>
                    <a:gd name="T73" fmla="*/ 30 h 108"/>
                    <a:gd name="T74" fmla="*/ 232 w 366"/>
                    <a:gd name="T75" fmla="*/ 50 h 108"/>
                    <a:gd name="T76" fmla="*/ 238 w 366"/>
                    <a:gd name="T77" fmla="*/ 66 h 108"/>
                    <a:gd name="T78" fmla="*/ 274 w 366"/>
                    <a:gd name="T79" fmla="*/ 78 h 108"/>
                    <a:gd name="T80" fmla="*/ 276 w 366"/>
                    <a:gd name="T81" fmla="*/ 90 h 108"/>
                    <a:gd name="T82" fmla="*/ 260 w 366"/>
                    <a:gd name="T83" fmla="*/ 98 h 108"/>
                    <a:gd name="T84" fmla="*/ 242 w 366"/>
                    <a:gd name="T85" fmla="*/ 82 h 108"/>
                    <a:gd name="T86" fmla="*/ 238 w 366"/>
                    <a:gd name="T87" fmla="*/ 102 h 108"/>
                    <a:gd name="T88" fmla="*/ 320 w 366"/>
                    <a:gd name="T89" fmla="*/ 52 h 108"/>
                    <a:gd name="T90" fmla="*/ 332 w 366"/>
                    <a:gd name="T91" fmla="*/ 42 h 108"/>
                    <a:gd name="T92" fmla="*/ 350 w 366"/>
                    <a:gd name="T93" fmla="*/ 44 h 108"/>
                    <a:gd name="T94" fmla="*/ 366 w 366"/>
                    <a:gd name="T95" fmla="*/ 58 h 108"/>
                    <a:gd name="T96" fmla="*/ 360 w 366"/>
                    <a:gd name="T97" fmla="*/ 36 h 108"/>
                    <a:gd name="T98" fmla="*/ 342 w 366"/>
                    <a:gd name="T99" fmla="*/ 30 h 108"/>
                    <a:gd name="T100" fmla="*/ 318 w 366"/>
                    <a:gd name="T101" fmla="*/ 2 h 108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366"/>
                    <a:gd name="T154" fmla="*/ 0 h 108"/>
                    <a:gd name="T155" fmla="*/ 366 w 366"/>
                    <a:gd name="T156" fmla="*/ 108 h 108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366" h="108">
                      <a:moveTo>
                        <a:pt x="4" y="92"/>
                      </a:moveTo>
                      <a:lnTo>
                        <a:pt x="4" y="92"/>
                      </a:lnTo>
                      <a:lnTo>
                        <a:pt x="12" y="98"/>
                      </a:lnTo>
                      <a:lnTo>
                        <a:pt x="20" y="104"/>
                      </a:lnTo>
                      <a:lnTo>
                        <a:pt x="30" y="106"/>
                      </a:lnTo>
                      <a:lnTo>
                        <a:pt x="42" y="108"/>
                      </a:lnTo>
                      <a:lnTo>
                        <a:pt x="54" y="106"/>
                      </a:lnTo>
                      <a:lnTo>
                        <a:pt x="62" y="104"/>
                      </a:lnTo>
                      <a:lnTo>
                        <a:pt x="70" y="98"/>
                      </a:lnTo>
                      <a:lnTo>
                        <a:pt x="76" y="92"/>
                      </a:lnTo>
                      <a:lnTo>
                        <a:pt x="80" y="84"/>
                      </a:lnTo>
                      <a:lnTo>
                        <a:pt x="82" y="76"/>
                      </a:lnTo>
                      <a:lnTo>
                        <a:pt x="80" y="68"/>
                      </a:lnTo>
                      <a:lnTo>
                        <a:pt x="76" y="62"/>
                      </a:lnTo>
                      <a:lnTo>
                        <a:pt x="72" y="56"/>
                      </a:lnTo>
                      <a:lnTo>
                        <a:pt x="64" y="52"/>
                      </a:lnTo>
                      <a:lnTo>
                        <a:pt x="40" y="46"/>
                      </a:lnTo>
                      <a:lnTo>
                        <a:pt x="28" y="42"/>
                      </a:lnTo>
                      <a:lnTo>
                        <a:pt x="20" y="38"/>
                      </a:lnTo>
                      <a:lnTo>
                        <a:pt x="18" y="34"/>
                      </a:lnTo>
                      <a:lnTo>
                        <a:pt x="16" y="28"/>
                      </a:lnTo>
                      <a:lnTo>
                        <a:pt x="18" y="22"/>
                      </a:lnTo>
                      <a:lnTo>
                        <a:pt x="22" y="18"/>
                      </a:lnTo>
                      <a:lnTo>
                        <a:pt x="30" y="14"/>
                      </a:lnTo>
                      <a:lnTo>
                        <a:pt x="40" y="14"/>
                      </a:lnTo>
                      <a:lnTo>
                        <a:pt x="50" y="14"/>
                      </a:lnTo>
                      <a:lnTo>
                        <a:pt x="58" y="18"/>
                      </a:lnTo>
                      <a:lnTo>
                        <a:pt x="62" y="24"/>
                      </a:lnTo>
                      <a:lnTo>
                        <a:pt x="64" y="32"/>
                      </a:lnTo>
                      <a:lnTo>
                        <a:pt x="78" y="32"/>
                      </a:lnTo>
                      <a:lnTo>
                        <a:pt x="76" y="24"/>
                      </a:lnTo>
                      <a:lnTo>
                        <a:pt x="72" y="16"/>
                      </a:lnTo>
                      <a:lnTo>
                        <a:pt x="68" y="10"/>
                      </a:lnTo>
                      <a:lnTo>
                        <a:pt x="60" y="4"/>
                      </a:lnTo>
                      <a:lnTo>
                        <a:pt x="50" y="2"/>
                      </a:lnTo>
                      <a:lnTo>
                        <a:pt x="40" y="0"/>
                      </a:lnTo>
                      <a:lnTo>
                        <a:pt x="30" y="2"/>
                      </a:lnTo>
                      <a:lnTo>
                        <a:pt x="20" y="4"/>
                      </a:lnTo>
                      <a:lnTo>
                        <a:pt x="12" y="8"/>
                      </a:lnTo>
                      <a:lnTo>
                        <a:pt x="8" y="14"/>
                      </a:lnTo>
                      <a:lnTo>
                        <a:pt x="4" y="22"/>
                      </a:lnTo>
                      <a:lnTo>
                        <a:pt x="4" y="30"/>
                      </a:lnTo>
                      <a:lnTo>
                        <a:pt x="4" y="36"/>
                      </a:lnTo>
                      <a:lnTo>
                        <a:pt x="6" y="42"/>
                      </a:lnTo>
                      <a:lnTo>
                        <a:pt x="12" y="48"/>
                      </a:lnTo>
                      <a:lnTo>
                        <a:pt x="18" y="52"/>
                      </a:lnTo>
                      <a:lnTo>
                        <a:pt x="38" y="58"/>
                      </a:lnTo>
                      <a:lnTo>
                        <a:pt x="56" y="64"/>
                      </a:lnTo>
                      <a:lnTo>
                        <a:pt x="62" y="66"/>
                      </a:lnTo>
                      <a:lnTo>
                        <a:pt x="66" y="70"/>
                      </a:lnTo>
                      <a:lnTo>
                        <a:pt x="68" y="74"/>
                      </a:lnTo>
                      <a:lnTo>
                        <a:pt x="68" y="78"/>
                      </a:lnTo>
                      <a:lnTo>
                        <a:pt x="68" y="82"/>
                      </a:lnTo>
                      <a:lnTo>
                        <a:pt x="64" y="86"/>
                      </a:lnTo>
                      <a:lnTo>
                        <a:pt x="62" y="90"/>
                      </a:lnTo>
                      <a:lnTo>
                        <a:pt x="56" y="94"/>
                      </a:lnTo>
                      <a:lnTo>
                        <a:pt x="50" y="94"/>
                      </a:lnTo>
                      <a:lnTo>
                        <a:pt x="42" y="96"/>
                      </a:lnTo>
                      <a:lnTo>
                        <a:pt x="34" y="94"/>
                      </a:lnTo>
                      <a:lnTo>
                        <a:pt x="26" y="92"/>
                      </a:lnTo>
                      <a:lnTo>
                        <a:pt x="20" y="88"/>
                      </a:lnTo>
                      <a:lnTo>
                        <a:pt x="16" y="84"/>
                      </a:lnTo>
                      <a:lnTo>
                        <a:pt x="14" y="78"/>
                      </a:lnTo>
                      <a:lnTo>
                        <a:pt x="12" y="72"/>
                      </a:lnTo>
                      <a:lnTo>
                        <a:pt x="0" y="72"/>
                      </a:lnTo>
                      <a:lnTo>
                        <a:pt x="0" y="82"/>
                      </a:lnTo>
                      <a:lnTo>
                        <a:pt x="4" y="92"/>
                      </a:lnTo>
                      <a:close/>
                      <a:moveTo>
                        <a:pt x="124" y="106"/>
                      </a:moveTo>
                      <a:lnTo>
                        <a:pt x="140" y="48"/>
                      </a:lnTo>
                      <a:lnTo>
                        <a:pt x="142" y="62"/>
                      </a:lnTo>
                      <a:lnTo>
                        <a:pt x="154" y="106"/>
                      </a:lnTo>
                      <a:lnTo>
                        <a:pt x="168" y="106"/>
                      </a:lnTo>
                      <a:lnTo>
                        <a:pt x="192" y="32"/>
                      </a:lnTo>
                      <a:lnTo>
                        <a:pt x="180" y="32"/>
                      </a:lnTo>
                      <a:lnTo>
                        <a:pt x="166" y="74"/>
                      </a:lnTo>
                      <a:lnTo>
                        <a:pt x="162" y="88"/>
                      </a:lnTo>
                      <a:lnTo>
                        <a:pt x="158" y="74"/>
                      </a:lnTo>
                      <a:lnTo>
                        <a:pt x="146" y="32"/>
                      </a:lnTo>
                      <a:lnTo>
                        <a:pt x="134" y="32"/>
                      </a:lnTo>
                      <a:lnTo>
                        <a:pt x="122" y="74"/>
                      </a:lnTo>
                      <a:lnTo>
                        <a:pt x="118" y="90"/>
                      </a:lnTo>
                      <a:lnTo>
                        <a:pt x="114" y="74"/>
                      </a:lnTo>
                      <a:lnTo>
                        <a:pt x="102" y="32"/>
                      </a:lnTo>
                      <a:lnTo>
                        <a:pt x="88" y="32"/>
                      </a:lnTo>
                      <a:lnTo>
                        <a:pt x="112" y="106"/>
                      </a:lnTo>
                      <a:lnTo>
                        <a:pt x="124" y="106"/>
                      </a:lnTo>
                      <a:close/>
                      <a:moveTo>
                        <a:pt x="214" y="18"/>
                      </a:moveTo>
                      <a:lnTo>
                        <a:pt x="214" y="2"/>
                      </a:lnTo>
                      <a:lnTo>
                        <a:pt x="202" y="2"/>
                      </a:lnTo>
                      <a:lnTo>
                        <a:pt x="202" y="18"/>
                      </a:lnTo>
                      <a:lnTo>
                        <a:pt x="214" y="18"/>
                      </a:lnTo>
                      <a:close/>
                      <a:moveTo>
                        <a:pt x="214" y="106"/>
                      </a:moveTo>
                      <a:lnTo>
                        <a:pt x="214" y="32"/>
                      </a:lnTo>
                      <a:lnTo>
                        <a:pt x="202" y="32"/>
                      </a:lnTo>
                      <a:lnTo>
                        <a:pt x="202" y="106"/>
                      </a:lnTo>
                      <a:lnTo>
                        <a:pt x="214" y="106"/>
                      </a:lnTo>
                      <a:close/>
                      <a:moveTo>
                        <a:pt x="238" y="102"/>
                      </a:moveTo>
                      <a:lnTo>
                        <a:pt x="238" y="102"/>
                      </a:lnTo>
                      <a:lnTo>
                        <a:pt x="248" y="106"/>
                      </a:lnTo>
                      <a:lnTo>
                        <a:pt x="260" y="108"/>
                      </a:lnTo>
                      <a:lnTo>
                        <a:pt x="270" y="106"/>
                      </a:lnTo>
                      <a:lnTo>
                        <a:pt x="276" y="104"/>
                      </a:lnTo>
                      <a:lnTo>
                        <a:pt x="282" y="100"/>
                      </a:lnTo>
                      <a:lnTo>
                        <a:pt x="288" y="96"/>
                      </a:lnTo>
                      <a:lnTo>
                        <a:pt x="290" y="90"/>
                      </a:lnTo>
                      <a:lnTo>
                        <a:pt x="292" y="84"/>
                      </a:lnTo>
                      <a:lnTo>
                        <a:pt x="290" y="78"/>
                      </a:lnTo>
                      <a:lnTo>
                        <a:pt x="288" y="74"/>
                      </a:lnTo>
                      <a:lnTo>
                        <a:pt x="284" y="70"/>
                      </a:lnTo>
                      <a:lnTo>
                        <a:pt x="280" y="66"/>
                      </a:lnTo>
                      <a:lnTo>
                        <a:pt x="260" y="60"/>
                      </a:lnTo>
                      <a:lnTo>
                        <a:pt x="250" y="58"/>
                      </a:lnTo>
                      <a:lnTo>
                        <a:pt x="244" y="54"/>
                      </a:lnTo>
                      <a:lnTo>
                        <a:pt x="244" y="50"/>
                      </a:lnTo>
                      <a:lnTo>
                        <a:pt x="244" y="46"/>
                      </a:lnTo>
                      <a:lnTo>
                        <a:pt x="248" y="42"/>
                      </a:lnTo>
                      <a:lnTo>
                        <a:pt x="252" y="40"/>
                      </a:lnTo>
                      <a:lnTo>
                        <a:pt x="260" y="40"/>
                      </a:lnTo>
                      <a:lnTo>
                        <a:pt x="266" y="40"/>
                      </a:lnTo>
                      <a:lnTo>
                        <a:pt x="270" y="44"/>
                      </a:lnTo>
                      <a:lnTo>
                        <a:pt x="274" y="48"/>
                      </a:lnTo>
                      <a:lnTo>
                        <a:pt x="276" y="52"/>
                      </a:lnTo>
                      <a:lnTo>
                        <a:pt x="288" y="50"/>
                      </a:lnTo>
                      <a:lnTo>
                        <a:pt x="286" y="44"/>
                      </a:lnTo>
                      <a:lnTo>
                        <a:pt x="284" y="38"/>
                      </a:lnTo>
                      <a:lnTo>
                        <a:pt x="280" y="34"/>
                      </a:lnTo>
                      <a:lnTo>
                        <a:pt x="274" y="32"/>
                      </a:lnTo>
                      <a:lnTo>
                        <a:pt x="266" y="30"/>
                      </a:lnTo>
                      <a:lnTo>
                        <a:pt x="258" y="30"/>
                      </a:lnTo>
                      <a:lnTo>
                        <a:pt x="248" y="30"/>
                      </a:lnTo>
                      <a:lnTo>
                        <a:pt x="240" y="34"/>
                      </a:lnTo>
                      <a:lnTo>
                        <a:pt x="234" y="42"/>
                      </a:lnTo>
                      <a:lnTo>
                        <a:pt x="232" y="50"/>
                      </a:lnTo>
                      <a:lnTo>
                        <a:pt x="232" y="56"/>
                      </a:lnTo>
                      <a:lnTo>
                        <a:pt x="234" y="60"/>
                      </a:lnTo>
                      <a:lnTo>
                        <a:pt x="238" y="66"/>
                      </a:lnTo>
                      <a:lnTo>
                        <a:pt x="242" y="68"/>
                      </a:lnTo>
                      <a:lnTo>
                        <a:pt x="262" y="74"/>
                      </a:lnTo>
                      <a:lnTo>
                        <a:pt x="274" y="78"/>
                      </a:lnTo>
                      <a:lnTo>
                        <a:pt x="278" y="82"/>
                      </a:lnTo>
                      <a:lnTo>
                        <a:pt x="278" y="86"/>
                      </a:lnTo>
                      <a:lnTo>
                        <a:pt x="276" y="90"/>
                      </a:lnTo>
                      <a:lnTo>
                        <a:pt x="274" y="94"/>
                      </a:lnTo>
                      <a:lnTo>
                        <a:pt x="268" y="96"/>
                      </a:lnTo>
                      <a:lnTo>
                        <a:pt x="260" y="98"/>
                      </a:lnTo>
                      <a:lnTo>
                        <a:pt x="254" y="96"/>
                      </a:lnTo>
                      <a:lnTo>
                        <a:pt x="248" y="94"/>
                      </a:lnTo>
                      <a:lnTo>
                        <a:pt x="244" y="88"/>
                      </a:lnTo>
                      <a:lnTo>
                        <a:pt x="242" y="82"/>
                      </a:lnTo>
                      <a:lnTo>
                        <a:pt x="228" y="84"/>
                      </a:lnTo>
                      <a:lnTo>
                        <a:pt x="232" y="94"/>
                      </a:lnTo>
                      <a:lnTo>
                        <a:pt x="238" y="102"/>
                      </a:lnTo>
                      <a:close/>
                      <a:moveTo>
                        <a:pt x="318" y="106"/>
                      </a:moveTo>
                      <a:lnTo>
                        <a:pt x="318" y="64"/>
                      </a:lnTo>
                      <a:lnTo>
                        <a:pt x="320" y="58"/>
                      </a:lnTo>
                      <a:lnTo>
                        <a:pt x="320" y="52"/>
                      </a:lnTo>
                      <a:lnTo>
                        <a:pt x="324" y="46"/>
                      </a:lnTo>
                      <a:lnTo>
                        <a:pt x="328" y="44"/>
                      </a:lnTo>
                      <a:lnTo>
                        <a:pt x="332" y="42"/>
                      </a:lnTo>
                      <a:lnTo>
                        <a:pt x="338" y="40"/>
                      </a:lnTo>
                      <a:lnTo>
                        <a:pt x="346" y="42"/>
                      </a:lnTo>
                      <a:lnTo>
                        <a:pt x="350" y="44"/>
                      </a:lnTo>
                      <a:lnTo>
                        <a:pt x="354" y="50"/>
                      </a:lnTo>
                      <a:lnTo>
                        <a:pt x="354" y="58"/>
                      </a:lnTo>
                      <a:lnTo>
                        <a:pt x="354" y="106"/>
                      </a:lnTo>
                      <a:lnTo>
                        <a:pt x="366" y="106"/>
                      </a:lnTo>
                      <a:lnTo>
                        <a:pt x="366" y="58"/>
                      </a:lnTo>
                      <a:lnTo>
                        <a:pt x="366" y="48"/>
                      </a:lnTo>
                      <a:lnTo>
                        <a:pt x="364" y="42"/>
                      </a:lnTo>
                      <a:lnTo>
                        <a:pt x="360" y="36"/>
                      </a:lnTo>
                      <a:lnTo>
                        <a:pt x="356" y="32"/>
                      </a:lnTo>
                      <a:lnTo>
                        <a:pt x="348" y="30"/>
                      </a:lnTo>
                      <a:lnTo>
                        <a:pt x="342" y="30"/>
                      </a:lnTo>
                      <a:lnTo>
                        <a:pt x="334" y="30"/>
                      </a:lnTo>
                      <a:lnTo>
                        <a:pt x="328" y="32"/>
                      </a:lnTo>
                      <a:lnTo>
                        <a:pt x="324" y="36"/>
                      </a:lnTo>
                      <a:lnTo>
                        <a:pt x="318" y="40"/>
                      </a:lnTo>
                      <a:lnTo>
                        <a:pt x="318" y="2"/>
                      </a:lnTo>
                      <a:lnTo>
                        <a:pt x="306" y="2"/>
                      </a:lnTo>
                      <a:lnTo>
                        <a:pt x="306" y="106"/>
                      </a:lnTo>
                      <a:lnTo>
                        <a:pt x="318" y="10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39" name="Freeform 135"/>
                <p:cNvSpPr>
                  <a:spLocks noEditPoints="1"/>
                </p:cNvSpPr>
                <p:nvPr/>
              </p:nvSpPr>
              <p:spPr bwMode="auto">
                <a:xfrm>
                  <a:off x="504" y="2782"/>
                  <a:ext cx="72" cy="104"/>
                </a:xfrm>
                <a:custGeom>
                  <a:avLst/>
                  <a:gdLst>
                    <a:gd name="T0" fmla="*/ 58 w 72"/>
                    <a:gd name="T1" fmla="*/ 104 h 104"/>
                    <a:gd name="T2" fmla="*/ 58 w 72"/>
                    <a:gd name="T3" fmla="*/ 80 h 104"/>
                    <a:gd name="T4" fmla="*/ 72 w 72"/>
                    <a:gd name="T5" fmla="*/ 80 h 104"/>
                    <a:gd name="T6" fmla="*/ 72 w 72"/>
                    <a:gd name="T7" fmla="*/ 68 h 104"/>
                    <a:gd name="T8" fmla="*/ 58 w 72"/>
                    <a:gd name="T9" fmla="*/ 68 h 104"/>
                    <a:gd name="T10" fmla="*/ 58 w 72"/>
                    <a:gd name="T11" fmla="*/ 0 h 104"/>
                    <a:gd name="T12" fmla="*/ 48 w 72"/>
                    <a:gd name="T13" fmla="*/ 0 h 104"/>
                    <a:gd name="T14" fmla="*/ 0 w 72"/>
                    <a:gd name="T15" fmla="*/ 68 h 104"/>
                    <a:gd name="T16" fmla="*/ 0 w 72"/>
                    <a:gd name="T17" fmla="*/ 80 h 104"/>
                    <a:gd name="T18" fmla="*/ 46 w 72"/>
                    <a:gd name="T19" fmla="*/ 80 h 104"/>
                    <a:gd name="T20" fmla="*/ 46 w 72"/>
                    <a:gd name="T21" fmla="*/ 104 h 104"/>
                    <a:gd name="T22" fmla="*/ 58 w 72"/>
                    <a:gd name="T23" fmla="*/ 104 h 104"/>
                    <a:gd name="T24" fmla="*/ 58 w 72"/>
                    <a:gd name="T25" fmla="*/ 104 h 104"/>
                    <a:gd name="T26" fmla="*/ 12 w 72"/>
                    <a:gd name="T27" fmla="*/ 68 h 104"/>
                    <a:gd name="T28" fmla="*/ 46 w 72"/>
                    <a:gd name="T29" fmla="*/ 20 h 104"/>
                    <a:gd name="T30" fmla="*/ 46 w 72"/>
                    <a:gd name="T31" fmla="*/ 68 h 104"/>
                    <a:gd name="T32" fmla="*/ 12 w 72"/>
                    <a:gd name="T33" fmla="*/ 68 h 104"/>
                    <a:gd name="T34" fmla="*/ 12 w 72"/>
                    <a:gd name="T35" fmla="*/ 68 h 10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72"/>
                    <a:gd name="T55" fmla="*/ 0 h 104"/>
                    <a:gd name="T56" fmla="*/ 72 w 72"/>
                    <a:gd name="T57" fmla="*/ 104 h 10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72" h="104">
                      <a:moveTo>
                        <a:pt x="58" y="104"/>
                      </a:moveTo>
                      <a:lnTo>
                        <a:pt x="58" y="80"/>
                      </a:lnTo>
                      <a:lnTo>
                        <a:pt x="72" y="80"/>
                      </a:lnTo>
                      <a:lnTo>
                        <a:pt x="72" y="68"/>
                      </a:lnTo>
                      <a:lnTo>
                        <a:pt x="58" y="68"/>
                      </a:lnTo>
                      <a:lnTo>
                        <a:pt x="58" y="0"/>
                      </a:lnTo>
                      <a:lnTo>
                        <a:pt x="48" y="0"/>
                      </a:lnTo>
                      <a:lnTo>
                        <a:pt x="0" y="68"/>
                      </a:lnTo>
                      <a:lnTo>
                        <a:pt x="0" y="80"/>
                      </a:lnTo>
                      <a:lnTo>
                        <a:pt x="46" y="80"/>
                      </a:lnTo>
                      <a:lnTo>
                        <a:pt x="46" y="104"/>
                      </a:lnTo>
                      <a:lnTo>
                        <a:pt x="58" y="104"/>
                      </a:lnTo>
                      <a:close/>
                      <a:moveTo>
                        <a:pt x="12" y="68"/>
                      </a:moveTo>
                      <a:lnTo>
                        <a:pt x="46" y="20"/>
                      </a:lnTo>
                      <a:lnTo>
                        <a:pt x="46" y="68"/>
                      </a:lnTo>
                      <a:lnTo>
                        <a:pt x="12" y="6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40" name="Freeform 136"/>
                <p:cNvSpPr>
                  <a:spLocks/>
                </p:cNvSpPr>
                <p:nvPr/>
              </p:nvSpPr>
              <p:spPr bwMode="auto">
                <a:xfrm>
                  <a:off x="508" y="2628"/>
                  <a:ext cx="68" cy="106"/>
                </a:xfrm>
                <a:custGeom>
                  <a:avLst/>
                  <a:gdLst>
                    <a:gd name="T0" fmla="*/ 10 w 68"/>
                    <a:gd name="T1" fmla="*/ 98 h 106"/>
                    <a:gd name="T2" fmla="*/ 34 w 68"/>
                    <a:gd name="T3" fmla="*/ 106 h 106"/>
                    <a:gd name="T4" fmla="*/ 40 w 68"/>
                    <a:gd name="T5" fmla="*/ 104 h 106"/>
                    <a:gd name="T6" fmla="*/ 54 w 68"/>
                    <a:gd name="T7" fmla="*/ 100 h 106"/>
                    <a:gd name="T8" fmla="*/ 58 w 68"/>
                    <a:gd name="T9" fmla="*/ 96 h 106"/>
                    <a:gd name="T10" fmla="*/ 66 w 68"/>
                    <a:gd name="T11" fmla="*/ 86 h 106"/>
                    <a:gd name="T12" fmla="*/ 68 w 68"/>
                    <a:gd name="T13" fmla="*/ 72 h 106"/>
                    <a:gd name="T14" fmla="*/ 66 w 68"/>
                    <a:gd name="T15" fmla="*/ 64 h 106"/>
                    <a:gd name="T16" fmla="*/ 64 w 68"/>
                    <a:gd name="T17" fmla="*/ 56 h 106"/>
                    <a:gd name="T18" fmla="*/ 48 w 68"/>
                    <a:gd name="T19" fmla="*/ 48 h 106"/>
                    <a:gd name="T20" fmla="*/ 56 w 68"/>
                    <a:gd name="T21" fmla="*/ 44 h 106"/>
                    <a:gd name="T22" fmla="*/ 60 w 68"/>
                    <a:gd name="T23" fmla="*/ 38 h 106"/>
                    <a:gd name="T24" fmla="*/ 64 w 68"/>
                    <a:gd name="T25" fmla="*/ 26 h 106"/>
                    <a:gd name="T26" fmla="*/ 62 w 68"/>
                    <a:gd name="T27" fmla="*/ 20 h 106"/>
                    <a:gd name="T28" fmla="*/ 60 w 68"/>
                    <a:gd name="T29" fmla="*/ 14 h 106"/>
                    <a:gd name="T30" fmla="*/ 48 w 68"/>
                    <a:gd name="T31" fmla="*/ 4 h 106"/>
                    <a:gd name="T32" fmla="*/ 40 w 68"/>
                    <a:gd name="T33" fmla="*/ 0 h 106"/>
                    <a:gd name="T34" fmla="*/ 32 w 68"/>
                    <a:gd name="T35" fmla="*/ 0 h 106"/>
                    <a:gd name="T36" fmla="*/ 12 w 68"/>
                    <a:gd name="T37" fmla="*/ 8 h 106"/>
                    <a:gd name="T38" fmla="*/ 6 w 68"/>
                    <a:gd name="T39" fmla="*/ 16 h 106"/>
                    <a:gd name="T40" fmla="*/ 14 w 68"/>
                    <a:gd name="T41" fmla="*/ 30 h 106"/>
                    <a:gd name="T42" fmla="*/ 16 w 68"/>
                    <a:gd name="T43" fmla="*/ 20 h 106"/>
                    <a:gd name="T44" fmla="*/ 20 w 68"/>
                    <a:gd name="T45" fmla="*/ 16 h 106"/>
                    <a:gd name="T46" fmla="*/ 34 w 68"/>
                    <a:gd name="T47" fmla="*/ 10 h 106"/>
                    <a:gd name="T48" fmla="*/ 40 w 68"/>
                    <a:gd name="T49" fmla="*/ 12 h 106"/>
                    <a:gd name="T50" fmla="*/ 46 w 68"/>
                    <a:gd name="T51" fmla="*/ 14 h 106"/>
                    <a:gd name="T52" fmla="*/ 50 w 68"/>
                    <a:gd name="T53" fmla="*/ 26 h 106"/>
                    <a:gd name="T54" fmla="*/ 48 w 68"/>
                    <a:gd name="T55" fmla="*/ 34 h 106"/>
                    <a:gd name="T56" fmla="*/ 44 w 68"/>
                    <a:gd name="T57" fmla="*/ 40 h 106"/>
                    <a:gd name="T58" fmla="*/ 30 w 68"/>
                    <a:gd name="T59" fmla="*/ 44 h 106"/>
                    <a:gd name="T60" fmla="*/ 26 w 68"/>
                    <a:gd name="T61" fmla="*/ 44 h 106"/>
                    <a:gd name="T62" fmla="*/ 26 w 68"/>
                    <a:gd name="T63" fmla="*/ 54 h 106"/>
                    <a:gd name="T64" fmla="*/ 34 w 68"/>
                    <a:gd name="T65" fmla="*/ 54 h 106"/>
                    <a:gd name="T66" fmla="*/ 50 w 68"/>
                    <a:gd name="T67" fmla="*/ 58 h 106"/>
                    <a:gd name="T68" fmla="*/ 54 w 68"/>
                    <a:gd name="T69" fmla="*/ 66 h 106"/>
                    <a:gd name="T70" fmla="*/ 54 w 68"/>
                    <a:gd name="T71" fmla="*/ 74 h 106"/>
                    <a:gd name="T72" fmla="*/ 48 w 68"/>
                    <a:gd name="T73" fmla="*/ 88 h 106"/>
                    <a:gd name="T74" fmla="*/ 42 w 68"/>
                    <a:gd name="T75" fmla="*/ 94 h 106"/>
                    <a:gd name="T76" fmla="*/ 34 w 68"/>
                    <a:gd name="T77" fmla="*/ 94 h 106"/>
                    <a:gd name="T78" fmla="*/ 20 w 68"/>
                    <a:gd name="T79" fmla="*/ 90 h 106"/>
                    <a:gd name="T80" fmla="*/ 16 w 68"/>
                    <a:gd name="T81" fmla="*/ 84 h 106"/>
                    <a:gd name="T82" fmla="*/ 0 w 68"/>
                    <a:gd name="T83" fmla="*/ 76 h 106"/>
                    <a:gd name="T84" fmla="*/ 4 w 68"/>
                    <a:gd name="T85" fmla="*/ 88 h 106"/>
                    <a:gd name="T86" fmla="*/ 10 w 68"/>
                    <a:gd name="T87" fmla="*/ 98 h 10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68"/>
                    <a:gd name="T133" fmla="*/ 0 h 106"/>
                    <a:gd name="T134" fmla="*/ 68 w 68"/>
                    <a:gd name="T135" fmla="*/ 106 h 106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68" h="106">
                      <a:moveTo>
                        <a:pt x="10" y="98"/>
                      </a:moveTo>
                      <a:lnTo>
                        <a:pt x="10" y="98"/>
                      </a:lnTo>
                      <a:lnTo>
                        <a:pt x="20" y="104"/>
                      </a:lnTo>
                      <a:lnTo>
                        <a:pt x="34" y="106"/>
                      </a:lnTo>
                      <a:lnTo>
                        <a:pt x="40" y="104"/>
                      </a:lnTo>
                      <a:lnTo>
                        <a:pt x="48" y="102"/>
                      </a:lnTo>
                      <a:lnTo>
                        <a:pt x="54" y="100"/>
                      </a:lnTo>
                      <a:lnTo>
                        <a:pt x="58" y="96"/>
                      </a:lnTo>
                      <a:lnTo>
                        <a:pt x="62" y="90"/>
                      </a:lnTo>
                      <a:lnTo>
                        <a:pt x="66" y="86"/>
                      </a:lnTo>
                      <a:lnTo>
                        <a:pt x="68" y="80"/>
                      </a:lnTo>
                      <a:lnTo>
                        <a:pt x="68" y="72"/>
                      </a:lnTo>
                      <a:lnTo>
                        <a:pt x="66" y="64"/>
                      </a:lnTo>
                      <a:lnTo>
                        <a:pt x="64" y="56"/>
                      </a:lnTo>
                      <a:lnTo>
                        <a:pt x="56" y="50"/>
                      </a:lnTo>
                      <a:lnTo>
                        <a:pt x="48" y="48"/>
                      </a:lnTo>
                      <a:lnTo>
                        <a:pt x="56" y="44"/>
                      </a:lnTo>
                      <a:lnTo>
                        <a:pt x="60" y="38"/>
                      </a:lnTo>
                      <a:lnTo>
                        <a:pt x="62" y="34"/>
                      </a:lnTo>
                      <a:lnTo>
                        <a:pt x="64" y="26"/>
                      </a:lnTo>
                      <a:lnTo>
                        <a:pt x="62" y="20"/>
                      </a:lnTo>
                      <a:lnTo>
                        <a:pt x="60" y="14"/>
                      </a:lnTo>
                      <a:lnTo>
                        <a:pt x="54" y="8"/>
                      </a:lnTo>
                      <a:lnTo>
                        <a:pt x="48" y="4"/>
                      </a:lnTo>
                      <a:lnTo>
                        <a:pt x="40" y="0"/>
                      </a:lnTo>
                      <a:lnTo>
                        <a:pt x="32" y="0"/>
                      </a:lnTo>
                      <a:lnTo>
                        <a:pt x="22" y="2"/>
                      </a:lnTo>
                      <a:lnTo>
                        <a:pt x="12" y="8"/>
                      </a:lnTo>
                      <a:lnTo>
                        <a:pt x="6" y="16"/>
                      </a:lnTo>
                      <a:lnTo>
                        <a:pt x="2" y="26"/>
                      </a:lnTo>
                      <a:lnTo>
                        <a:pt x="14" y="30"/>
                      </a:lnTo>
                      <a:lnTo>
                        <a:pt x="16" y="20"/>
                      </a:lnTo>
                      <a:lnTo>
                        <a:pt x="20" y="16"/>
                      </a:lnTo>
                      <a:lnTo>
                        <a:pt x="26" y="12"/>
                      </a:lnTo>
                      <a:lnTo>
                        <a:pt x="34" y="10"/>
                      </a:lnTo>
                      <a:lnTo>
                        <a:pt x="40" y="12"/>
                      </a:lnTo>
                      <a:lnTo>
                        <a:pt x="46" y="14"/>
                      </a:lnTo>
                      <a:lnTo>
                        <a:pt x="48" y="20"/>
                      </a:lnTo>
                      <a:lnTo>
                        <a:pt x="50" y="26"/>
                      </a:lnTo>
                      <a:lnTo>
                        <a:pt x="48" y="34"/>
                      </a:lnTo>
                      <a:lnTo>
                        <a:pt x="44" y="40"/>
                      </a:lnTo>
                      <a:lnTo>
                        <a:pt x="36" y="42"/>
                      </a:lnTo>
                      <a:lnTo>
                        <a:pt x="30" y="44"/>
                      </a:lnTo>
                      <a:lnTo>
                        <a:pt x="26" y="44"/>
                      </a:lnTo>
                      <a:lnTo>
                        <a:pt x="26" y="54"/>
                      </a:lnTo>
                      <a:lnTo>
                        <a:pt x="34" y="54"/>
                      </a:lnTo>
                      <a:lnTo>
                        <a:pt x="42" y="54"/>
                      </a:lnTo>
                      <a:lnTo>
                        <a:pt x="50" y="58"/>
                      </a:lnTo>
                      <a:lnTo>
                        <a:pt x="54" y="66"/>
                      </a:lnTo>
                      <a:lnTo>
                        <a:pt x="54" y="74"/>
                      </a:lnTo>
                      <a:lnTo>
                        <a:pt x="54" y="82"/>
                      </a:lnTo>
                      <a:lnTo>
                        <a:pt x="48" y="88"/>
                      </a:lnTo>
                      <a:lnTo>
                        <a:pt x="42" y="94"/>
                      </a:lnTo>
                      <a:lnTo>
                        <a:pt x="34" y="94"/>
                      </a:lnTo>
                      <a:lnTo>
                        <a:pt x="26" y="94"/>
                      </a:lnTo>
                      <a:lnTo>
                        <a:pt x="20" y="90"/>
                      </a:lnTo>
                      <a:lnTo>
                        <a:pt x="16" y="84"/>
                      </a:lnTo>
                      <a:lnTo>
                        <a:pt x="14" y="74"/>
                      </a:lnTo>
                      <a:lnTo>
                        <a:pt x="0" y="76"/>
                      </a:lnTo>
                      <a:lnTo>
                        <a:pt x="4" y="88"/>
                      </a:lnTo>
                      <a:lnTo>
                        <a:pt x="10" y="9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41" name="Freeform 137"/>
                <p:cNvSpPr>
                  <a:spLocks/>
                </p:cNvSpPr>
                <p:nvPr/>
              </p:nvSpPr>
              <p:spPr bwMode="auto">
                <a:xfrm>
                  <a:off x="1740" y="2148"/>
                  <a:ext cx="116" cy="156"/>
                </a:xfrm>
                <a:custGeom>
                  <a:avLst/>
                  <a:gdLst>
                    <a:gd name="T0" fmla="*/ 116 w 116"/>
                    <a:gd name="T1" fmla="*/ 156 h 156"/>
                    <a:gd name="T2" fmla="*/ 0 w 116"/>
                    <a:gd name="T3" fmla="*/ 156 h 156"/>
                    <a:gd name="T4" fmla="*/ 0 w 116"/>
                    <a:gd name="T5" fmla="*/ 0 h 156"/>
                    <a:gd name="T6" fmla="*/ 116 w 116"/>
                    <a:gd name="T7" fmla="*/ 0 h 156"/>
                    <a:gd name="T8" fmla="*/ 116 w 116"/>
                    <a:gd name="T9" fmla="*/ 156 h 156"/>
                    <a:gd name="T10" fmla="*/ 116 w 116"/>
                    <a:gd name="T11" fmla="*/ 156 h 15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16"/>
                    <a:gd name="T19" fmla="*/ 0 h 156"/>
                    <a:gd name="T20" fmla="*/ 116 w 116"/>
                    <a:gd name="T21" fmla="*/ 156 h 15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16" h="156">
                      <a:moveTo>
                        <a:pt x="116" y="156"/>
                      </a:moveTo>
                      <a:lnTo>
                        <a:pt x="0" y="156"/>
                      </a:lnTo>
                      <a:lnTo>
                        <a:pt x="0" y="0"/>
                      </a:lnTo>
                      <a:lnTo>
                        <a:pt x="116" y="0"/>
                      </a:lnTo>
                      <a:lnTo>
                        <a:pt x="116" y="156"/>
                      </a:ln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42" name="Freeform 138"/>
                <p:cNvSpPr>
                  <a:spLocks/>
                </p:cNvSpPr>
                <p:nvPr/>
              </p:nvSpPr>
              <p:spPr bwMode="auto">
                <a:xfrm>
                  <a:off x="1740" y="2148"/>
                  <a:ext cx="116" cy="156"/>
                </a:xfrm>
                <a:custGeom>
                  <a:avLst/>
                  <a:gdLst>
                    <a:gd name="T0" fmla="*/ 116 w 116"/>
                    <a:gd name="T1" fmla="*/ 156 h 156"/>
                    <a:gd name="T2" fmla="*/ 0 w 116"/>
                    <a:gd name="T3" fmla="*/ 156 h 156"/>
                    <a:gd name="T4" fmla="*/ 0 w 116"/>
                    <a:gd name="T5" fmla="*/ 0 h 156"/>
                    <a:gd name="T6" fmla="*/ 116 w 116"/>
                    <a:gd name="T7" fmla="*/ 0 h 156"/>
                    <a:gd name="T8" fmla="*/ 116 w 116"/>
                    <a:gd name="T9" fmla="*/ 156 h 156"/>
                    <a:gd name="T10" fmla="*/ 116 w 116"/>
                    <a:gd name="T11" fmla="*/ 156 h 15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16"/>
                    <a:gd name="T19" fmla="*/ 0 h 156"/>
                    <a:gd name="T20" fmla="*/ 116 w 116"/>
                    <a:gd name="T21" fmla="*/ 156 h 15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16" h="156">
                      <a:moveTo>
                        <a:pt x="116" y="156"/>
                      </a:moveTo>
                      <a:lnTo>
                        <a:pt x="0" y="156"/>
                      </a:lnTo>
                      <a:lnTo>
                        <a:pt x="0" y="0"/>
                      </a:lnTo>
                      <a:lnTo>
                        <a:pt x="116" y="0"/>
                      </a:lnTo>
                      <a:lnTo>
                        <a:pt x="116" y="156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43" name="Freeform 139"/>
                <p:cNvSpPr>
                  <a:spLocks/>
                </p:cNvSpPr>
                <p:nvPr/>
              </p:nvSpPr>
              <p:spPr bwMode="auto">
                <a:xfrm>
                  <a:off x="1852" y="2146"/>
                  <a:ext cx="616" cy="156"/>
                </a:xfrm>
                <a:custGeom>
                  <a:avLst/>
                  <a:gdLst>
                    <a:gd name="T0" fmla="*/ 616 w 616"/>
                    <a:gd name="T1" fmla="*/ 156 h 156"/>
                    <a:gd name="T2" fmla="*/ 0 w 616"/>
                    <a:gd name="T3" fmla="*/ 156 h 156"/>
                    <a:gd name="T4" fmla="*/ 0 w 616"/>
                    <a:gd name="T5" fmla="*/ 0 h 156"/>
                    <a:gd name="T6" fmla="*/ 616 w 616"/>
                    <a:gd name="T7" fmla="*/ 0 h 156"/>
                    <a:gd name="T8" fmla="*/ 616 w 616"/>
                    <a:gd name="T9" fmla="*/ 156 h 156"/>
                    <a:gd name="T10" fmla="*/ 616 w 616"/>
                    <a:gd name="T11" fmla="*/ 156 h 15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616"/>
                    <a:gd name="T19" fmla="*/ 0 h 156"/>
                    <a:gd name="T20" fmla="*/ 616 w 616"/>
                    <a:gd name="T21" fmla="*/ 156 h 15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616" h="156">
                      <a:moveTo>
                        <a:pt x="616" y="156"/>
                      </a:moveTo>
                      <a:lnTo>
                        <a:pt x="0" y="156"/>
                      </a:lnTo>
                      <a:lnTo>
                        <a:pt x="0" y="0"/>
                      </a:lnTo>
                      <a:lnTo>
                        <a:pt x="616" y="0"/>
                      </a:lnTo>
                      <a:lnTo>
                        <a:pt x="616" y="156"/>
                      </a:ln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44" name="Freeform 140"/>
                <p:cNvSpPr>
                  <a:spLocks/>
                </p:cNvSpPr>
                <p:nvPr/>
              </p:nvSpPr>
              <p:spPr bwMode="auto">
                <a:xfrm>
                  <a:off x="1852" y="2146"/>
                  <a:ext cx="616" cy="156"/>
                </a:xfrm>
                <a:custGeom>
                  <a:avLst/>
                  <a:gdLst>
                    <a:gd name="T0" fmla="*/ 616 w 616"/>
                    <a:gd name="T1" fmla="*/ 156 h 156"/>
                    <a:gd name="T2" fmla="*/ 0 w 616"/>
                    <a:gd name="T3" fmla="*/ 156 h 156"/>
                    <a:gd name="T4" fmla="*/ 0 w 616"/>
                    <a:gd name="T5" fmla="*/ 0 h 156"/>
                    <a:gd name="T6" fmla="*/ 616 w 616"/>
                    <a:gd name="T7" fmla="*/ 0 h 156"/>
                    <a:gd name="T8" fmla="*/ 616 w 616"/>
                    <a:gd name="T9" fmla="*/ 156 h 156"/>
                    <a:gd name="T10" fmla="*/ 616 w 616"/>
                    <a:gd name="T11" fmla="*/ 156 h 15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616"/>
                    <a:gd name="T19" fmla="*/ 0 h 156"/>
                    <a:gd name="T20" fmla="*/ 616 w 616"/>
                    <a:gd name="T21" fmla="*/ 156 h 15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616" h="156">
                      <a:moveTo>
                        <a:pt x="616" y="156"/>
                      </a:moveTo>
                      <a:lnTo>
                        <a:pt x="0" y="156"/>
                      </a:lnTo>
                      <a:lnTo>
                        <a:pt x="0" y="0"/>
                      </a:lnTo>
                      <a:lnTo>
                        <a:pt x="616" y="0"/>
                      </a:lnTo>
                      <a:lnTo>
                        <a:pt x="616" y="156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45" name="Freeform 141"/>
                <p:cNvSpPr>
                  <a:spLocks/>
                </p:cNvSpPr>
                <p:nvPr/>
              </p:nvSpPr>
              <p:spPr bwMode="auto">
                <a:xfrm>
                  <a:off x="1778" y="2178"/>
                  <a:ext cx="38" cy="102"/>
                </a:xfrm>
                <a:custGeom>
                  <a:avLst/>
                  <a:gdLst>
                    <a:gd name="T0" fmla="*/ 38 w 38"/>
                    <a:gd name="T1" fmla="*/ 0 h 102"/>
                    <a:gd name="T2" fmla="*/ 30 w 38"/>
                    <a:gd name="T3" fmla="*/ 0 h 102"/>
                    <a:gd name="T4" fmla="*/ 30 w 38"/>
                    <a:gd name="T5" fmla="*/ 0 h 102"/>
                    <a:gd name="T6" fmla="*/ 24 w 38"/>
                    <a:gd name="T7" fmla="*/ 6 h 102"/>
                    <a:gd name="T8" fmla="*/ 18 w 38"/>
                    <a:gd name="T9" fmla="*/ 12 h 102"/>
                    <a:gd name="T10" fmla="*/ 18 w 38"/>
                    <a:gd name="T11" fmla="*/ 12 h 102"/>
                    <a:gd name="T12" fmla="*/ 10 w 38"/>
                    <a:gd name="T13" fmla="*/ 20 h 102"/>
                    <a:gd name="T14" fmla="*/ 0 w 38"/>
                    <a:gd name="T15" fmla="*/ 24 h 102"/>
                    <a:gd name="T16" fmla="*/ 0 w 38"/>
                    <a:gd name="T17" fmla="*/ 38 h 102"/>
                    <a:gd name="T18" fmla="*/ 0 w 38"/>
                    <a:gd name="T19" fmla="*/ 38 h 102"/>
                    <a:gd name="T20" fmla="*/ 12 w 38"/>
                    <a:gd name="T21" fmla="*/ 30 h 102"/>
                    <a:gd name="T22" fmla="*/ 12 w 38"/>
                    <a:gd name="T23" fmla="*/ 30 h 102"/>
                    <a:gd name="T24" fmla="*/ 24 w 38"/>
                    <a:gd name="T25" fmla="*/ 22 h 102"/>
                    <a:gd name="T26" fmla="*/ 24 w 38"/>
                    <a:gd name="T27" fmla="*/ 102 h 102"/>
                    <a:gd name="T28" fmla="*/ 38 w 38"/>
                    <a:gd name="T29" fmla="*/ 102 h 102"/>
                    <a:gd name="T30" fmla="*/ 38 w 38"/>
                    <a:gd name="T31" fmla="*/ 0 h 102"/>
                    <a:gd name="T32" fmla="*/ 38 w 38"/>
                    <a:gd name="T33" fmla="*/ 0 h 102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38"/>
                    <a:gd name="T52" fmla="*/ 0 h 102"/>
                    <a:gd name="T53" fmla="*/ 38 w 38"/>
                    <a:gd name="T54" fmla="*/ 102 h 102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38" h="102">
                      <a:moveTo>
                        <a:pt x="38" y="0"/>
                      </a:moveTo>
                      <a:lnTo>
                        <a:pt x="30" y="0"/>
                      </a:lnTo>
                      <a:lnTo>
                        <a:pt x="24" y="6"/>
                      </a:lnTo>
                      <a:lnTo>
                        <a:pt x="18" y="12"/>
                      </a:lnTo>
                      <a:lnTo>
                        <a:pt x="10" y="20"/>
                      </a:lnTo>
                      <a:lnTo>
                        <a:pt x="0" y="24"/>
                      </a:lnTo>
                      <a:lnTo>
                        <a:pt x="0" y="38"/>
                      </a:lnTo>
                      <a:lnTo>
                        <a:pt x="12" y="30"/>
                      </a:lnTo>
                      <a:lnTo>
                        <a:pt x="24" y="22"/>
                      </a:lnTo>
                      <a:lnTo>
                        <a:pt x="24" y="102"/>
                      </a:lnTo>
                      <a:lnTo>
                        <a:pt x="38" y="102"/>
                      </a:lnTo>
                      <a:lnTo>
                        <a:pt x="3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46" name="Freeform 142"/>
                <p:cNvSpPr>
                  <a:spLocks noEditPoints="1"/>
                </p:cNvSpPr>
                <p:nvPr/>
              </p:nvSpPr>
              <p:spPr bwMode="auto">
                <a:xfrm>
                  <a:off x="1886" y="2172"/>
                  <a:ext cx="308" cy="106"/>
                </a:xfrm>
                <a:custGeom>
                  <a:avLst/>
                  <a:gdLst>
                    <a:gd name="T0" fmla="*/ 34 w 308"/>
                    <a:gd name="T1" fmla="*/ 96 h 106"/>
                    <a:gd name="T2" fmla="*/ 18 w 308"/>
                    <a:gd name="T3" fmla="*/ 88 h 106"/>
                    <a:gd name="T4" fmla="*/ 14 w 308"/>
                    <a:gd name="T5" fmla="*/ 54 h 106"/>
                    <a:gd name="T6" fmla="*/ 34 w 308"/>
                    <a:gd name="T7" fmla="*/ 38 h 106"/>
                    <a:gd name="T8" fmla="*/ 44 w 308"/>
                    <a:gd name="T9" fmla="*/ 42 h 106"/>
                    <a:gd name="T10" fmla="*/ 64 w 308"/>
                    <a:gd name="T11" fmla="*/ 52 h 106"/>
                    <a:gd name="T12" fmla="*/ 44 w 308"/>
                    <a:gd name="T13" fmla="*/ 28 h 106"/>
                    <a:gd name="T14" fmla="*/ 16 w 308"/>
                    <a:gd name="T15" fmla="*/ 32 h 106"/>
                    <a:gd name="T16" fmla="*/ 4 w 308"/>
                    <a:gd name="T17" fmla="*/ 46 h 106"/>
                    <a:gd name="T18" fmla="*/ 0 w 308"/>
                    <a:gd name="T19" fmla="*/ 76 h 106"/>
                    <a:gd name="T20" fmla="*/ 8 w 308"/>
                    <a:gd name="T21" fmla="*/ 96 h 106"/>
                    <a:gd name="T22" fmla="*/ 34 w 308"/>
                    <a:gd name="T23" fmla="*/ 106 h 106"/>
                    <a:gd name="T24" fmla="*/ 54 w 308"/>
                    <a:gd name="T25" fmla="*/ 98 h 106"/>
                    <a:gd name="T26" fmla="*/ 52 w 308"/>
                    <a:gd name="T27" fmla="*/ 76 h 106"/>
                    <a:gd name="T28" fmla="*/ 80 w 308"/>
                    <a:gd name="T29" fmla="*/ 96 h 106"/>
                    <a:gd name="T30" fmla="*/ 98 w 308"/>
                    <a:gd name="T31" fmla="*/ 104 h 106"/>
                    <a:gd name="T32" fmla="*/ 124 w 308"/>
                    <a:gd name="T33" fmla="*/ 100 h 106"/>
                    <a:gd name="T34" fmla="*/ 136 w 308"/>
                    <a:gd name="T35" fmla="*/ 88 h 106"/>
                    <a:gd name="T36" fmla="*/ 140 w 308"/>
                    <a:gd name="T37" fmla="*/ 56 h 106"/>
                    <a:gd name="T38" fmla="*/ 130 w 308"/>
                    <a:gd name="T39" fmla="*/ 38 h 106"/>
                    <a:gd name="T40" fmla="*/ 106 w 308"/>
                    <a:gd name="T41" fmla="*/ 28 h 106"/>
                    <a:gd name="T42" fmla="*/ 82 w 308"/>
                    <a:gd name="T43" fmla="*/ 36 h 106"/>
                    <a:gd name="T44" fmla="*/ 70 w 308"/>
                    <a:gd name="T45" fmla="*/ 66 h 106"/>
                    <a:gd name="T46" fmla="*/ 76 w 308"/>
                    <a:gd name="T47" fmla="*/ 90 h 106"/>
                    <a:gd name="T48" fmla="*/ 90 w 308"/>
                    <a:gd name="T49" fmla="*/ 44 h 106"/>
                    <a:gd name="T50" fmla="*/ 114 w 308"/>
                    <a:gd name="T51" fmla="*/ 40 h 106"/>
                    <a:gd name="T52" fmla="*/ 128 w 308"/>
                    <a:gd name="T53" fmla="*/ 66 h 106"/>
                    <a:gd name="T54" fmla="*/ 122 w 308"/>
                    <a:gd name="T55" fmla="*/ 88 h 106"/>
                    <a:gd name="T56" fmla="*/ 96 w 308"/>
                    <a:gd name="T57" fmla="*/ 94 h 106"/>
                    <a:gd name="T58" fmla="*/ 84 w 308"/>
                    <a:gd name="T59" fmla="*/ 66 h 106"/>
                    <a:gd name="T60" fmla="*/ 90 w 308"/>
                    <a:gd name="T61" fmla="*/ 44 h 106"/>
                    <a:gd name="T62" fmla="*/ 154 w 308"/>
                    <a:gd name="T63" fmla="*/ 104 h 106"/>
                    <a:gd name="T64" fmla="*/ 192 w 308"/>
                    <a:gd name="T65" fmla="*/ 96 h 106"/>
                    <a:gd name="T66" fmla="*/ 218 w 308"/>
                    <a:gd name="T67" fmla="*/ 106 h 106"/>
                    <a:gd name="T68" fmla="*/ 236 w 308"/>
                    <a:gd name="T69" fmla="*/ 100 h 106"/>
                    <a:gd name="T70" fmla="*/ 252 w 308"/>
                    <a:gd name="T71" fmla="*/ 78 h 106"/>
                    <a:gd name="T72" fmla="*/ 250 w 308"/>
                    <a:gd name="T73" fmla="*/ 50 h 106"/>
                    <a:gd name="T74" fmla="*/ 238 w 308"/>
                    <a:gd name="T75" fmla="*/ 34 h 106"/>
                    <a:gd name="T76" fmla="*/ 218 w 308"/>
                    <a:gd name="T77" fmla="*/ 28 h 106"/>
                    <a:gd name="T78" fmla="*/ 188 w 308"/>
                    <a:gd name="T79" fmla="*/ 42 h 106"/>
                    <a:gd name="T80" fmla="*/ 182 w 308"/>
                    <a:gd name="T81" fmla="*/ 66 h 106"/>
                    <a:gd name="T82" fmla="*/ 192 w 308"/>
                    <a:gd name="T83" fmla="*/ 96 h 106"/>
                    <a:gd name="T84" fmla="*/ 208 w 308"/>
                    <a:gd name="T85" fmla="*/ 40 h 106"/>
                    <a:gd name="T86" fmla="*/ 234 w 308"/>
                    <a:gd name="T87" fmla="*/ 46 h 106"/>
                    <a:gd name="T88" fmla="*/ 240 w 308"/>
                    <a:gd name="T89" fmla="*/ 66 h 106"/>
                    <a:gd name="T90" fmla="*/ 226 w 308"/>
                    <a:gd name="T91" fmla="*/ 94 h 106"/>
                    <a:gd name="T92" fmla="*/ 202 w 308"/>
                    <a:gd name="T93" fmla="*/ 88 h 106"/>
                    <a:gd name="T94" fmla="*/ 196 w 308"/>
                    <a:gd name="T95" fmla="*/ 66 h 106"/>
                    <a:gd name="T96" fmla="*/ 280 w 308"/>
                    <a:gd name="T97" fmla="*/ 104 h 106"/>
                    <a:gd name="T98" fmla="*/ 282 w 308"/>
                    <a:gd name="T99" fmla="*/ 50 h 106"/>
                    <a:gd name="T100" fmla="*/ 290 w 308"/>
                    <a:gd name="T101" fmla="*/ 42 h 106"/>
                    <a:gd name="T102" fmla="*/ 304 w 308"/>
                    <a:gd name="T103" fmla="*/ 44 h 106"/>
                    <a:gd name="T104" fmla="*/ 294 w 308"/>
                    <a:gd name="T105" fmla="*/ 28 h 106"/>
                    <a:gd name="T106" fmla="*/ 286 w 308"/>
                    <a:gd name="T107" fmla="*/ 30 h 106"/>
                    <a:gd name="T108" fmla="*/ 268 w 308"/>
                    <a:gd name="T109" fmla="*/ 30 h 10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308"/>
                    <a:gd name="T166" fmla="*/ 0 h 106"/>
                    <a:gd name="T167" fmla="*/ 308 w 308"/>
                    <a:gd name="T168" fmla="*/ 106 h 106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308" h="106">
                      <a:moveTo>
                        <a:pt x="46" y="90"/>
                      </a:moveTo>
                      <a:lnTo>
                        <a:pt x="46" y="90"/>
                      </a:lnTo>
                      <a:lnTo>
                        <a:pt x="40" y="94"/>
                      </a:lnTo>
                      <a:lnTo>
                        <a:pt x="34" y="96"/>
                      </a:lnTo>
                      <a:lnTo>
                        <a:pt x="24" y="94"/>
                      </a:lnTo>
                      <a:lnTo>
                        <a:pt x="18" y="88"/>
                      </a:lnTo>
                      <a:lnTo>
                        <a:pt x="14" y="80"/>
                      </a:lnTo>
                      <a:lnTo>
                        <a:pt x="12" y="66"/>
                      </a:lnTo>
                      <a:lnTo>
                        <a:pt x="14" y="54"/>
                      </a:lnTo>
                      <a:lnTo>
                        <a:pt x="18" y="44"/>
                      </a:lnTo>
                      <a:lnTo>
                        <a:pt x="26" y="40"/>
                      </a:lnTo>
                      <a:lnTo>
                        <a:pt x="34" y="38"/>
                      </a:lnTo>
                      <a:lnTo>
                        <a:pt x="40" y="38"/>
                      </a:lnTo>
                      <a:lnTo>
                        <a:pt x="44" y="42"/>
                      </a:lnTo>
                      <a:lnTo>
                        <a:pt x="48" y="46"/>
                      </a:lnTo>
                      <a:lnTo>
                        <a:pt x="50" y="52"/>
                      </a:lnTo>
                      <a:lnTo>
                        <a:pt x="64" y="52"/>
                      </a:lnTo>
                      <a:lnTo>
                        <a:pt x="60" y="40"/>
                      </a:lnTo>
                      <a:lnTo>
                        <a:pt x="54" y="34"/>
                      </a:lnTo>
                      <a:lnTo>
                        <a:pt x="44" y="28"/>
                      </a:lnTo>
                      <a:lnTo>
                        <a:pt x="34" y="28"/>
                      </a:lnTo>
                      <a:lnTo>
                        <a:pt x="24" y="28"/>
                      </a:lnTo>
                      <a:lnTo>
                        <a:pt x="16" y="32"/>
                      </a:lnTo>
                      <a:lnTo>
                        <a:pt x="8" y="38"/>
                      </a:lnTo>
                      <a:lnTo>
                        <a:pt x="4" y="46"/>
                      </a:lnTo>
                      <a:lnTo>
                        <a:pt x="0" y="56"/>
                      </a:lnTo>
                      <a:lnTo>
                        <a:pt x="0" y="66"/>
                      </a:lnTo>
                      <a:lnTo>
                        <a:pt x="0" y="76"/>
                      </a:lnTo>
                      <a:lnTo>
                        <a:pt x="2" y="84"/>
                      </a:lnTo>
                      <a:lnTo>
                        <a:pt x="4" y="90"/>
                      </a:lnTo>
                      <a:lnTo>
                        <a:pt x="8" y="96"/>
                      </a:lnTo>
                      <a:lnTo>
                        <a:pt x="14" y="100"/>
                      </a:lnTo>
                      <a:lnTo>
                        <a:pt x="20" y="102"/>
                      </a:lnTo>
                      <a:lnTo>
                        <a:pt x="26" y="104"/>
                      </a:lnTo>
                      <a:lnTo>
                        <a:pt x="34" y="106"/>
                      </a:lnTo>
                      <a:lnTo>
                        <a:pt x="44" y="104"/>
                      </a:lnTo>
                      <a:lnTo>
                        <a:pt x="54" y="98"/>
                      </a:lnTo>
                      <a:lnTo>
                        <a:pt x="60" y="90"/>
                      </a:lnTo>
                      <a:lnTo>
                        <a:pt x="64" y="78"/>
                      </a:lnTo>
                      <a:lnTo>
                        <a:pt x="52" y="76"/>
                      </a:lnTo>
                      <a:lnTo>
                        <a:pt x="50" y="84"/>
                      </a:lnTo>
                      <a:lnTo>
                        <a:pt x="46" y="90"/>
                      </a:lnTo>
                      <a:close/>
                      <a:moveTo>
                        <a:pt x="80" y="96"/>
                      </a:moveTo>
                      <a:lnTo>
                        <a:pt x="80" y="96"/>
                      </a:lnTo>
                      <a:lnTo>
                        <a:pt x="86" y="100"/>
                      </a:lnTo>
                      <a:lnTo>
                        <a:pt x="92" y="102"/>
                      </a:lnTo>
                      <a:lnTo>
                        <a:pt x="98" y="104"/>
                      </a:lnTo>
                      <a:lnTo>
                        <a:pt x="106" y="106"/>
                      </a:lnTo>
                      <a:lnTo>
                        <a:pt x="114" y="104"/>
                      </a:lnTo>
                      <a:lnTo>
                        <a:pt x="124" y="100"/>
                      </a:lnTo>
                      <a:lnTo>
                        <a:pt x="130" y="96"/>
                      </a:lnTo>
                      <a:lnTo>
                        <a:pt x="136" y="88"/>
                      </a:lnTo>
                      <a:lnTo>
                        <a:pt x="140" y="78"/>
                      </a:lnTo>
                      <a:lnTo>
                        <a:pt x="140" y="66"/>
                      </a:lnTo>
                      <a:lnTo>
                        <a:pt x="140" y="56"/>
                      </a:lnTo>
                      <a:lnTo>
                        <a:pt x="138" y="50"/>
                      </a:lnTo>
                      <a:lnTo>
                        <a:pt x="134" y="42"/>
                      </a:lnTo>
                      <a:lnTo>
                        <a:pt x="130" y="38"/>
                      </a:lnTo>
                      <a:lnTo>
                        <a:pt x="126" y="34"/>
                      </a:lnTo>
                      <a:lnTo>
                        <a:pt x="120" y="30"/>
                      </a:lnTo>
                      <a:lnTo>
                        <a:pt x="112" y="28"/>
                      </a:lnTo>
                      <a:lnTo>
                        <a:pt x="106" y="28"/>
                      </a:lnTo>
                      <a:lnTo>
                        <a:pt x="92" y="30"/>
                      </a:lnTo>
                      <a:lnTo>
                        <a:pt x="82" y="36"/>
                      </a:lnTo>
                      <a:lnTo>
                        <a:pt x="76" y="42"/>
                      </a:lnTo>
                      <a:lnTo>
                        <a:pt x="74" y="48"/>
                      </a:lnTo>
                      <a:lnTo>
                        <a:pt x="72" y="56"/>
                      </a:lnTo>
                      <a:lnTo>
                        <a:pt x="70" y="66"/>
                      </a:lnTo>
                      <a:lnTo>
                        <a:pt x="70" y="76"/>
                      </a:lnTo>
                      <a:lnTo>
                        <a:pt x="72" y="84"/>
                      </a:lnTo>
                      <a:lnTo>
                        <a:pt x="76" y="90"/>
                      </a:lnTo>
                      <a:lnTo>
                        <a:pt x="80" y="96"/>
                      </a:lnTo>
                      <a:close/>
                      <a:moveTo>
                        <a:pt x="90" y="44"/>
                      </a:moveTo>
                      <a:lnTo>
                        <a:pt x="90" y="44"/>
                      </a:lnTo>
                      <a:lnTo>
                        <a:pt x="96" y="40"/>
                      </a:lnTo>
                      <a:lnTo>
                        <a:pt x="106" y="38"/>
                      </a:lnTo>
                      <a:lnTo>
                        <a:pt x="114" y="40"/>
                      </a:lnTo>
                      <a:lnTo>
                        <a:pt x="122" y="46"/>
                      </a:lnTo>
                      <a:lnTo>
                        <a:pt x="126" y="54"/>
                      </a:lnTo>
                      <a:lnTo>
                        <a:pt x="128" y="66"/>
                      </a:lnTo>
                      <a:lnTo>
                        <a:pt x="126" y="78"/>
                      </a:lnTo>
                      <a:lnTo>
                        <a:pt x="122" y="88"/>
                      </a:lnTo>
                      <a:lnTo>
                        <a:pt x="114" y="94"/>
                      </a:lnTo>
                      <a:lnTo>
                        <a:pt x="106" y="96"/>
                      </a:lnTo>
                      <a:lnTo>
                        <a:pt x="96" y="94"/>
                      </a:lnTo>
                      <a:lnTo>
                        <a:pt x="90" y="88"/>
                      </a:lnTo>
                      <a:lnTo>
                        <a:pt x="84" y="78"/>
                      </a:lnTo>
                      <a:lnTo>
                        <a:pt x="84" y="66"/>
                      </a:lnTo>
                      <a:lnTo>
                        <a:pt x="84" y="54"/>
                      </a:lnTo>
                      <a:lnTo>
                        <a:pt x="90" y="44"/>
                      </a:lnTo>
                      <a:close/>
                      <a:moveTo>
                        <a:pt x="168" y="104"/>
                      </a:moveTo>
                      <a:lnTo>
                        <a:pt x="168" y="0"/>
                      </a:lnTo>
                      <a:lnTo>
                        <a:pt x="154" y="0"/>
                      </a:lnTo>
                      <a:lnTo>
                        <a:pt x="154" y="104"/>
                      </a:lnTo>
                      <a:lnTo>
                        <a:pt x="168" y="104"/>
                      </a:lnTo>
                      <a:close/>
                      <a:moveTo>
                        <a:pt x="192" y="96"/>
                      </a:moveTo>
                      <a:lnTo>
                        <a:pt x="192" y="96"/>
                      </a:lnTo>
                      <a:lnTo>
                        <a:pt x="198" y="100"/>
                      </a:lnTo>
                      <a:lnTo>
                        <a:pt x="204" y="102"/>
                      </a:lnTo>
                      <a:lnTo>
                        <a:pt x="210" y="104"/>
                      </a:lnTo>
                      <a:lnTo>
                        <a:pt x="218" y="106"/>
                      </a:lnTo>
                      <a:lnTo>
                        <a:pt x="226" y="104"/>
                      </a:lnTo>
                      <a:lnTo>
                        <a:pt x="236" y="100"/>
                      </a:lnTo>
                      <a:lnTo>
                        <a:pt x="242" y="96"/>
                      </a:lnTo>
                      <a:lnTo>
                        <a:pt x="248" y="88"/>
                      </a:lnTo>
                      <a:lnTo>
                        <a:pt x="252" y="78"/>
                      </a:lnTo>
                      <a:lnTo>
                        <a:pt x="252" y="66"/>
                      </a:lnTo>
                      <a:lnTo>
                        <a:pt x="252" y="56"/>
                      </a:lnTo>
                      <a:lnTo>
                        <a:pt x="250" y="50"/>
                      </a:lnTo>
                      <a:lnTo>
                        <a:pt x="246" y="42"/>
                      </a:lnTo>
                      <a:lnTo>
                        <a:pt x="242" y="38"/>
                      </a:lnTo>
                      <a:lnTo>
                        <a:pt x="238" y="34"/>
                      </a:lnTo>
                      <a:lnTo>
                        <a:pt x="232" y="30"/>
                      </a:lnTo>
                      <a:lnTo>
                        <a:pt x="224" y="28"/>
                      </a:lnTo>
                      <a:lnTo>
                        <a:pt x="218" y="28"/>
                      </a:lnTo>
                      <a:lnTo>
                        <a:pt x="204" y="30"/>
                      </a:lnTo>
                      <a:lnTo>
                        <a:pt x="194" y="36"/>
                      </a:lnTo>
                      <a:lnTo>
                        <a:pt x="188" y="42"/>
                      </a:lnTo>
                      <a:lnTo>
                        <a:pt x="186" y="48"/>
                      </a:lnTo>
                      <a:lnTo>
                        <a:pt x="184" y="56"/>
                      </a:lnTo>
                      <a:lnTo>
                        <a:pt x="182" y="66"/>
                      </a:lnTo>
                      <a:lnTo>
                        <a:pt x="184" y="76"/>
                      </a:lnTo>
                      <a:lnTo>
                        <a:pt x="184" y="84"/>
                      </a:lnTo>
                      <a:lnTo>
                        <a:pt x="188" y="90"/>
                      </a:lnTo>
                      <a:lnTo>
                        <a:pt x="192" y="96"/>
                      </a:lnTo>
                      <a:close/>
                      <a:moveTo>
                        <a:pt x="202" y="44"/>
                      </a:moveTo>
                      <a:lnTo>
                        <a:pt x="202" y="44"/>
                      </a:lnTo>
                      <a:lnTo>
                        <a:pt x="208" y="40"/>
                      </a:lnTo>
                      <a:lnTo>
                        <a:pt x="218" y="38"/>
                      </a:lnTo>
                      <a:lnTo>
                        <a:pt x="226" y="40"/>
                      </a:lnTo>
                      <a:lnTo>
                        <a:pt x="234" y="46"/>
                      </a:lnTo>
                      <a:lnTo>
                        <a:pt x="238" y="54"/>
                      </a:lnTo>
                      <a:lnTo>
                        <a:pt x="240" y="66"/>
                      </a:lnTo>
                      <a:lnTo>
                        <a:pt x="238" y="78"/>
                      </a:lnTo>
                      <a:lnTo>
                        <a:pt x="234" y="88"/>
                      </a:lnTo>
                      <a:lnTo>
                        <a:pt x="226" y="94"/>
                      </a:lnTo>
                      <a:lnTo>
                        <a:pt x="218" y="96"/>
                      </a:lnTo>
                      <a:lnTo>
                        <a:pt x="208" y="94"/>
                      </a:lnTo>
                      <a:lnTo>
                        <a:pt x="202" y="88"/>
                      </a:lnTo>
                      <a:lnTo>
                        <a:pt x="198" y="78"/>
                      </a:lnTo>
                      <a:lnTo>
                        <a:pt x="196" y="66"/>
                      </a:lnTo>
                      <a:lnTo>
                        <a:pt x="198" y="54"/>
                      </a:lnTo>
                      <a:lnTo>
                        <a:pt x="202" y="44"/>
                      </a:lnTo>
                      <a:close/>
                      <a:moveTo>
                        <a:pt x="280" y="104"/>
                      </a:moveTo>
                      <a:lnTo>
                        <a:pt x="280" y="64"/>
                      </a:lnTo>
                      <a:lnTo>
                        <a:pt x="282" y="50"/>
                      </a:lnTo>
                      <a:lnTo>
                        <a:pt x="284" y="46"/>
                      </a:lnTo>
                      <a:lnTo>
                        <a:pt x="286" y="44"/>
                      </a:lnTo>
                      <a:lnTo>
                        <a:pt x="290" y="42"/>
                      </a:lnTo>
                      <a:lnTo>
                        <a:pt x="294" y="40"/>
                      </a:lnTo>
                      <a:lnTo>
                        <a:pt x="298" y="42"/>
                      </a:lnTo>
                      <a:lnTo>
                        <a:pt x="304" y="44"/>
                      </a:lnTo>
                      <a:lnTo>
                        <a:pt x="308" y="32"/>
                      </a:lnTo>
                      <a:lnTo>
                        <a:pt x="302" y="28"/>
                      </a:lnTo>
                      <a:lnTo>
                        <a:pt x="294" y="28"/>
                      </a:lnTo>
                      <a:lnTo>
                        <a:pt x="290" y="28"/>
                      </a:lnTo>
                      <a:lnTo>
                        <a:pt x="286" y="30"/>
                      </a:lnTo>
                      <a:lnTo>
                        <a:pt x="282" y="34"/>
                      </a:lnTo>
                      <a:lnTo>
                        <a:pt x="278" y="40"/>
                      </a:lnTo>
                      <a:lnTo>
                        <a:pt x="278" y="30"/>
                      </a:lnTo>
                      <a:lnTo>
                        <a:pt x="268" y="30"/>
                      </a:lnTo>
                      <a:lnTo>
                        <a:pt x="268" y="104"/>
                      </a:lnTo>
                      <a:lnTo>
                        <a:pt x="280" y="10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47" name="Freeform 143"/>
                <p:cNvSpPr>
                  <a:spLocks/>
                </p:cNvSpPr>
                <p:nvPr/>
              </p:nvSpPr>
              <p:spPr bwMode="auto">
                <a:xfrm>
                  <a:off x="1740" y="2304"/>
                  <a:ext cx="116" cy="156"/>
                </a:xfrm>
                <a:custGeom>
                  <a:avLst/>
                  <a:gdLst>
                    <a:gd name="T0" fmla="*/ 116 w 116"/>
                    <a:gd name="T1" fmla="*/ 156 h 156"/>
                    <a:gd name="T2" fmla="*/ 0 w 116"/>
                    <a:gd name="T3" fmla="*/ 156 h 156"/>
                    <a:gd name="T4" fmla="*/ 0 w 116"/>
                    <a:gd name="T5" fmla="*/ 0 h 156"/>
                    <a:gd name="T6" fmla="*/ 116 w 116"/>
                    <a:gd name="T7" fmla="*/ 0 h 156"/>
                    <a:gd name="T8" fmla="*/ 116 w 116"/>
                    <a:gd name="T9" fmla="*/ 156 h 156"/>
                    <a:gd name="T10" fmla="*/ 116 w 116"/>
                    <a:gd name="T11" fmla="*/ 156 h 15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16"/>
                    <a:gd name="T19" fmla="*/ 0 h 156"/>
                    <a:gd name="T20" fmla="*/ 116 w 116"/>
                    <a:gd name="T21" fmla="*/ 156 h 15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16" h="156">
                      <a:moveTo>
                        <a:pt x="116" y="156"/>
                      </a:moveTo>
                      <a:lnTo>
                        <a:pt x="0" y="156"/>
                      </a:lnTo>
                      <a:lnTo>
                        <a:pt x="0" y="0"/>
                      </a:lnTo>
                      <a:lnTo>
                        <a:pt x="116" y="0"/>
                      </a:lnTo>
                      <a:lnTo>
                        <a:pt x="116" y="156"/>
                      </a:ln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48" name="Freeform 144"/>
                <p:cNvSpPr>
                  <a:spLocks/>
                </p:cNvSpPr>
                <p:nvPr/>
              </p:nvSpPr>
              <p:spPr bwMode="auto">
                <a:xfrm>
                  <a:off x="1740" y="2304"/>
                  <a:ext cx="116" cy="156"/>
                </a:xfrm>
                <a:custGeom>
                  <a:avLst/>
                  <a:gdLst>
                    <a:gd name="T0" fmla="*/ 116 w 116"/>
                    <a:gd name="T1" fmla="*/ 156 h 156"/>
                    <a:gd name="T2" fmla="*/ 0 w 116"/>
                    <a:gd name="T3" fmla="*/ 156 h 156"/>
                    <a:gd name="T4" fmla="*/ 0 w 116"/>
                    <a:gd name="T5" fmla="*/ 0 h 156"/>
                    <a:gd name="T6" fmla="*/ 116 w 116"/>
                    <a:gd name="T7" fmla="*/ 0 h 156"/>
                    <a:gd name="T8" fmla="*/ 116 w 116"/>
                    <a:gd name="T9" fmla="*/ 156 h 156"/>
                    <a:gd name="T10" fmla="*/ 116 w 116"/>
                    <a:gd name="T11" fmla="*/ 156 h 15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16"/>
                    <a:gd name="T19" fmla="*/ 0 h 156"/>
                    <a:gd name="T20" fmla="*/ 116 w 116"/>
                    <a:gd name="T21" fmla="*/ 156 h 15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16" h="156">
                      <a:moveTo>
                        <a:pt x="116" y="156"/>
                      </a:moveTo>
                      <a:lnTo>
                        <a:pt x="0" y="156"/>
                      </a:lnTo>
                      <a:lnTo>
                        <a:pt x="0" y="0"/>
                      </a:lnTo>
                      <a:lnTo>
                        <a:pt x="116" y="0"/>
                      </a:lnTo>
                      <a:lnTo>
                        <a:pt x="116" y="156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49" name="Freeform 145"/>
                <p:cNvSpPr>
                  <a:spLocks/>
                </p:cNvSpPr>
                <p:nvPr/>
              </p:nvSpPr>
              <p:spPr bwMode="auto">
                <a:xfrm>
                  <a:off x="1852" y="2304"/>
                  <a:ext cx="616" cy="156"/>
                </a:xfrm>
                <a:custGeom>
                  <a:avLst/>
                  <a:gdLst>
                    <a:gd name="T0" fmla="*/ 616 w 616"/>
                    <a:gd name="T1" fmla="*/ 156 h 156"/>
                    <a:gd name="T2" fmla="*/ 0 w 616"/>
                    <a:gd name="T3" fmla="*/ 156 h 156"/>
                    <a:gd name="T4" fmla="*/ 0 w 616"/>
                    <a:gd name="T5" fmla="*/ 0 h 156"/>
                    <a:gd name="T6" fmla="*/ 616 w 616"/>
                    <a:gd name="T7" fmla="*/ 0 h 156"/>
                    <a:gd name="T8" fmla="*/ 616 w 616"/>
                    <a:gd name="T9" fmla="*/ 156 h 156"/>
                    <a:gd name="T10" fmla="*/ 616 w 616"/>
                    <a:gd name="T11" fmla="*/ 156 h 15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616"/>
                    <a:gd name="T19" fmla="*/ 0 h 156"/>
                    <a:gd name="T20" fmla="*/ 616 w 616"/>
                    <a:gd name="T21" fmla="*/ 156 h 15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616" h="156">
                      <a:moveTo>
                        <a:pt x="616" y="156"/>
                      </a:moveTo>
                      <a:lnTo>
                        <a:pt x="0" y="156"/>
                      </a:lnTo>
                      <a:lnTo>
                        <a:pt x="0" y="0"/>
                      </a:lnTo>
                      <a:lnTo>
                        <a:pt x="616" y="0"/>
                      </a:lnTo>
                      <a:lnTo>
                        <a:pt x="616" y="156"/>
                      </a:ln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50" name="Freeform 146"/>
                <p:cNvSpPr>
                  <a:spLocks/>
                </p:cNvSpPr>
                <p:nvPr/>
              </p:nvSpPr>
              <p:spPr bwMode="auto">
                <a:xfrm>
                  <a:off x="1852" y="2304"/>
                  <a:ext cx="616" cy="156"/>
                </a:xfrm>
                <a:custGeom>
                  <a:avLst/>
                  <a:gdLst>
                    <a:gd name="T0" fmla="*/ 616 w 616"/>
                    <a:gd name="T1" fmla="*/ 156 h 156"/>
                    <a:gd name="T2" fmla="*/ 0 w 616"/>
                    <a:gd name="T3" fmla="*/ 156 h 156"/>
                    <a:gd name="T4" fmla="*/ 0 w 616"/>
                    <a:gd name="T5" fmla="*/ 0 h 156"/>
                    <a:gd name="T6" fmla="*/ 616 w 616"/>
                    <a:gd name="T7" fmla="*/ 0 h 156"/>
                    <a:gd name="T8" fmla="*/ 616 w 616"/>
                    <a:gd name="T9" fmla="*/ 156 h 156"/>
                    <a:gd name="T10" fmla="*/ 616 w 616"/>
                    <a:gd name="T11" fmla="*/ 156 h 15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616"/>
                    <a:gd name="T19" fmla="*/ 0 h 156"/>
                    <a:gd name="T20" fmla="*/ 616 w 616"/>
                    <a:gd name="T21" fmla="*/ 156 h 15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616" h="156">
                      <a:moveTo>
                        <a:pt x="616" y="156"/>
                      </a:moveTo>
                      <a:lnTo>
                        <a:pt x="0" y="156"/>
                      </a:lnTo>
                      <a:lnTo>
                        <a:pt x="0" y="0"/>
                      </a:lnTo>
                      <a:lnTo>
                        <a:pt x="616" y="0"/>
                      </a:lnTo>
                      <a:lnTo>
                        <a:pt x="616" y="156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51" name="Freeform 147"/>
                <p:cNvSpPr>
                  <a:spLocks/>
                </p:cNvSpPr>
                <p:nvPr/>
              </p:nvSpPr>
              <p:spPr bwMode="auto">
                <a:xfrm>
                  <a:off x="1740" y="2460"/>
                  <a:ext cx="116" cy="154"/>
                </a:xfrm>
                <a:custGeom>
                  <a:avLst/>
                  <a:gdLst>
                    <a:gd name="T0" fmla="*/ 116 w 116"/>
                    <a:gd name="T1" fmla="*/ 154 h 154"/>
                    <a:gd name="T2" fmla="*/ 0 w 116"/>
                    <a:gd name="T3" fmla="*/ 154 h 154"/>
                    <a:gd name="T4" fmla="*/ 0 w 116"/>
                    <a:gd name="T5" fmla="*/ 0 h 154"/>
                    <a:gd name="T6" fmla="*/ 116 w 116"/>
                    <a:gd name="T7" fmla="*/ 0 h 154"/>
                    <a:gd name="T8" fmla="*/ 116 w 116"/>
                    <a:gd name="T9" fmla="*/ 154 h 154"/>
                    <a:gd name="T10" fmla="*/ 116 w 116"/>
                    <a:gd name="T11" fmla="*/ 154 h 15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16"/>
                    <a:gd name="T19" fmla="*/ 0 h 154"/>
                    <a:gd name="T20" fmla="*/ 116 w 116"/>
                    <a:gd name="T21" fmla="*/ 154 h 15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16" h="154">
                      <a:moveTo>
                        <a:pt x="116" y="154"/>
                      </a:moveTo>
                      <a:lnTo>
                        <a:pt x="0" y="154"/>
                      </a:lnTo>
                      <a:lnTo>
                        <a:pt x="0" y="0"/>
                      </a:lnTo>
                      <a:lnTo>
                        <a:pt x="116" y="0"/>
                      </a:lnTo>
                      <a:lnTo>
                        <a:pt x="116" y="154"/>
                      </a:ln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52" name="Freeform 148"/>
                <p:cNvSpPr>
                  <a:spLocks/>
                </p:cNvSpPr>
                <p:nvPr/>
              </p:nvSpPr>
              <p:spPr bwMode="auto">
                <a:xfrm>
                  <a:off x="1740" y="2460"/>
                  <a:ext cx="116" cy="154"/>
                </a:xfrm>
                <a:custGeom>
                  <a:avLst/>
                  <a:gdLst>
                    <a:gd name="T0" fmla="*/ 116 w 116"/>
                    <a:gd name="T1" fmla="*/ 154 h 154"/>
                    <a:gd name="T2" fmla="*/ 0 w 116"/>
                    <a:gd name="T3" fmla="*/ 154 h 154"/>
                    <a:gd name="T4" fmla="*/ 0 w 116"/>
                    <a:gd name="T5" fmla="*/ 0 h 154"/>
                    <a:gd name="T6" fmla="*/ 116 w 116"/>
                    <a:gd name="T7" fmla="*/ 0 h 154"/>
                    <a:gd name="T8" fmla="*/ 116 w 116"/>
                    <a:gd name="T9" fmla="*/ 154 h 154"/>
                    <a:gd name="T10" fmla="*/ 116 w 116"/>
                    <a:gd name="T11" fmla="*/ 154 h 15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16"/>
                    <a:gd name="T19" fmla="*/ 0 h 154"/>
                    <a:gd name="T20" fmla="*/ 116 w 116"/>
                    <a:gd name="T21" fmla="*/ 154 h 15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16" h="154">
                      <a:moveTo>
                        <a:pt x="116" y="154"/>
                      </a:moveTo>
                      <a:lnTo>
                        <a:pt x="0" y="154"/>
                      </a:lnTo>
                      <a:lnTo>
                        <a:pt x="0" y="0"/>
                      </a:lnTo>
                      <a:lnTo>
                        <a:pt x="116" y="0"/>
                      </a:lnTo>
                      <a:lnTo>
                        <a:pt x="116" y="154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53" name="Freeform 149"/>
                <p:cNvSpPr>
                  <a:spLocks/>
                </p:cNvSpPr>
                <p:nvPr/>
              </p:nvSpPr>
              <p:spPr bwMode="auto">
                <a:xfrm>
                  <a:off x="1852" y="2460"/>
                  <a:ext cx="616" cy="154"/>
                </a:xfrm>
                <a:custGeom>
                  <a:avLst/>
                  <a:gdLst>
                    <a:gd name="T0" fmla="*/ 616 w 616"/>
                    <a:gd name="T1" fmla="*/ 154 h 154"/>
                    <a:gd name="T2" fmla="*/ 0 w 616"/>
                    <a:gd name="T3" fmla="*/ 154 h 154"/>
                    <a:gd name="T4" fmla="*/ 0 w 616"/>
                    <a:gd name="T5" fmla="*/ 0 h 154"/>
                    <a:gd name="T6" fmla="*/ 616 w 616"/>
                    <a:gd name="T7" fmla="*/ 0 h 154"/>
                    <a:gd name="T8" fmla="*/ 616 w 616"/>
                    <a:gd name="T9" fmla="*/ 154 h 154"/>
                    <a:gd name="T10" fmla="*/ 616 w 616"/>
                    <a:gd name="T11" fmla="*/ 154 h 15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616"/>
                    <a:gd name="T19" fmla="*/ 0 h 154"/>
                    <a:gd name="T20" fmla="*/ 616 w 616"/>
                    <a:gd name="T21" fmla="*/ 154 h 15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616" h="154">
                      <a:moveTo>
                        <a:pt x="616" y="154"/>
                      </a:moveTo>
                      <a:lnTo>
                        <a:pt x="0" y="154"/>
                      </a:lnTo>
                      <a:lnTo>
                        <a:pt x="0" y="0"/>
                      </a:lnTo>
                      <a:lnTo>
                        <a:pt x="616" y="0"/>
                      </a:lnTo>
                      <a:lnTo>
                        <a:pt x="616" y="154"/>
                      </a:ln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54" name="Freeform 150"/>
                <p:cNvSpPr>
                  <a:spLocks/>
                </p:cNvSpPr>
                <p:nvPr/>
              </p:nvSpPr>
              <p:spPr bwMode="auto">
                <a:xfrm>
                  <a:off x="1852" y="2460"/>
                  <a:ext cx="616" cy="154"/>
                </a:xfrm>
                <a:custGeom>
                  <a:avLst/>
                  <a:gdLst>
                    <a:gd name="T0" fmla="*/ 616 w 616"/>
                    <a:gd name="T1" fmla="*/ 154 h 154"/>
                    <a:gd name="T2" fmla="*/ 0 w 616"/>
                    <a:gd name="T3" fmla="*/ 154 h 154"/>
                    <a:gd name="T4" fmla="*/ 0 w 616"/>
                    <a:gd name="T5" fmla="*/ 0 h 154"/>
                    <a:gd name="T6" fmla="*/ 616 w 616"/>
                    <a:gd name="T7" fmla="*/ 0 h 154"/>
                    <a:gd name="T8" fmla="*/ 616 w 616"/>
                    <a:gd name="T9" fmla="*/ 154 h 154"/>
                    <a:gd name="T10" fmla="*/ 616 w 616"/>
                    <a:gd name="T11" fmla="*/ 154 h 15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616"/>
                    <a:gd name="T19" fmla="*/ 0 h 154"/>
                    <a:gd name="T20" fmla="*/ 616 w 616"/>
                    <a:gd name="T21" fmla="*/ 154 h 15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616" h="154">
                      <a:moveTo>
                        <a:pt x="616" y="154"/>
                      </a:moveTo>
                      <a:lnTo>
                        <a:pt x="0" y="154"/>
                      </a:lnTo>
                      <a:lnTo>
                        <a:pt x="0" y="0"/>
                      </a:lnTo>
                      <a:lnTo>
                        <a:pt x="616" y="0"/>
                      </a:lnTo>
                      <a:lnTo>
                        <a:pt x="616" y="154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55" name="Freeform 151"/>
                <p:cNvSpPr>
                  <a:spLocks/>
                </p:cNvSpPr>
                <p:nvPr/>
              </p:nvSpPr>
              <p:spPr bwMode="auto">
                <a:xfrm>
                  <a:off x="1740" y="2614"/>
                  <a:ext cx="116" cy="156"/>
                </a:xfrm>
                <a:custGeom>
                  <a:avLst/>
                  <a:gdLst>
                    <a:gd name="T0" fmla="*/ 116 w 116"/>
                    <a:gd name="T1" fmla="*/ 156 h 156"/>
                    <a:gd name="T2" fmla="*/ 0 w 116"/>
                    <a:gd name="T3" fmla="*/ 156 h 156"/>
                    <a:gd name="T4" fmla="*/ 0 w 116"/>
                    <a:gd name="T5" fmla="*/ 0 h 156"/>
                    <a:gd name="T6" fmla="*/ 116 w 116"/>
                    <a:gd name="T7" fmla="*/ 0 h 156"/>
                    <a:gd name="T8" fmla="*/ 116 w 116"/>
                    <a:gd name="T9" fmla="*/ 156 h 156"/>
                    <a:gd name="T10" fmla="*/ 116 w 116"/>
                    <a:gd name="T11" fmla="*/ 156 h 15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16"/>
                    <a:gd name="T19" fmla="*/ 0 h 156"/>
                    <a:gd name="T20" fmla="*/ 116 w 116"/>
                    <a:gd name="T21" fmla="*/ 156 h 15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16" h="156">
                      <a:moveTo>
                        <a:pt x="116" y="156"/>
                      </a:moveTo>
                      <a:lnTo>
                        <a:pt x="0" y="156"/>
                      </a:lnTo>
                      <a:lnTo>
                        <a:pt x="0" y="0"/>
                      </a:lnTo>
                      <a:lnTo>
                        <a:pt x="116" y="0"/>
                      </a:lnTo>
                      <a:lnTo>
                        <a:pt x="116" y="156"/>
                      </a:ln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56" name="Freeform 152"/>
                <p:cNvSpPr>
                  <a:spLocks/>
                </p:cNvSpPr>
                <p:nvPr/>
              </p:nvSpPr>
              <p:spPr bwMode="auto">
                <a:xfrm>
                  <a:off x="1740" y="2614"/>
                  <a:ext cx="116" cy="156"/>
                </a:xfrm>
                <a:custGeom>
                  <a:avLst/>
                  <a:gdLst>
                    <a:gd name="T0" fmla="*/ 116 w 116"/>
                    <a:gd name="T1" fmla="*/ 156 h 156"/>
                    <a:gd name="T2" fmla="*/ 0 w 116"/>
                    <a:gd name="T3" fmla="*/ 156 h 156"/>
                    <a:gd name="T4" fmla="*/ 0 w 116"/>
                    <a:gd name="T5" fmla="*/ 0 h 156"/>
                    <a:gd name="T6" fmla="*/ 116 w 116"/>
                    <a:gd name="T7" fmla="*/ 0 h 156"/>
                    <a:gd name="T8" fmla="*/ 116 w 116"/>
                    <a:gd name="T9" fmla="*/ 156 h 156"/>
                    <a:gd name="T10" fmla="*/ 116 w 116"/>
                    <a:gd name="T11" fmla="*/ 156 h 15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16"/>
                    <a:gd name="T19" fmla="*/ 0 h 156"/>
                    <a:gd name="T20" fmla="*/ 116 w 116"/>
                    <a:gd name="T21" fmla="*/ 156 h 15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16" h="156">
                      <a:moveTo>
                        <a:pt x="116" y="156"/>
                      </a:moveTo>
                      <a:lnTo>
                        <a:pt x="0" y="156"/>
                      </a:lnTo>
                      <a:lnTo>
                        <a:pt x="0" y="0"/>
                      </a:lnTo>
                      <a:lnTo>
                        <a:pt x="116" y="0"/>
                      </a:lnTo>
                      <a:lnTo>
                        <a:pt x="116" y="156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57" name="Freeform 153"/>
                <p:cNvSpPr>
                  <a:spLocks/>
                </p:cNvSpPr>
                <p:nvPr/>
              </p:nvSpPr>
              <p:spPr bwMode="auto">
                <a:xfrm>
                  <a:off x="1852" y="2614"/>
                  <a:ext cx="616" cy="156"/>
                </a:xfrm>
                <a:custGeom>
                  <a:avLst/>
                  <a:gdLst>
                    <a:gd name="T0" fmla="*/ 616 w 616"/>
                    <a:gd name="T1" fmla="*/ 156 h 156"/>
                    <a:gd name="T2" fmla="*/ 0 w 616"/>
                    <a:gd name="T3" fmla="*/ 156 h 156"/>
                    <a:gd name="T4" fmla="*/ 0 w 616"/>
                    <a:gd name="T5" fmla="*/ 0 h 156"/>
                    <a:gd name="T6" fmla="*/ 616 w 616"/>
                    <a:gd name="T7" fmla="*/ 0 h 156"/>
                    <a:gd name="T8" fmla="*/ 616 w 616"/>
                    <a:gd name="T9" fmla="*/ 156 h 156"/>
                    <a:gd name="T10" fmla="*/ 616 w 616"/>
                    <a:gd name="T11" fmla="*/ 156 h 15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616"/>
                    <a:gd name="T19" fmla="*/ 0 h 156"/>
                    <a:gd name="T20" fmla="*/ 616 w 616"/>
                    <a:gd name="T21" fmla="*/ 156 h 15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616" h="156">
                      <a:moveTo>
                        <a:pt x="616" y="156"/>
                      </a:moveTo>
                      <a:lnTo>
                        <a:pt x="0" y="156"/>
                      </a:lnTo>
                      <a:lnTo>
                        <a:pt x="0" y="0"/>
                      </a:lnTo>
                      <a:lnTo>
                        <a:pt x="616" y="0"/>
                      </a:lnTo>
                      <a:lnTo>
                        <a:pt x="616" y="156"/>
                      </a:ln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58" name="Freeform 154"/>
                <p:cNvSpPr>
                  <a:spLocks/>
                </p:cNvSpPr>
                <p:nvPr/>
              </p:nvSpPr>
              <p:spPr bwMode="auto">
                <a:xfrm>
                  <a:off x="1852" y="2614"/>
                  <a:ext cx="616" cy="156"/>
                </a:xfrm>
                <a:custGeom>
                  <a:avLst/>
                  <a:gdLst>
                    <a:gd name="T0" fmla="*/ 616 w 616"/>
                    <a:gd name="T1" fmla="*/ 156 h 156"/>
                    <a:gd name="T2" fmla="*/ 0 w 616"/>
                    <a:gd name="T3" fmla="*/ 156 h 156"/>
                    <a:gd name="T4" fmla="*/ 0 w 616"/>
                    <a:gd name="T5" fmla="*/ 0 h 156"/>
                    <a:gd name="T6" fmla="*/ 616 w 616"/>
                    <a:gd name="T7" fmla="*/ 0 h 156"/>
                    <a:gd name="T8" fmla="*/ 616 w 616"/>
                    <a:gd name="T9" fmla="*/ 156 h 156"/>
                    <a:gd name="T10" fmla="*/ 616 w 616"/>
                    <a:gd name="T11" fmla="*/ 156 h 15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616"/>
                    <a:gd name="T19" fmla="*/ 0 h 156"/>
                    <a:gd name="T20" fmla="*/ 616 w 616"/>
                    <a:gd name="T21" fmla="*/ 156 h 15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616" h="156">
                      <a:moveTo>
                        <a:pt x="616" y="156"/>
                      </a:moveTo>
                      <a:lnTo>
                        <a:pt x="0" y="156"/>
                      </a:lnTo>
                      <a:lnTo>
                        <a:pt x="0" y="0"/>
                      </a:lnTo>
                      <a:lnTo>
                        <a:pt x="616" y="0"/>
                      </a:lnTo>
                      <a:lnTo>
                        <a:pt x="616" y="156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59" name="Freeform 155"/>
                <p:cNvSpPr>
                  <a:spLocks/>
                </p:cNvSpPr>
                <p:nvPr/>
              </p:nvSpPr>
              <p:spPr bwMode="auto">
                <a:xfrm>
                  <a:off x="1778" y="2328"/>
                  <a:ext cx="38" cy="104"/>
                </a:xfrm>
                <a:custGeom>
                  <a:avLst/>
                  <a:gdLst>
                    <a:gd name="T0" fmla="*/ 38 w 38"/>
                    <a:gd name="T1" fmla="*/ 0 h 104"/>
                    <a:gd name="T2" fmla="*/ 30 w 38"/>
                    <a:gd name="T3" fmla="*/ 0 h 104"/>
                    <a:gd name="T4" fmla="*/ 30 w 38"/>
                    <a:gd name="T5" fmla="*/ 0 h 104"/>
                    <a:gd name="T6" fmla="*/ 24 w 38"/>
                    <a:gd name="T7" fmla="*/ 6 h 104"/>
                    <a:gd name="T8" fmla="*/ 18 w 38"/>
                    <a:gd name="T9" fmla="*/ 14 h 104"/>
                    <a:gd name="T10" fmla="*/ 18 w 38"/>
                    <a:gd name="T11" fmla="*/ 14 h 104"/>
                    <a:gd name="T12" fmla="*/ 10 w 38"/>
                    <a:gd name="T13" fmla="*/ 20 h 104"/>
                    <a:gd name="T14" fmla="*/ 0 w 38"/>
                    <a:gd name="T15" fmla="*/ 26 h 104"/>
                    <a:gd name="T16" fmla="*/ 0 w 38"/>
                    <a:gd name="T17" fmla="*/ 38 h 104"/>
                    <a:gd name="T18" fmla="*/ 0 w 38"/>
                    <a:gd name="T19" fmla="*/ 38 h 104"/>
                    <a:gd name="T20" fmla="*/ 12 w 38"/>
                    <a:gd name="T21" fmla="*/ 32 h 104"/>
                    <a:gd name="T22" fmla="*/ 12 w 38"/>
                    <a:gd name="T23" fmla="*/ 32 h 104"/>
                    <a:gd name="T24" fmla="*/ 24 w 38"/>
                    <a:gd name="T25" fmla="*/ 22 h 104"/>
                    <a:gd name="T26" fmla="*/ 24 w 38"/>
                    <a:gd name="T27" fmla="*/ 104 h 104"/>
                    <a:gd name="T28" fmla="*/ 38 w 38"/>
                    <a:gd name="T29" fmla="*/ 104 h 104"/>
                    <a:gd name="T30" fmla="*/ 38 w 38"/>
                    <a:gd name="T31" fmla="*/ 0 h 104"/>
                    <a:gd name="T32" fmla="*/ 38 w 38"/>
                    <a:gd name="T33" fmla="*/ 0 h 104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38"/>
                    <a:gd name="T52" fmla="*/ 0 h 104"/>
                    <a:gd name="T53" fmla="*/ 38 w 38"/>
                    <a:gd name="T54" fmla="*/ 104 h 104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38" h="104">
                      <a:moveTo>
                        <a:pt x="38" y="0"/>
                      </a:moveTo>
                      <a:lnTo>
                        <a:pt x="30" y="0"/>
                      </a:lnTo>
                      <a:lnTo>
                        <a:pt x="24" y="6"/>
                      </a:lnTo>
                      <a:lnTo>
                        <a:pt x="18" y="14"/>
                      </a:lnTo>
                      <a:lnTo>
                        <a:pt x="10" y="20"/>
                      </a:lnTo>
                      <a:lnTo>
                        <a:pt x="0" y="26"/>
                      </a:lnTo>
                      <a:lnTo>
                        <a:pt x="0" y="38"/>
                      </a:lnTo>
                      <a:lnTo>
                        <a:pt x="12" y="32"/>
                      </a:lnTo>
                      <a:lnTo>
                        <a:pt x="24" y="22"/>
                      </a:lnTo>
                      <a:lnTo>
                        <a:pt x="24" y="104"/>
                      </a:lnTo>
                      <a:lnTo>
                        <a:pt x="38" y="104"/>
                      </a:lnTo>
                      <a:lnTo>
                        <a:pt x="3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60" name="Freeform 156"/>
                <p:cNvSpPr>
                  <a:spLocks noEditPoints="1"/>
                </p:cNvSpPr>
                <p:nvPr/>
              </p:nvSpPr>
              <p:spPr bwMode="auto">
                <a:xfrm>
                  <a:off x="1882" y="2318"/>
                  <a:ext cx="264" cy="130"/>
                </a:xfrm>
                <a:custGeom>
                  <a:avLst/>
                  <a:gdLst>
                    <a:gd name="T0" fmla="*/ 24 w 264"/>
                    <a:gd name="T1" fmla="*/ 88 h 130"/>
                    <a:gd name="T2" fmla="*/ 22 w 264"/>
                    <a:gd name="T3" fmla="*/ 36 h 130"/>
                    <a:gd name="T4" fmla="*/ 22 w 264"/>
                    <a:gd name="T5" fmla="*/ 0 h 130"/>
                    <a:gd name="T6" fmla="*/ 0 w 264"/>
                    <a:gd name="T7" fmla="*/ 36 h 130"/>
                    <a:gd name="T8" fmla="*/ 10 w 264"/>
                    <a:gd name="T9" fmla="*/ 94 h 130"/>
                    <a:gd name="T10" fmla="*/ 16 w 264"/>
                    <a:gd name="T11" fmla="*/ 100 h 130"/>
                    <a:gd name="T12" fmla="*/ 36 w 264"/>
                    <a:gd name="T13" fmla="*/ 100 h 130"/>
                    <a:gd name="T14" fmla="*/ 30 w 264"/>
                    <a:gd name="T15" fmla="*/ 90 h 130"/>
                    <a:gd name="T16" fmla="*/ 66 w 264"/>
                    <a:gd name="T17" fmla="*/ 128 h 130"/>
                    <a:gd name="T18" fmla="*/ 72 w 264"/>
                    <a:gd name="T19" fmla="*/ 118 h 130"/>
                    <a:gd name="T20" fmla="*/ 80 w 264"/>
                    <a:gd name="T21" fmla="*/ 70 h 130"/>
                    <a:gd name="T22" fmla="*/ 70 w 264"/>
                    <a:gd name="T23" fmla="*/ 70 h 130"/>
                    <a:gd name="T24" fmla="*/ 68 w 264"/>
                    <a:gd name="T25" fmla="*/ 100 h 130"/>
                    <a:gd name="T26" fmla="*/ 64 w 264"/>
                    <a:gd name="T27" fmla="*/ 114 h 130"/>
                    <a:gd name="T28" fmla="*/ 52 w 264"/>
                    <a:gd name="T29" fmla="*/ 118 h 130"/>
                    <a:gd name="T30" fmla="*/ 54 w 264"/>
                    <a:gd name="T31" fmla="*/ 130 h 130"/>
                    <a:gd name="T32" fmla="*/ 132 w 264"/>
                    <a:gd name="T33" fmla="*/ 92 h 130"/>
                    <a:gd name="T34" fmla="*/ 152 w 264"/>
                    <a:gd name="T35" fmla="*/ 102 h 130"/>
                    <a:gd name="T36" fmla="*/ 168 w 264"/>
                    <a:gd name="T37" fmla="*/ 98 h 130"/>
                    <a:gd name="T38" fmla="*/ 182 w 264"/>
                    <a:gd name="T39" fmla="*/ 74 h 130"/>
                    <a:gd name="T40" fmla="*/ 180 w 264"/>
                    <a:gd name="T41" fmla="*/ 44 h 130"/>
                    <a:gd name="T42" fmla="*/ 170 w 264"/>
                    <a:gd name="T43" fmla="*/ 30 h 130"/>
                    <a:gd name="T44" fmla="*/ 146 w 264"/>
                    <a:gd name="T45" fmla="*/ 26 h 130"/>
                    <a:gd name="T46" fmla="*/ 130 w 264"/>
                    <a:gd name="T47" fmla="*/ 36 h 130"/>
                    <a:gd name="T48" fmla="*/ 132 w 264"/>
                    <a:gd name="T49" fmla="*/ 130 h 130"/>
                    <a:gd name="T50" fmla="*/ 144 w 264"/>
                    <a:gd name="T51" fmla="*/ 36 h 130"/>
                    <a:gd name="T52" fmla="*/ 166 w 264"/>
                    <a:gd name="T53" fmla="*/ 42 h 130"/>
                    <a:gd name="T54" fmla="*/ 172 w 264"/>
                    <a:gd name="T55" fmla="*/ 62 h 130"/>
                    <a:gd name="T56" fmla="*/ 158 w 264"/>
                    <a:gd name="T57" fmla="*/ 90 h 130"/>
                    <a:gd name="T58" fmla="*/ 136 w 264"/>
                    <a:gd name="T59" fmla="*/ 86 h 130"/>
                    <a:gd name="T60" fmla="*/ 130 w 264"/>
                    <a:gd name="T61" fmla="*/ 64 h 130"/>
                    <a:gd name="T62" fmla="*/ 242 w 264"/>
                    <a:gd name="T63" fmla="*/ 88 h 130"/>
                    <a:gd name="T64" fmla="*/ 230 w 264"/>
                    <a:gd name="T65" fmla="*/ 92 h 130"/>
                    <a:gd name="T66" fmla="*/ 210 w 264"/>
                    <a:gd name="T67" fmla="*/ 78 h 130"/>
                    <a:gd name="T68" fmla="*/ 264 w 264"/>
                    <a:gd name="T69" fmla="*/ 64 h 130"/>
                    <a:gd name="T70" fmla="*/ 258 w 264"/>
                    <a:gd name="T71" fmla="*/ 40 h 130"/>
                    <a:gd name="T72" fmla="*/ 244 w 264"/>
                    <a:gd name="T73" fmla="*/ 26 h 130"/>
                    <a:gd name="T74" fmla="*/ 222 w 264"/>
                    <a:gd name="T75" fmla="*/ 24 h 130"/>
                    <a:gd name="T76" fmla="*/ 204 w 264"/>
                    <a:gd name="T77" fmla="*/ 34 h 130"/>
                    <a:gd name="T78" fmla="*/ 194 w 264"/>
                    <a:gd name="T79" fmla="*/ 64 h 130"/>
                    <a:gd name="T80" fmla="*/ 200 w 264"/>
                    <a:gd name="T81" fmla="*/ 86 h 130"/>
                    <a:gd name="T82" fmla="*/ 216 w 264"/>
                    <a:gd name="T83" fmla="*/ 100 h 130"/>
                    <a:gd name="T84" fmla="*/ 242 w 264"/>
                    <a:gd name="T85" fmla="*/ 100 h 130"/>
                    <a:gd name="T86" fmla="*/ 264 w 264"/>
                    <a:gd name="T87" fmla="*/ 78 h 130"/>
                    <a:gd name="T88" fmla="*/ 242 w 264"/>
                    <a:gd name="T89" fmla="*/ 88 h 130"/>
                    <a:gd name="T90" fmla="*/ 222 w 264"/>
                    <a:gd name="T91" fmla="*/ 36 h 130"/>
                    <a:gd name="T92" fmla="*/ 246 w 264"/>
                    <a:gd name="T93" fmla="*/ 42 h 130"/>
                    <a:gd name="T94" fmla="*/ 208 w 264"/>
                    <a:gd name="T95" fmla="*/ 56 h 130"/>
                    <a:gd name="T96" fmla="*/ 216 w 264"/>
                    <a:gd name="T97" fmla="*/ 40 h 130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264"/>
                    <a:gd name="T148" fmla="*/ 0 h 130"/>
                    <a:gd name="T149" fmla="*/ 264 w 264"/>
                    <a:gd name="T150" fmla="*/ 130 h 130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264" h="130">
                      <a:moveTo>
                        <a:pt x="30" y="90"/>
                      </a:moveTo>
                      <a:lnTo>
                        <a:pt x="30" y="90"/>
                      </a:lnTo>
                      <a:lnTo>
                        <a:pt x="24" y="88"/>
                      </a:lnTo>
                      <a:lnTo>
                        <a:pt x="22" y="86"/>
                      </a:lnTo>
                      <a:lnTo>
                        <a:pt x="22" y="80"/>
                      </a:lnTo>
                      <a:lnTo>
                        <a:pt x="22" y="36"/>
                      </a:lnTo>
                      <a:lnTo>
                        <a:pt x="34" y="36"/>
                      </a:lnTo>
                      <a:lnTo>
                        <a:pt x="34" y="26"/>
                      </a:lnTo>
                      <a:lnTo>
                        <a:pt x="22" y="26"/>
                      </a:lnTo>
                      <a:lnTo>
                        <a:pt x="22" y="0"/>
                      </a:lnTo>
                      <a:lnTo>
                        <a:pt x="10" y="8"/>
                      </a:lnTo>
                      <a:lnTo>
                        <a:pt x="10" y="26"/>
                      </a:lnTo>
                      <a:lnTo>
                        <a:pt x="0" y="26"/>
                      </a:lnTo>
                      <a:lnTo>
                        <a:pt x="0" y="36"/>
                      </a:lnTo>
                      <a:lnTo>
                        <a:pt x="10" y="36"/>
                      </a:lnTo>
                      <a:lnTo>
                        <a:pt x="10" y="78"/>
                      </a:lnTo>
                      <a:lnTo>
                        <a:pt x="10" y="94"/>
                      </a:lnTo>
                      <a:lnTo>
                        <a:pt x="12" y="96"/>
                      </a:lnTo>
                      <a:lnTo>
                        <a:pt x="16" y="100"/>
                      </a:lnTo>
                      <a:lnTo>
                        <a:pt x="20" y="102"/>
                      </a:lnTo>
                      <a:lnTo>
                        <a:pt x="26" y="102"/>
                      </a:lnTo>
                      <a:lnTo>
                        <a:pt x="36" y="100"/>
                      </a:lnTo>
                      <a:lnTo>
                        <a:pt x="34" y="90"/>
                      </a:lnTo>
                      <a:lnTo>
                        <a:pt x="30" y="90"/>
                      </a:lnTo>
                      <a:close/>
                      <a:moveTo>
                        <a:pt x="54" y="130"/>
                      </a:moveTo>
                      <a:lnTo>
                        <a:pt x="54" y="130"/>
                      </a:lnTo>
                      <a:lnTo>
                        <a:pt x="60" y="130"/>
                      </a:lnTo>
                      <a:lnTo>
                        <a:pt x="66" y="128"/>
                      </a:lnTo>
                      <a:lnTo>
                        <a:pt x="70" y="124"/>
                      </a:lnTo>
                      <a:lnTo>
                        <a:pt x="72" y="118"/>
                      </a:lnTo>
                      <a:lnTo>
                        <a:pt x="80" y="102"/>
                      </a:lnTo>
                      <a:lnTo>
                        <a:pt x="108" y="26"/>
                      </a:lnTo>
                      <a:lnTo>
                        <a:pt x="96" y="26"/>
                      </a:lnTo>
                      <a:lnTo>
                        <a:pt x="80" y="70"/>
                      </a:lnTo>
                      <a:lnTo>
                        <a:pt x="74" y="86"/>
                      </a:lnTo>
                      <a:lnTo>
                        <a:pt x="70" y="70"/>
                      </a:lnTo>
                      <a:lnTo>
                        <a:pt x="54" y="26"/>
                      </a:lnTo>
                      <a:lnTo>
                        <a:pt x="40" y="26"/>
                      </a:lnTo>
                      <a:lnTo>
                        <a:pt x="68" y="100"/>
                      </a:lnTo>
                      <a:lnTo>
                        <a:pt x="68" y="104"/>
                      </a:lnTo>
                      <a:lnTo>
                        <a:pt x="64" y="114"/>
                      </a:lnTo>
                      <a:lnTo>
                        <a:pt x="60" y="118"/>
                      </a:lnTo>
                      <a:lnTo>
                        <a:pt x="52" y="118"/>
                      </a:lnTo>
                      <a:lnTo>
                        <a:pt x="46" y="118"/>
                      </a:lnTo>
                      <a:lnTo>
                        <a:pt x="46" y="130"/>
                      </a:lnTo>
                      <a:lnTo>
                        <a:pt x="54" y="130"/>
                      </a:lnTo>
                      <a:close/>
                      <a:moveTo>
                        <a:pt x="132" y="130"/>
                      </a:moveTo>
                      <a:lnTo>
                        <a:pt x="132" y="92"/>
                      </a:lnTo>
                      <a:lnTo>
                        <a:pt x="140" y="100"/>
                      </a:lnTo>
                      <a:lnTo>
                        <a:pt x="146" y="102"/>
                      </a:lnTo>
                      <a:lnTo>
                        <a:pt x="152" y="102"/>
                      </a:lnTo>
                      <a:lnTo>
                        <a:pt x="160" y="102"/>
                      </a:lnTo>
                      <a:lnTo>
                        <a:pt x="168" y="98"/>
                      </a:lnTo>
                      <a:lnTo>
                        <a:pt x="174" y="92"/>
                      </a:lnTo>
                      <a:lnTo>
                        <a:pt x="180" y="84"/>
                      </a:lnTo>
                      <a:lnTo>
                        <a:pt x="182" y="74"/>
                      </a:lnTo>
                      <a:lnTo>
                        <a:pt x="184" y="62"/>
                      </a:lnTo>
                      <a:lnTo>
                        <a:pt x="184" y="52"/>
                      </a:lnTo>
                      <a:lnTo>
                        <a:pt x="180" y="44"/>
                      </a:lnTo>
                      <a:lnTo>
                        <a:pt x="176" y="36"/>
                      </a:lnTo>
                      <a:lnTo>
                        <a:pt x="170" y="30"/>
                      </a:lnTo>
                      <a:lnTo>
                        <a:pt x="162" y="26"/>
                      </a:lnTo>
                      <a:lnTo>
                        <a:pt x="152" y="24"/>
                      </a:lnTo>
                      <a:lnTo>
                        <a:pt x="146" y="26"/>
                      </a:lnTo>
                      <a:lnTo>
                        <a:pt x="140" y="28"/>
                      </a:lnTo>
                      <a:lnTo>
                        <a:pt x="134" y="30"/>
                      </a:lnTo>
                      <a:lnTo>
                        <a:pt x="130" y="36"/>
                      </a:lnTo>
                      <a:lnTo>
                        <a:pt x="130" y="26"/>
                      </a:lnTo>
                      <a:lnTo>
                        <a:pt x="120" y="26"/>
                      </a:lnTo>
                      <a:lnTo>
                        <a:pt x="120" y="130"/>
                      </a:lnTo>
                      <a:lnTo>
                        <a:pt x="132" y="130"/>
                      </a:lnTo>
                      <a:close/>
                      <a:moveTo>
                        <a:pt x="136" y="42"/>
                      </a:moveTo>
                      <a:lnTo>
                        <a:pt x="136" y="42"/>
                      </a:lnTo>
                      <a:lnTo>
                        <a:pt x="144" y="36"/>
                      </a:lnTo>
                      <a:lnTo>
                        <a:pt x="152" y="34"/>
                      </a:lnTo>
                      <a:lnTo>
                        <a:pt x="158" y="36"/>
                      </a:lnTo>
                      <a:lnTo>
                        <a:pt x="166" y="42"/>
                      </a:lnTo>
                      <a:lnTo>
                        <a:pt x="170" y="50"/>
                      </a:lnTo>
                      <a:lnTo>
                        <a:pt x="172" y="62"/>
                      </a:lnTo>
                      <a:lnTo>
                        <a:pt x="170" y="76"/>
                      </a:lnTo>
                      <a:lnTo>
                        <a:pt x="164" y="84"/>
                      </a:lnTo>
                      <a:lnTo>
                        <a:pt x="158" y="90"/>
                      </a:lnTo>
                      <a:lnTo>
                        <a:pt x="150" y="92"/>
                      </a:lnTo>
                      <a:lnTo>
                        <a:pt x="142" y="90"/>
                      </a:lnTo>
                      <a:lnTo>
                        <a:pt x="136" y="86"/>
                      </a:lnTo>
                      <a:lnTo>
                        <a:pt x="132" y="76"/>
                      </a:lnTo>
                      <a:lnTo>
                        <a:pt x="130" y="64"/>
                      </a:lnTo>
                      <a:lnTo>
                        <a:pt x="132" y="52"/>
                      </a:lnTo>
                      <a:lnTo>
                        <a:pt x="136" y="42"/>
                      </a:lnTo>
                      <a:close/>
                      <a:moveTo>
                        <a:pt x="242" y="88"/>
                      </a:moveTo>
                      <a:lnTo>
                        <a:pt x="242" y="88"/>
                      </a:lnTo>
                      <a:lnTo>
                        <a:pt x="238" y="90"/>
                      </a:lnTo>
                      <a:lnTo>
                        <a:pt x="230" y="92"/>
                      </a:lnTo>
                      <a:lnTo>
                        <a:pt x="222" y="90"/>
                      </a:lnTo>
                      <a:lnTo>
                        <a:pt x="214" y="86"/>
                      </a:lnTo>
                      <a:lnTo>
                        <a:pt x="210" y="78"/>
                      </a:lnTo>
                      <a:lnTo>
                        <a:pt x="208" y="66"/>
                      </a:lnTo>
                      <a:lnTo>
                        <a:pt x="264" y="66"/>
                      </a:lnTo>
                      <a:lnTo>
                        <a:pt x="264" y="64"/>
                      </a:lnTo>
                      <a:lnTo>
                        <a:pt x="264" y="54"/>
                      </a:lnTo>
                      <a:lnTo>
                        <a:pt x="262" y="46"/>
                      </a:lnTo>
                      <a:lnTo>
                        <a:pt x="258" y="40"/>
                      </a:lnTo>
                      <a:lnTo>
                        <a:pt x="254" y="34"/>
                      </a:lnTo>
                      <a:lnTo>
                        <a:pt x="250" y="30"/>
                      </a:lnTo>
                      <a:lnTo>
                        <a:pt x="244" y="26"/>
                      </a:lnTo>
                      <a:lnTo>
                        <a:pt x="238" y="24"/>
                      </a:lnTo>
                      <a:lnTo>
                        <a:pt x="230" y="24"/>
                      </a:lnTo>
                      <a:lnTo>
                        <a:pt x="222" y="24"/>
                      </a:lnTo>
                      <a:lnTo>
                        <a:pt x="216" y="26"/>
                      </a:lnTo>
                      <a:lnTo>
                        <a:pt x="210" y="30"/>
                      </a:lnTo>
                      <a:lnTo>
                        <a:pt x="204" y="34"/>
                      </a:lnTo>
                      <a:lnTo>
                        <a:pt x="200" y="40"/>
                      </a:lnTo>
                      <a:lnTo>
                        <a:pt x="198" y="48"/>
                      </a:lnTo>
                      <a:lnTo>
                        <a:pt x="196" y="56"/>
                      </a:lnTo>
                      <a:lnTo>
                        <a:pt x="194" y="64"/>
                      </a:lnTo>
                      <a:lnTo>
                        <a:pt x="196" y="72"/>
                      </a:lnTo>
                      <a:lnTo>
                        <a:pt x="198" y="80"/>
                      </a:lnTo>
                      <a:lnTo>
                        <a:pt x="200" y="86"/>
                      </a:lnTo>
                      <a:lnTo>
                        <a:pt x="204" y="92"/>
                      </a:lnTo>
                      <a:lnTo>
                        <a:pt x="210" y="96"/>
                      </a:lnTo>
                      <a:lnTo>
                        <a:pt x="216" y="100"/>
                      </a:lnTo>
                      <a:lnTo>
                        <a:pt x="222" y="102"/>
                      </a:lnTo>
                      <a:lnTo>
                        <a:pt x="230" y="102"/>
                      </a:lnTo>
                      <a:lnTo>
                        <a:pt x="242" y="100"/>
                      </a:lnTo>
                      <a:lnTo>
                        <a:pt x="252" y="96"/>
                      </a:lnTo>
                      <a:lnTo>
                        <a:pt x="260" y="88"/>
                      </a:lnTo>
                      <a:lnTo>
                        <a:pt x="264" y="78"/>
                      </a:lnTo>
                      <a:lnTo>
                        <a:pt x="250" y="76"/>
                      </a:lnTo>
                      <a:lnTo>
                        <a:pt x="246" y="84"/>
                      </a:lnTo>
                      <a:lnTo>
                        <a:pt x="242" y="88"/>
                      </a:lnTo>
                      <a:close/>
                      <a:moveTo>
                        <a:pt x="216" y="40"/>
                      </a:moveTo>
                      <a:lnTo>
                        <a:pt x="216" y="40"/>
                      </a:lnTo>
                      <a:lnTo>
                        <a:pt x="222" y="36"/>
                      </a:lnTo>
                      <a:lnTo>
                        <a:pt x="230" y="34"/>
                      </a:lnTo>
                      <a:lnTo>
                        <a:pt x="238" y="36"/>
                      </a:lnTo>
                      <a:lnTo>
                        <a:pt x="246" y="42"/>
                      </a:lnTo>
                      <a:lnTo>
                        <a:pt x="248" y="48"/>
                      </a:lnTo>
                      <a:lnTo>
                        <a:pt x="250" y="56"/>
                      </a:lnTo>
                      <a:lnTo>
                        <a:pt x="208" y="56"/>
                      </a:lnTo>
                      <a:lnTo>
                        <a:pt x="210" y="48"/>
                      </a:lnTo>
                      <a:lnTo>
                        <a:pt x="216" y="4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61" name="Freeform 157"/>
                <p:cNvSpPr>
                  <a:spLocks noEditPoints="1"/>
                </p:cNvSpPr>
                <p:nvPr/>
              </p:nvSpPr>
              <p:spPr bwMode="auto">
                <a:xfrm>
                  <a:off x="1884" y="2492"/>
                  <a:ext cx="474" cy="102"/>
                </a:xfrm>
                <a:custGeom>
                  <a:avLst/>
                  <a:gdLst>
                    <a:gd name="T0" fmla="*/ 66 w 474"/>
                    <a:gd name="T1" fmla="*/ 68 h 102"/>
                    <a:gd name="T2" fmla="*/ 62 w 474"/>
                    <a:gd name="T3" fmla="*/ 32 h 102"/>
                    <a:gd name="T4" fmla="*/ 36 w 474"/>
                    <a:gd name="T5" fmla="*/ 24 h 102"/>
                    <a:gd name="T6" fmla="*/ 8 w 474"/>
                    <a:gd name="T7" fmla="*/ 34 h 102"/>
                    <a:gd name="T8" fmla="*/ 22 w 474"/>
                    <a:gd name="T9" fmla="*/ 38 h 102"/>
                    <a:gd name="T10" fmla="*/ 50 w 474"/>
                    <a:gd name="T11" fmla="*/ 38 h 102"/>
                    <a:gd name="T12" fmla="*/ 52 w 474"/>
                    <a:gd name="T13" fmla="*/ 52 h 102"/>
                    <a:gd name="T14" fmla="*/ 10 w 474"/>
                    <a:gd name="T15" fmla="*/ 62 h 102"/>
                    <a:gd name="T16" fmla="*/ 2 w 474"/>
                    <a:gd name="T17" fmla="*/ 88 h 102"/>
                    <a:gd name="T18" fmla="*/ 34 w 474"/>
                    <a:gd name="T19" fmla="*/ 100 h 102"/>
                    <a:gd name="T20" fmla="*/ 56 w 474"/>
                    <a:gd name="T21" fmla="*/ 100 h 102"/>
                    <a:gd name="T22" fmla="*/ 50 w 474"/>
                    <a:gd name="T23" fmla="*/ 80 h 102"/>
                    <a:gd name="T24" fmla="*/ 30 w 474"/>
                    <a:gd name="T25" fmla="*/ 92 h 102"/>
                    <a:gd name="T26" fmla="*/ 14 w 474"/>
                    <a:gd name="T27" fmla="*/ 80 h 102"/>
                    <a:gd name="T28" fmla="*/ 32 w 474"/>
                    <a:gd name="T29" fmla="*/ 68 h 102"/>
                    <a:gd name="T30" fmla="*/ 98 w 474"/>
                    <a:gd name="T31" fmla="*/ 62 h 102"/>
                    <a:gd name="T32" fmla="*/ 106 w 474"/>
                    <a:gd name="T33" fmla="*/ 38 h 102"/>
                    <a:gd name="T34" fmla="*/ 126 w 474"/>
                    <a:gd name="T35" fmla="*/ 38 h 102"/>
                    <a:gd name="T36" fmla="*/ 142 w 474"/>
                    <a:gd name="T37" fmla="*/ 56 h 102"/>
                    <a:gd name="T38" fmla="*/ 160 w 474"/>
                    <a:gd name="T39" fmla="*/ 34 h 102"/>
                    <a:gd name="T40" fmla="*/ 174 w 474"/>
                    <a:gd name="T41" fmla="*/ 100 h 102"/>
                    <a:gd name="T42" fmla="*/ 180 w 474"/>
                    <a:gd name="T43" fmla="*/ 30 h 102"/>
                    <a:gd name="T44" fmla="*/ 146 w 474"/>
                    <a:gd name="T45" fmla="*/ 30 h 102"/>
                    <a:gd name="T46" fmla="*/ 126 w 474"/>
                    <a:gd name="T47" fmla="*/ 24 h 102"/>
                    <a:gd name="T48" fmla="*/ 100 w 474"/>
                    <a:gd name="T49" fmla="*/ 30 h 102"/>
                    <a:gd name="T50" fmla="*/ 98 w 474"/>
                    <a:gd name="T51" fmla="*/ 100 h 102"/>
                    <a:gd name="T52" fmla="*/ 236 w 474"/>
                    <a:gd name="T53" fmla="*/ 102 h 102"/>
                    <a:gd name="T54" fmla="*/ 266 w 474"/>
                    <a:gd name="T55" fmla="*/ 84 h 102"/>
                    <a:gd name="T56" fmla="*/ 268 w 474"/>
                    <a:gd name="T57" fmla="*/ 46 h 102"/>
                    <a:gd name="T58" fmla="*/ 242 w 474"/>
                    <a:gd name="T59" fmla="*/ 24 h 102"/>
                    <a:gd name="T60" fmla="*/ 206 w 474"/>
                    <a:gd name="T61" fmla="*/ 38 h 102"/>
                    <a:gd name="T62" fmla="*/ 202 w 474"/>
                    <a:gd name="T63" fmla="*/ 80 h 102"/>
                    <a:gd name="T64" fmla="*/ 226 w 474"/>
                    <a:gd name="T65" fmla="*/ 36 h 102"/>
                    <a:gd name="T66" fmla="*/ 256 w 474"/>
                    <a:gd name="T67" fmla="*/ 50 h 102"/>
                    <a:gd name="T68" fmla="*/ 244 w 474"/>
                    <a:gd name="T69" fmla="*/ 90 h 102"/>
                    <a:gd name="T70" fmla="*/ 214 w 474"/>
                    <a:gd name="T71" fmla="*/ 76 h 102"/>
                    <a:gd name="T72" fmla="*/ 346 w 474"/>
                    <a:gd name="T73" fmla="*/ 100 h 102"/>
                    <a:gd name="T74" fmla="*/ 330 w 474"/>
                    <a:gd name="T75" fmla="*/ 80 h 102"/>
                    <a:gd name="T76" fmla="*/ 314 w 474"/>
                    <a:gd name="T77" fmla="*/ 90 h 102"/>
                    <a:gd name="T78" fmla="*/ 298 w 474"/>
                    <a:gd name="T79" fmla="*/ 80 h 102"/>
                    <a:gd name="T80" fmla="*/ 286 w 474"/>
                    <a:gd name="T81" fmla="*/ 72 h 102"/>
                    <a:gd name="T82" fmla="*/ 298 w 474"/>
                    <a:gd name="T83" fmla="*/ 100 h 102"/>
                    <a:gd name="T84" fmla="*/ 324 w 474"/>
                    <a:gd name="T85" fmla="*/ 98 h 102"/>
                    <a:gd name="T86" fmla="*/ 378 w 474"/>
                    <a:gd name="T87" fmla="*/ 100 h 102"/>
                    <a:gd name="T88" fmla="*/ 384 w 474"/>
                    <a:gd name="T89" fmla="*/ 40 h 102"/>
                    <a:gd name="T90" fmla="*/ 406 w 474"/>
                    <a:gd name="T91" fmla="*/ 36 h 102"/>
                    <a:gd name="T92" fmla="*/ 426 w 474"/>
                    <a:gd name="T93" fmla="*/ 100 h 102"/>
                    <a:gd name="T94" fmla="*/ 422 w 474"/>
                    <a:gd name="T95" fmla="*/ 32 h 102"/>
                    <a:gd name="T96" fmla="*/ 400 w 474"/>
                    <a:gd name="T97" fmla="*/ 24 h 102"/>
                    <a:gd name="T98" fmla="*/ 366 w 474"/>
                    <a:gd name="T99" fmla="*/ 26 h 102"/>
                    <a:gd name="T100" fmla="*/ 464 w 474"/>
                    <a:gd name="T101" fmla="*/ 88 h 102"/>
                    <a:gd name="T102" fmla="*/ 472 w 474"/>
                    <a:gd name="T103" fmla="*/ 36 h 102"/>
                    <a:gd name="T104" fmla="*/ 438 w 474"/>
                    <a:gd name="T105" fmla="*/ 26 h 102"/>
                    <a:gd name="T106" fmla="*/ 450 w 474"/>
                    <a:gd name="T107" fmla="*/ 94 h 102"/>
                    <a:gd name="T108" fmla="*/ 466 w 474"/>
                    <a:gd name="T109" fmla="*/ 100 h 102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474"/>
                    <a:gd name="T166" fmla="*/ 0 h 102"/>
                    <a:gd name="T167" fmla="*/ 474 w 474"/>
                    <a:gd name="T168" fmla="*/ 102 h 102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474" h="102">
                      <a:moveTo>
                        <a:pt x="56" y="100"/>
                      </a:moveTo>
                      <a:lnTo>
                        <a:pt x="70" y="100"/>
                      </a:lnTo>
                      <a:lnTo>
                        <a:pt x="66" y="90"/>
                      </a:lnTo>
                      <a:lnTo>
                        <a:pt x="66" y="68"/>
                      </a:lnTo>
                      <a:lnTo>
                        <a:pt x="66" y="52"/>
                      </a:lnTo>
                      <a:lnTo>
                        <a:pt x="66" y="40"/>
                      </a:lnTo>
                      <a:lnTo>
                        <a:pt x="62" y="32"/>
                      </a:lnTo>
                      <a:lnTo>
                        <a:pt x="58" y="28"/>
                      </a:lnTo>
                      <a:lnTo>
                        <a:pt x="52" y="26"/>
                      </a:lnTo>
                      <a:lnTo>
                        <a:pt x="46" y="24"/>
                      </a:lnTo>
                      <a:lnTo>
                        <a:pt x="36" y="24"/>
                      </a:lnTo>
                      <a:lnTo>
                        <a:pt x="28" y="24"/>
                      </a:lnTo>
                      <a:lnTo>
                        <a:pt x="20" y="26"/>
                      </a:lnTo>
                      <a:lnTo>
                        <a:pt x="14" y="30"/>
                      </a:lnTo>
                      <a:lnTo>
                        <a:pt x="8" y="34"/>
                      </a:lnTo>
                      <a:lnTo>
                        <a:pt x="6" y="40"/>
                      </a:lnTo>
                      <a:lnTo>
                        <a:pt x="4" y="46"/>
                      </a:lnTo>
                      <a:lnTo>
                        <a:pt x="16" y="48"/>
                      </a:lnTo>
                      <a:lnTo>
                        <a:pt x="18" y="42"/>
                      </a:lnTo>
                      <a:lnTo>
                        <a:pt x="22" y="38"/>
                      </a:lnTo>
                      <a:lnTo>
                        <a:pt x="28" y="34"/>
                      </a:lnTo>
                      <a:lnTo>
                        <a:pt x="34" y="34"/>
                      </a:lnTo>
                      <a:lnTo>
                        <a:pt x="44" y="36"/>
                      </a:lnTo>
                      <a:lnTo>
                        <a:pt x="50" y="38"/>
                      </a:lnTo>
                      <a:lnTo>
                        <a:pt x="52" y="42"/>
                      </a:lnTo>
                      <a:lnTo>
                        <a:pt x="54" y="50"/>
                      </a:lnTo>
                      <a:lnTo>
                        <a:pt x="52" y="52"/>
                      </a:lnTo>
                      <a:lnTo>
                        <a:pt x="30" y="56"/>
                      </a:lnTo>
                      <a:lnTo>
                        <a:pt x="20" y="58"/>
                      </a:lnTo>
                      <a:lnTo>
                        <a:pt x="10" y="62"/>
                      </a:lnTo>
                      <a:lnTo>
                        <a:pt x="4" y="70"/>
                      </a:lnTo>
                      <a:lnTo>
                        <a:pt x="2" y="76"/>
                      </a:lnTo>
                      <a:lnTo>
                        <a:pt x="0" y="80"/>
                      </a:lnTo>
                      <a:lnTo>
                        <a:pt x="2" y="88"/>
                      </a:lnTo>
                      <a:lnTo>
                        <a:pt x="8" y="96"/>
                      </a:lnTo>
                      <a:lnTo>
                        <a:pt x="16" y="100"/>
                      </a:lnTo>
                      <a:lnTo>
                        <a:pt x="26" y="102"/>
                      </a:lnTo>
                      <a:lnTo>
                        <a:pt x="34" y="100"/>
                      </a:lnTo>
                      <a:lnTo>
                        <a:pt x="40" y="100"/>
                      </a:lnTo>
                      <a:lnTo>
                        <a:pt x="48" y="96"/>
                      </a:lnTo>
                      <a:lnTo>
                        <a:pt x="54" y="90"/>
                      </a:lnTo>
                      <a:lnTo>
                        <a:pt x="56" y="100"/>
                      </a:lnTo>
                      <a:close/>
                      <a:moveTo>
                        <a:pt x="52" y="68"/>
                      </a:moveTo>
                      <a:lnTo>
                        <a:pt x="52" y="68"/>
                      </a:lnTo>
                      <a:lnTo>
                        <a:pt x="52" y="74"/>
                      </a:lnTo>
                      <a:lnTo>
                        <a:pt x="50" y="80"/>
                      </a:lnTo>
                      <a:lnTo>
                        <a:pt x="48" y="84"/>
                      </a:lnTo>
                      <a:lnTo>
                        <a:pt x="42" y="88"/>
                      </a:lnTo>
                      <a:lnTo>
                        <a:pt x="36" y="90"/>
                      </a:lnTo>
                      <a:lnTo>
                        <a:pt x="30" y="92"/>
                      </a:lnTo>
                      <a:lnTo>
                        <a:pt x="22" y="90"/>
                      </a:lnTo>
                      <a:lnTo>
                        <a:pt x="18" y="88"/>
                      </a:lnTo>
                      <a:lnTo>
                        <a:pt x="16" y="84"/>
                      </a:lnTo>
                      <a:lnTo>
                        <a:pt x="14" y="80"/>
                      </a:lnTo>
                      <a:lnTo>
                        <a:pt x="16" y="74"/>
                      </a:lnTo>
                      <a:lnTo>
                        <a:pt x="22" y="70"/>
                      </a:lnTo>
                      <a:lnTo>
                        <a:pt x="32" y="68"/>
                      </a:lnTo>
                      <a:lnTo>
                        <a:pt x="54" y="62"/>
                      </a:lnTo>
                      <a:lnTo>
                        <a:pt x="52" y="68"/>
                      </a:lnTo>
                      <a:close/>
                      <a:moveTo>
                        <a:pt x="98" y="100"/>
                      </a:moveTo>
                      <a:lnTo>
                        <a:pt x="98" y="62"/>
                      </a:lnTo>
                      <a:lnTo>
                        <a:pt x="98" y="52"/>
                      </a:lnTo>
                      <a:lnTo>
                        <a:pt x="100" y="46"/>
                      </a:lnTo>
                      <a:lnTo>
                        <a:pt x="102" y="40"/>
                      </a:lnTo>
                      <a:lnTo>
                        <a:pt x="106" y="38"/>
                      </a:lnTo>
                      <a:lnTo>
                        <a:pt x="112" y="36"/>
                      </a:lnTo>
                      <a:lnTo>
                        <a:pt x="116" y="34"/>
                      </a:lnTo>
                      <a:lnTo>
                        <a:pt x="122" y="36"/>
                      </a:lnTo>
                      <a:lnTo>
                        <a:pt x="126" y="38"/>
                      </a:lnTo>
                      <a:lnTo>
                        <a:pt x="128" y="44"/>
                      </a:lnTo>
                      <a:lnTo>
                        <a:pt x="130" y="52"/>
                      </a:lnTo>
                      <a:lnTo>
                        <a:pt x="130" y="100"/>
                      </a:lnTo>
                      <a:lnTo>
                        <a:pt x="142" y="100"/>
                      </a:lnTo>
                      <a:lnTo>
                        <a:pt x="142" y="56"/>
                      </a:lnTo>
                      <a:lnTo>
                        <a:pt x="144" y="46"/>
                      </a:lnTo>
                      <a:lnTo>
                        <a:pt x="148" y="40"/>
                      </a:lnTo>
                      <a:lnTo>
                        <a:pt x="154" y="36"/>
                      </a:lnTo>
                      <a:lnTo>
                        <a:pt x="160" y="34"/>
                      </a:lnTo>
                      <a:lnTo>
                        <a:pt x="168" y="36"/>
                      </a:lnTo>
                      <a:lnTo>
                        <a:pt x="172" y="42"/>
                      </a:lnTo>
                      <a:lnTo>
                        <a:pt x="174" y="52"/>
                      </a:lnTo>
                      <a:lnTo>
                        <a:pt x="174" y="100"/>
                      </a:lnTo>
                      <a:lnTo>
                        <a:pt x="186" y="100"/>
                      </a:lnTo>
                      <a:lnTo>
                        <a:pt x="186" y="48"/>
                      </a:lnTo>
                      <a:lnTo>
                        <a:pt x="186" y="38"/>
                      </a:lnTo>
                      <a:lnTo>
                        <a:pt x="180" y="30"/>
                      </a:lnTo>
                      <a:lnTo>
                        <a:pt x="174" y="26"/>
                      </a:lnTo>
                      <a:lnTo>
                        <a:pt x="164" y="24"/>
                      </a:lnTo>
                      <a:lnTo>
                        <a:pt x="156" y="24"/>
                      </a:lnTo>
                      <a:lnTo>
                        <a:pt x="150" y="26"/>
                      </a:lnTo>
                      <a:lnTo>
                        <a:pt x="146" y="30"/>
                      </a:lnTo>
                      <a:lnTo>
                        <a:pt x="140" y="36"/>
                      </a:lnTo>
                      <a:lnTo>
                        <a:pt x="138" y="32"/>
                      </a:lnTo>
                      <a:lnTo>
                        <a:pt x="132" y="28"/>
                      </a:lnTo>
                      <a:lnTo>
                        <a:pt x="126" y="24"/>
                      </a:lnTo>
                      <a:lnTo>
                        <a:pt x="120" y="24"/>
                      </a:lnTo>
                      <a:lnTo>
                        <a:pt x="112" y="24"/>
                      </a:lnTo>
                      <a:lnTo>
                        <a:pt x="106" y="26"/>
                      </a:lnTo>
                      <a:lnTo>
                        <a:pt x="100" y="30"/>
                      </a:lnTo>
                      <a:lnTo>
                        <a:pt x="96" y="36"/>
                      </a:lnTo>
                      <a:lnTo>
                        <a:pt x="96" y="26"/>
                      </a:lnTo>
                      <a:lnTo>
                        <a:pt x="86" y="26"/>
                      </a:lnTo>
                      <a:lnTo>
                        <a:pt x="86" y="100"/>
                      </a:lnTo>
                      <a:lnTo>
                        <a:pt x="98" y="100"/>
                      </a:lnTo>
                      <a:close/>
                      <a:moveTo>
                        <a:pt x="210" y="92"/>
                      </a:moveTo>
                      <a:lnTo>
                        <a:pt x="210" y="92"/>
                      </a:lnTo>
                      <a:lnTo>
                        <a:pt x="216" y="96"/>
                      </a:lnTo>
                      <a:lnTo>
                        <a:pt x="222" y="100"/>
                      </a:lnTo>
                      <a:lnTo>
                        <a:pt x="228" y="100"/>
                      </a:lnTo>
                      <a:lnTo>
                        <a:pt x="236" y="102"/>
                      </a:lnTo>
                      <a:lnTo>
                        <a:pt x="244" y="100"/>
                      </a:lnTo>
                      <a:lnTo>
                        <a:pt x="254" y="98"/>
                      </a:lnTo>
                      <a:lnTo>
                        <a:pt x="260" y="92"/>
                      </a:lnTo>
                      <a:lnTo>
                        <a:pt x="266" y="84"/>
                      </a:lnTo>
                      <a:lnTo>
                        <a:pt x="270" y="74"/>
                      </a:lnTo>
                      <a:lnTo>
                        <a:pt x="270" y="62"/>
                      </a:lnTo>
                      <a:lnTo>
                        <a:pt x="270" y="54"/>
                      </a:lnTo>
                      <a:lnTo>
                        <a:pt x="268" y="46"/>
                      </a:lnTo>
                      <a:lnTo>
                        <a:pt x="264" y="40"/>
                      </a:lnTo>
                      <a:lnTo>
                        <a:pt x="260" y="34"/>
                      </a:lnTo>
                      <a:lnTo>
                        <a:pt x="256" y="30"/>
                      </a:lnTo>
                      <a:lnTo>
                        <a:pt x="250" y="26"/>
                      </a:lnTo>
                      <a:lnTo>
                        <a:pt x="242" y="24"/>
                      </a:lnTo>
                      <a:lnTo>
                        <a:pt x="236" y="24"/>
                      </a:lnTo>
                      <a:lnTo>
                        <a:pt x="222" y="26"/>
                      </a:lnTo>
                      <a:lnTo>
                        <a:pt x="212" y="32"/>
                      </a:lnTo>
                      <a:lnTo>
                        <a:pt x="206" y="38"/>
                      </a:lnTo>
                      <a:lnTo>
                        <a:pt x="204" y="44"/>
                      </a:lnTo>
                      <a:lnTo>
                        <a:pt x="202" y="52"/>
                      </a:lnTo>
                      <a:lnTo>
                        <a:pt x="200" y="62"/>
                      </a:lnTo>
                      <a:lnTo>
                        <a:pt x="202" y="72"/>
                      </a:lnTo>
                      <a:lnTo>
                        <a:pt x="202" y="80"/>
                      </a:lnTo>
                      <a:lnTo>
                        <a:pt x="206" y="86"/>
                      </a:lnTo>
                      <a:lnTo>
                        <a:pt x="210" y="92"/>
                      </a:lnTo>
                      <a:close/>
                      <a:moveTo>
                        <a:pt x="220" y="42"/>
                      </a:moveTo>
                      <a:lnTo>
                        <a:pt x="220" y="42"/>
                      </a:lnTo>
                      <a:lnTo>
                        <a:pt x="226" y="36"/>
                      </a:lnTo>
                      <a:lnTo>
                        <a:pt x="236" y="34"/>
                      </a:lnTo>
                      <a:lnTo>
                        <a:pt x="244" y="36"/>
                      </a:lnTo>
                      <a:lnTo>
                        <a:pt x="252" y="42"/>
                      </a:lnTo>
                      <a:lnTo>
                        <a:pt x="256" y="50"/>
                      </a:lnTo>
                      <a:lnTo>
                        <a:pt x="258" y="62"/>
                      </a:lnTo>
                      <a:lnTo>
                        <a:pt x="256" y="76"/>
                      </a:lnTo>
                      <a:lnTo>
                        <a:pt x="252" y="84"/>
                      </a:lnTo>
                      <a:lnTo>
                        <a:pt x="244" y="90"/>
                      </a:lnTo>
                      <a:lnTo>
                        <a:pt x="236" y="92"/>
                      </a:lnTo>
                      <a:lnTo>
                        <a:pt x="226" y="90"/>
                      </a:lnTo>
                      <a:lnTo>
                        <a:pt x="220" y="84"/>
                      </a:lnTo>
                      <a:lnTo>
                        <a:pt x="214" y="76"/>
                      </a:lnTo>
                      <a:lnTo>
                        <a:pt x="214" y="62"/>
                      </a:lnTo>
                      <a:lnTo>
                        <a:pt x="214" y="50"/>
                      </a:lnTo>
                      <a:lnTo>
                        <a:pt x="220" y="42"/>
                      </a:lnTo>
                      <a:close/>
                      <a:moveTo>
                        <a:pt x="346" y="100"/>
                      </a:moveTo>
                      <a:lnTo>
                        <a:pt x="346" y="26"/>
                      </a:lnTo>
                      <a:lnTo>
                        <a:pt x="332" y="26"/>
                      </a:lnTo>
                      <a:lnTo>
                        <a:pt x="332" y="66"/>
                      </a:lnTo>
                      <a:lnTo>
                        <a:pt x="332" y="74"/>
                      </a:lnTo>
                      <a:lnTo>
                        <a:pt x="330" y="80"/>
                      </a:lnTo>
                      <a:lnTo>
                        <a:pt x="328" y="84"/>
                      </a:lnTo>
                      <a:lnTo>
                        <a:pt x="324" y="88"/>
                      </a:lnTo>
                      <a:lnTo>
                        <a:pt x="318" y="90"/>
                      </a:lnTo>
                      <a:lnTo>
                        <a:pt x="314" y="90"/>
                      </a:lnTo>
                      <a:lnTo>
                        <a:pt x="308" y="90"/>
                      </a:lnTo>
                      <a:lnTo>
                        <a:pt x="304" y="88"/>
                      </a:lnTo>
                      <a:lnTo>
                        <a:pt x="300" y="84"/>
                      </a:lnTo>
                      <a:lnTo>
                        <a:pt x="298" y="80"/>
                      </a:lnTo>
                      <a:lnTo>
                        <a:pt x="298" y="66"/>
                      </a:lnTo>
                      <a:lnTo>
                        <a:pt x="298" y="26"/>
                      </a:lnTo>
                      <a:lnTo>
                        <a:pt x="286" y="26"/>
                      </a:lnTo>
                      <a:lnTo>
                        <a:pt x="286" y="72"/>
                      </a:lnTo>
                      <a:lnTo>
                        <a:pt x="286" y="84"/>
                      </a:lnTo>
                      <a:lnTo>
                        <a:pt x="290" y="92"/>
                      </a:lnTo>
                      <a:lnTo>
                        <a:pt x="294" y="96"/>
                      </a:lnTo>
                      <a:lnTo>
                        <a:pt x="298" y="100"/>
                      </a:lnTo>
                      <a:lnTo>
                        <a:pt x="304" y="100"/>
                      </a:lnTo>
                      <a:lnTo>
                        <a:pt x="310" y="102"/>
                      </a:lnTo>
                      <a:lnTo>
                        <a:pt x="318" y="100"/>
                      </a:lnTo>
                      <a:lnTo>
                        <a:pt x="324" y="98"/>
                      </a:lnTo>
                      <a:lnTo>
                        <a:pt x="330" y="94"/>
                      </a:lnTo>
                      <a:lnTo>
                        <a:pt x="334" y="88"/>
                      </a:lnTo>
                      <a:lnTo>
                        <a:pt x="334" y="100"/>
                      </a:lnTo>
                      <a:lnTo>
                        <a:pt x="346" y="100"/>
                      </a:lnTo>
                      <a:close/>
                      <a:moveTo>
                        <a:pt x="378" y="100"/>
                      </a:moveTo>
                      <a:lnTo>
                        <a:pt x="378" y="60"/>
                      </a:lnTo>
                      <a:lnTo>
                        <a:pt x="380" y="48"/>
                      </a:lnTo>
                      <a:lnTo>
                        <a:pt x="382" y="42"/>
                      </a:lnTo>
                      <a:lnTo>
                        <a:pt x="384" y="40"/>
                      </a:lnTo>
                      <a:lnTo>
                        <a:pt x="390" y="36"/>
                      </a:lnTo>
                      <a:lnTo>
                        <a:pt x="398" y="34"/>
                      </a:lnTo>
                      <a:lnTo>
                        <a:pt x="402" y="36"/>
                      </a:lnTo>
                      <a:lnTo>
                        <a:pt x="406" y="36"/>
                      </a:lnTo>
                      <a:lnTo>
                        <a:pt x="410" y="40"/>
                      </a:lnTo>
                      <a:lnTo>
                        <a:pt x="412" y="42"/>
                      </a:lnTo>
                      <a:lnTo>
                        <a:pt x="414" y="54"/>
                      </a:lnTo>
                      <a:lnTo>
                        <a:pt x="414" y="100"/>
                      </a:lnTo>
                      <a:lnTo>
                        <a:pt x="426" y="100"/>
                      </a:lnTo>
                      <a:lnTo>
                        <a:pt x="426" y="54"/>
                      </a:lnTo>
                      <a:lnTo>
                        <a:pt x="426" y="42"/>
                      </a:lnTo>
                      <a:lnTo>
                        <a:pt x="422" y="32"/>
                      </a:lnTo>
                      <a:lnTo>
                        <a:pt x="418" y="28"/>
                      </a:lnTo>
                      <a:lnTo>
                        <a:pt x="412" y="26"/>
                      </a:lnTo>
                      <a:lnTo>
                        <a:pt x="408" y="24"/>
                      </a:lnTo>
                      <a:lnTo>
                        <a:pt x="400" y="24"/>
                      </a:lnTo>
                      <a:lnTo>
                        <a:pt x="394" y="24"/>
                      </a:lnTo>
                      <a:lnTo>
                        <a:pt x="386" y="26"/>
                      </a:lnTo>
                      <a:lnTo>
                        <a:pt x="382" y="30"/>
                      </a:lnTo>
                      <a:lnTo>
                        <a:pt x="376" y="36"/>
                      </a:lnTo>
                      <a:lnTo>
                        <a:pt x="376" y="26"/>
                      </a:lnTo>
                      <a:lnTo>
                        <a:pt x="366" y="26"/>
                      </a:lnTo>
                      <a:lnTo>
                        <a:pt x="366" y="100"/>
                      </a:lnTo>
                      <a:lnTo>
                        <a:pt x="378" y="100"/>
                      </a:lnTo>
                      <a:close/>
                      <a:moveTo>
                        <a:pt x="468" y="90"/>
                      </a:moveTo>
                      <a:lnTo>
                        <a:pt x="468" y="90"/>
                      </a:lnTo>
                      <a:lnTo>
                        <a:pt x="464" y="88"/>
                      </a:lnTo>
                      <a:lnTo>
                        <a:pt x="460" y="86"/>
                      </a:lnTo>
                      <a:lnTo>
                        <a:pt x="460" y="78"/>
                      </a:lnTo>
                      <a:lnTo>
                        <a:pt x="460" y="36"/>
                      </a:lnTo>
                      <a:lnTo>
                        <a:pt x="472" y="36"/>
                      </a:lnTo>
                      <a:lnTo>
                        <a:pt x="472" y="26"/>
                      </a:lnTo>
                      <a:lnTo>
                        <a:pt x="460" y="26"/>
                      </a:lnTo>
                      <a:lnTo>
                        <a:pt x="460" y="0"/>
                      </a:lnTo>
                      <a:lnTo>
                        <a:pt x="448" y="6"/>
                      </a:lnTo>
                      <a:lnTo>
                        <a:pt x="448" y="26"/>
                      </a:lnTo>
                      <a:lnTo>
                        <a:pt x="438" y="26"/>
                      </a:lnTo>
                      <a:lnTo>
                        <a:pt x="438" y="36"/>
                      </a:lnTo>
                      <a:lnTo>
                        <a:pt x="448" y="36"/>
                      </a:lnTo>
                      <a:lnTo>
                        <a:pt x="448" y="78"/>
                      </a:lnTo>
                      <a:lnTo>
                        <a:pt x="450" y="94"/>
                      </a:lnTo>
                      <a:lnTo>
                        <a:pt x="452" y="96"/>
                      </a:lnTo>
                      <a:lnTo>
                        <a:pt x="454" y="98"/>
                      </a:lnTo>
                      <a:lnTo>
                        <a:pt x="460" y="100"/>
                      </a:lnTo>
                      <a:lnTo>
                        <a:pt x="466" y="100"/>
                      </a:lnTo>
                      <a:lnTo>
                        <a:pt x="474" y="100"/>
                      </a:lnTo>
                      <a:lnTo>
                        <a:pt x="472" y="88"/>
                      </a:lnTo>
                      <a:lnTo>
                        <a:pt x="468" y="9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62" name="Freeform 158"/>
                <p:cNvSpPr>
                  <a:spLocks noEditPoints="1"/>
                </p:cNvSpPr>
                <p:nvPr/>
              </p:nvSpPr>
              <p:spPr bwMode="auto">
                <a:xfrm>
                  <a:off x="1890" y="2636"/>
                  <a:ext cx="284" cy="132"/>
                </a:xfrm>
                <a:custGeom>
                  <a:avLst/>
                  <a:gdLst>
                    <a:gd name="T0" fmla="*/ 20 w 284"/>
                    <a:gd name="T1" fmla="*/ 102 h 132"/>
                    <a:gd name="T2" fmla="*/ 32 w 284"/>
                    <a:gd name="T3" fmla="*/ 106 h 132"/>
                    <a:gd name="T4" fmla="*/ 54 w 284"/>
                    <a:gd name="T5" fmla="*/ 94 h 132"/>
                    <a:gd name="T6" fmla="*/ 64 w 284"/>
                    <a:gd name="T7" fmla="*/ 66 h 132"/>
                    <a:gd name="T8" fmla="*/ 60 w 284"/>
                    <a:gd name="T9" fmla="*/ 46 h 132"/>
                    <a:gd name="T10" fmla="*/ 42 w 284"/>
                    <a:gd name="T11" fmla="*/ 28 h 132"/>
                    <a:gd name="T12" fmla="*/ 20 w 284"/>
                    <a:gd name="T13" fmla="*/ 30 h 132"/>
                    <a:gd name="T14" fmla="*/ 10 w 284"/>
                    <a:gd name="T15" fmla="*/ 28 h 132"/>
                    <a:gd name="T16" fmla="*/ 12 w 284"/>
                    <a:gd name="T17" fmla="*/ 132 h 132"/>
                    <a:gd name="T18" fmla="*/ 32 w 284"/>
                    <a:gd name="T19" fmla="*/ 36 h 132"/>
                    <a:gd name="T20" fmla="*/ 46 w 284"/>
                    <a:gd name="T21" fmla="*/ 44 h 132"/>
                    <a:gd name="T22" fmla="*/ 50 w 284"/>
                    <a:gd name="T23" fmla="*/ 78 h 132"/>
                    <a:gd name="T24" fmla="*/ 30 w 284"/>
                    <a:gd name="T25" fmla="*/ 94 h 132"/>
                    <a:gd name="T26" fmla="*/ 16 w 284"/>
                    <a:gd name="T27" fmla="*/ 88 h 132"/>
                    <a:gd name="T28" fmla="*/ 12 w 284"/>
                    <a:gd name="T29" fmla="*/ 54 h 132"/>
                    <a:gd name="T30" fmla="*/ 92 w 284"/>
                    <a:gd name="T31" fmla="*/ 0 h 132"/>
                    <a:gd name="T32" fmla="*/ 92 w 284"/>
                    <a:gd name="T33" fmla="*/ 14 h 132"/>
                    <a:gd name="T34" fmla="*/ 80 w 284"/>
                    <a:gd name="T35" fmla="*/ 104 h 132"/>
                    <a:gd name="T36" fmla="*/ 134 w 284"/>
                    <a:gd name="T37" fmla="*/ 92 h 132"/>
                    <a:gd name="T38" fmla="*/ 126 w 284"/>
                    <a:gd name="T39" fmla="*/ 90 h 132"/>
                    <a:gd name="T40" fmla="*/ 138 w 284"/>
                    <a:gd name="T41" fmla="*/ 28 h 132"/>
                    <a:gd name="T42" fmla="*/ 114 w 284"/>
                    <a:gd name="T43" fmla="*/ 28 h 132"/>
                    <a:gd name="T44" fmla="*/ 114 w 284"/>
                    <a:gd name="T45" fmla="*/ 82 h 132"/>
                    <a:gd name="T46" fmla="*/ 116 w 284"/>
                    <a:gd name="T47" fmla="*/ 100 h 132"/>
                    <a:gd name="T48" fmla="*/ 130 w 284"/>
                    <a:gd name="T49" fmla="*/ 104 h 132"/>
                    <a:gd name="T50" fmla="*/ 138 w 284"/>
                    <a:gd name="T51" fmla="*/ 92 h 132"/>
                    <a:gd name="T52" fmla="*/ 194 w 284"/>
                    <a:gd name="T53" fmla="*/ 90 h 132"/>
                    <a:gd name="T54" fmla="*/ 172 w 284"/>
                    <a:gd name="T55" fmla="*/ 94 h 132"/>
                    <a:gd name="T56" fmla="*/ 160 w 284"/>
                    <a:gd name="T57" fmla="*/ 66 h 132"/>
                    <a:gd name="T58" fmla="*/ 166 w 284"/>
                    <a:gd name="T59" fmla="*/ 44 h 132"/>
                    <a:gd name="T60" fmla="*/ 188 w 284"/>
                    <a:gd name="T61" fmla="*/ 38 h 132"/>
                    <a:gd name="T62" fmla="*/ 198 w 284"/>
                    <a:gd name="T63" fmla="*/ 52 h 132"/>
                    <a:gd name="T64" fmla="*/ 202 w 284"/>
                    <a:gd name="T65" fmla="*/ 34 h 132"/>
                    <a:gd name="T66" fmla="*/ 182 w 284"/>
                    <a:gd name="T67" fmla="*/ 28 h 132"/>
                    <a:gd name="T68" fmla="*/ 156 w 284"/>
                    <a:gd name="T69" fmla="*/ 38 h 132"/>
                    <a:gd name="T70" fmla="*/ 148 w 284"/>
                    <a:gd name="T71" fmla="*/ 66 h 132"/>
                    <a:gd name="T72" fmla="*/ 152 w 284"/>
                    <a:gd name="T73" fmla="*/ 90 h 132"/>
                    <a:gd name="T74" fmla="*/ 168 w 284"/>
                    <a:gd name="T75" fmla="*/ 102 h 132"/>
                    <a:gd name="T76" fmla="*/ 192 w 284"/>
                    <a:gd name="T77" fmla="*/ 104 h 132"/>
                    <a:gd name="T78" fmla="*/ 212 w 284"/>
                    <a:gd name="T79" fmla="*/ 78 h 132"/>
                    <a:gd name="T80" fmla="*/ 194 w 284"/>
                    <a:gd name="T81" fmla="*/ 90 h 132"/>
                    <a:gd name="T82" fmla="*/ 236 w 284"/>
                    <a:gd name="T83" fmla="*/ 62 h 132"/>
                    <a:gd name="T84" fmla="*/ 240 w 284"/>
                    <a:gd name="T85" fmla="*/ 44 h 132"/>
                    <a:gd name="T86" fmla="*/ 256 w 284"/>
                    <a:gd name="T87" fmla="*/ 38 h 132"/>
                    <a:gd name="T88" fmla="*/ 268 w 284"/>
                    <a:gd name="T89" fmla="*/ 42 h 132"/>
                    <a:gd name="T90" fmla="*/ 284 w 284"/>
                    <a:gd name="T91" fmla="*/ 104 h 132"/>
                    <a:gd name="T92" fmla="*/ 282 w 284"/>
                    <a:gd name="T93" fmla="*/ 40 h 132"/>
                    <a:gd name="T94" fmla="*/ 272 w 284"/>
                    <a:gd name="T95" fmla="*/ 30 h 132"/>
                    <a:gd name="T96" fmla="*/ 252 w 284"/>
                    <a:gd name="T97" fmla="*/ 28 h 132"/>
                    <a:gd name="T98" fmla="*/ 236 w 284"/>
                    <a:gd name="T99" fmla="*/ 0 h 132"/>
                    <a:gd name="T100" fmla="*/ 236 w 284"/>
                    <a:gd name="T101" fmla="*/ 104 h 132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284"/>
                    <a:gd name="T154" fmla="*/ 0 h 132"/>
                    <a:gd name="T155" fmla="*/ 284 w 284"/>
                    <a:gd name="T156" fmla="*/ 132 h 132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284" h="132">
                      <a:moveTo>
                        <a:pt x="12" y="132"/>
                      </a:moveTo>
                      <a:lnTo>
                        <a:pt x="12" y="96"/>
                      </a:lnTo>
                      <a:lnTo>
                        <a:pt x="20" y="102"/>
                      </a:lnTo>
                      <a:lnTo>
                        <a:pt x="26" y="104"/>
                      </a:lnTo>
                      <a:lnTo>
                        <a:pt x="32" y="106"/>
                      </a:lnTo>
                      <a:lnTo>
                        <a:pt x="40" y="104"/>
                      </a:lnTo>
                      <a:lnTo>
                        <a:pt x="48" y="100"/>
                      </a:lnTo>
                      <a:lnTo>
                        <a:pt x="54" y="94"/>
                      </a:lnTo>
                      <a:lnTo>
                        <a:pt x="60" y="86"/>
                      </a:lnTo>
                      <a:lnTo>
                        <a:pt x="62" y="76"/>
                      </a:lnTo>
                      <a:lnTo>
                        <a:pt x="64" y="66"/>
                      </a:lnTo>
                      <a:lnTo>
                        <a:pt x="64" y="56"/>
                      </a:lnTo>
                      <a:lnTo>
                        <a:pt x="60" y="46"/>
                      </a:lnTo>
                      <a:lnTo>
                        <a:pt x="56" y="38"/>
                      </a:lnTo>
                      <a:lnTo>
                        <a:pt x="50" y="32"/>
                      </a:lnTo>
                      <a:lnTo>
                        <a:pt x="42" y="28"/>
                      </a:lnTo>
                      <a:lnTo>
                        <a:pt x="32" y="28"/>
                      </a:lnTo>
                      <a:lnTo>
                        <a:pt x="26" y="28"/>
                      </a:lnTo>
                      <a:lnTo>
                        <a:pt x="20" y="30"/>
                      </a:lnTo>
                      <a:lnTo>
                        <a:pt x="14" y="34"/>
                      </a:lnTo>
                      <a:lnTo>
                        <a:pt x="10" y="38"/>
                      </a:lnTo>
                      <a:lnTo>
                        <a:pt x="10" y="28"/>
                      </a:lnTo>
                      <a:lnTo>
                        <a:pt x="0" y="28"/>
                      </a:lnTo>
                      <a:lnTo>
                        <a:pt x="0" y="132"/>
                      </a:lnTo>
                      <a:lnTo>
                        <a:pt x="12" y="132"/>
                      </a:lnTo>
                      <a:close/>
                      <a:moveTo>
                        <a:pt x="16" y="44"/>
                      </a:moveTo>
                      <a:lnTo>
                        <a:pt x="16" y="44"/>
                      </a:lnTo>
                      <a:lnTo>
                        <a:pt x="24" y="38"/>
                      </a:lnTo>
                      <a:lnTo>
                        <a:pt x="32" y="36"/>
                      </a:lnTo>
                      <a:lnTo>
                        <a:pt x="38" y="38"/>
                      </a:lnTo>
                      <a:lnTo>
                        <a:pt x="46" y="44"/>
                      </a:lnTo>
                      <a:lnTo>
                        <a:pt x="50" y="52"/>
                      </a:lnTo>
                      <a:lnTo>
                        <a:pt x="52" y="66"/>
                      </a:lnTo>
                      <a:lnTo>
                        <a:pt x="50" y="78"/>
                      </a:lnTo>
                      <a:lnTo>
                        <a:pt x="44" y="88"/>
                      </a:lnTo>
                      <a:lnTo>
                        <a:pt x="38" y="92"/>
                      </a:lnTo>
                      <a:lnTo>
                        <a:pt x="30" y="94"/>
                      </a:lnTo>
                      <a:lnTo>
                        <a:pt x="22" y="92"/>
                      </a:lnTo>
                      <a:lnTo>
                        <a:pt x="16" y="88"/>
                      </a:lnTo>
                      <a:lnTo>
                        <a:pt x="12" y="80"/>
                      </a:lnTo>
                      <a:lnTo>
                        <a:pt x="10" y="66"/>
                      </a:lnTo>
                      <a:lnTo>
                        <a:pt x="12" y="54"/>
                      </a:lnTo>
                      <a:lnTo>
                        <a:pt x="16" y="44"/>
                      </a:lnTo>
                      <a:close/>
                      <a:moveTo>
                        <a:pt x="92" y="14"/>
                      </a:moveTo>
                      <a:lnTo>
                        <a:pt x="92" y="0"/>
                      </a:lnTo>
                      <a:lnTo>
                        <a:pt x="80" y="0"/>
                      </a:lnTo>
                      <a:lnTo>
                        <a:pt x="80" y="14"/>
                      </a:lnTo>
                      <a:lnTo>
                        <a:pt x="92" y="14"/>
                      </a:lnTo>
                      <a:close/>
                      <a:moveTo>
                        <a:pt x="92" y="104"/>
                      </a:moveTo>
                      <a:lnTo>
                        <a:pt x="92" y="28"/>
                      </a:lnTo>
                      <a:lnTo>
                        <a:pt x="80" y="28"/>
                      </a:lnTo>
                      <a:lnTo>
                        <a:pt x="80" y="104"/>
                      </a:lnTo>
                      <a:lnTo>
                        <a:pt x="92" y="104"/>
                      </a:lnTo>
                      <a:close/>
                      <a:moveTo>
                        <a:pt x="134" y="92"/>
                      </a:moveTo>
                      <a:lnTo>
                        <a:pt x="134" y="92"/>
                      </a:lnTo>
                      <a:lnTo>
                        <a:pt x="128" y="92"/>
                      </a:lnTo>
                      <a:lnTo>
                        <a:pt x="126" y="90"/>
                      </a:lnTo>
                      <a:lnTo>
                        <a:pt x="126" y="82"/>
                      </a:lnTo>
                      <a:lnTo>
                        <a:pt x="126" y="38"/>
                      </a:lnTo>
                      <a:lnTo>
                        <a:pt x="138" y="38"/>
                      </a:lnTo>
                      <a:lnTo>
                        <a:pt x="138" y="28"/>
                      </a:lnTo>
                      <a:lnTo>
                        <a:pt x="126" y="28"/>
                      </a:lnTo>
                      <a:lnTo>
                        <a:pt x="126" y="2"/>
                      </a:lnTo>
                      <a:lnTo>
                        <a:pt x="114" y="10"/>
                      </a:lnTo>
                      <a:lnTo>
                        <a:pt x="114" y="28"/>
                      </a:lnTo>
                      <a:lnTo>
                        <a:pt x="104" y="28"/>
                      </a:lnTo>
                      <a:lnTo>
                        <a:pt x="104" y="38"/>
                      </a:lnTo>
                      <a:lnTo>
                        <a:pt x="114" y="38"/>
                      </a:lnTo>
                      <a:lnTo>
                        <a:pt x="114" y="82"/>
                      </a:lnTo>
                      <a:lnTo>
                        <a:pt x="114" y="96"/>
                      </a:lnTo>
                      <a:lnTo>
                        <a:pt x="116" y="100"/>
                      </a:lnTo>
                      <a:lnTo>
                        <a:pt x="120" y="102"/>
                      </a:lnTo>
                      <a:lnTo>
                        <a:pt x="124" y="104"/>
                      </a:lnTo>
                      <a:lnTo>
                        <a:pt x="130" y="104"/>
                      </a:lnTo>
                      <a:lnTo>
                        <a:pt x="140" y="104"/>
                      </a:lnTo>
                      <a:lnTo>
                        <a:pt x="138" y="92"/>
                      </a:lnTo>
                      <a:lnTo>
                        <a:pt x="134" y="92"/>
                      </a:lnTo>
                      <a:close/>
                      <a:moveTo>
                        <a:pt x="194" y="90"/>
                      </a:moveTo>
                      <a:lnTo>
                        <a:pt x="194" y="90"/>
                      </a:lnTo>
                      <a:lnTo>
                        <a:pt x="188" y="94"/>
                      </a:lnTo>
                      <a:lnTo>
                        <a:pt x="182" y="94"/>
                      </a:lnTo>
                      <a:lnTo>
                        <a:pt x="172" y="94"/>
                      </a:lnTo>
                      <a:lnTo>
                        <a:pt x="166" y="88"/>
                      </a:lnTo>
                      <a:lnTo>
                        <a:pt x="162" y="80"/>
                      </a:lnTo>
                      <a:lnTo>
                        <a:pt x="160" y="66"/>
                      </a:lnTo>
                      <a:lnTo>
                        <a:pt x="162" y="54"/>
                      </a:lnTo>
                      <a:lnTo>
                        <a:pt x="166" y="44"/>
                      </a:lnTo>
                      <a:lnTo>
                        <a:pt x="174" y="40"/>
                      </a:lnTo>
                      <a:lnTo>
                        <a:pt x="182" y="38"/>
                      </a:lnTo>
                      <a:lnTo>
                        <a:pt x="188" y="38"/>
                      </a:lnTo>
                      <a:lnTo>
                        <a:pt x="192" y="42"/>
                      </a:lnTo>
                      <a:lnTo>
                        <a:pt x="196" y="46"/>
                      </a:lnTo>
                      <a:lnTo>
                        <a:pt x="198" y="52"/>
                      </a:lnTo>
                      <a:lnTo>
                        <a:pt x="212" y="50"/>
                      </a:lnTo>
                      <a:lnTo>
                        <a:pt x="208" y="40"/>
                      </a:lnTo>
                      <a:lnTo>
                        <a:pt x="202" y="34"/>
                      </a:lnTo>
                      <a:lnTo>
                        <a:pt x="192" y="28"/>
                      </a:lnTo>
                      <a:lnTo>
                        <a:pt x="182" y="28"/>
                      </a:lnTo>
                      <a:lnTo>
                        <a:pt x="172" y="28"/>
                      </a:lnTo>
                      <a:lnTo>
                        <a:pt x="164" y="32"/>
                      </a:lnTo>
                      <a:lnTo>
                        <a:pt x="156" y="38"/>
                      </a:lnTo>
                      <a:lnTo>
                        <a:pt x="152" y="46"/>
                      </a:lnTo>
                      <a:lnTo>
                        <a:pt x="148" y="56"/>
                      </a:lnTo>
                      <a:lnTo>
                        <a:pt x="148" y="66"/>
                      </a:lnTo>
                      <a:lnTo>
                        <a:pt x="148" y="76"/>
                      </a:lnTo>
                      <a:lnTo>
                        <a:pt x="150" y="82"/>
                      </a:lnTo>
                      <a:lnTo>
                        <a:pt x="152" y="90"/>
                      </a:lnTo>
                      <a:lnTo>
                        <a:pt x="156" y="96"/>
                      </a:lnTo>
                      <a:lnTo>
                        <a:pt x="162" y="100"/>
                      </a:lnTo>
                      <a:lnTo>
                        <a:pt x="168" y="102"/>
                      </a:lnTo>
                      <a:lnTo>
                        <a:pt x="174" y="104"/>
                      </a:lnTo>
                      <a:lnTo>
                        <a:pt x="182" y="106"/>
                      </a:lnTo>
                      <a:lnTo>
                        <a:pt x="192" y="104"/>
                      </a:lnTo>
                      <a:lnTo>
                        <a:pt x="202" y="98"/>
                      </a:lnTo>
                      <a:lnTo>
                        <a:pt x="208" y="90"/>
                      </a:lnTo>
                      <a:lnTo>
                        <a:pt x="212" y="78"/>
                      </a:lnTo>
                      <a:lnTo>
                        <a:pt x="200" y="76"/>
                      </a:lnTo>
                      <a:lnTo>
                        <a:pt x="198" y="84"/>
                      </a:lnTo>
                      <a:lnTo>
                        <a:pt x="194" y="90"/>
                      </a:lnTo>
                      <a:close/>
                      <a:moveTo>
                        <a:pt x="236" y="104"/>
                      </a:moveTo>
                      <a:lnTo>
                        <a:pt x="236" y="62"/>
                      </a:lnTo>
                      <a:lnTo>
                        <a:pt x="236" y="54"/>
                      </a:lnTo>
                      <a:lnTo>
                        <a:pt x="238" y="48"/>
                      </a:lnTo>
                      <a:lnTo>
                        <a:pt x="240" y="44"/>
                      </a:lnTo>
                      <a:lnTo>
                        <a:pt x="246" y="40"/>
                      </a:lnTo>
                      <a:lnTo>
                        <a:pt x="250" y="38"/>
                      </a:lnTo>
                      <a:lnTo>
                        <a:pt x="256" y="38"/>
                      </a:lnTo>
                      <a:lnTo>
                        <a:pt x="262" y="40"/>
                      </a:lnTo>
                      <a:lnTo>
                        <a:pt x="268" y="42"/>
                      </a:lnTo>
                      <a:lnTo>
                        <a:pt x="270" y="48"/>
                      </a:lnTo>
                      <a:lnTo>
                        <a:pt x="272" y="56"/>
                      </a:lnTo>
                      <a:lnTo>
                        <a:pt x="272" y="104"/>
                      </a:lnTo>
                      <a:lnTo>
                        <a:pt x="284" y="104"/>
                      </a:lnTo>
                      <a:lnTo>
                        <a:pt x="284" y="56"/>
                      </a:lnTo>
                      <a:lnTo>
                        <a:pt x="284" y="46"/>
                      </a:lnTo>
                      <a:lnTo>
                        <a:pt x="282" y="40"/>
                      </a:lnTo>
                      <a:lnTo>
                        <a:pt x="278" y="34"/>
                      </a:lnTo>
                      <a:lnTo>
                        <a:pt x="272" y="30"/>
                      </a:lnTo>
                      <a:lnTo>
                        <a:pt x="266" y="28"/>
                      </a:lnTo>
                      <a:lnTo>
                        <a:pt x="258" y="28"/>
                      </a:lnTo>
                      <a:lnTo>
                        <a:pt x="252" y="28"/>
                      </a:lnTo>
                      <a:lnTo>
                        <a:pt x="246" y="30"/>
                      </a:lnTo>
                      <a:lnTo>
                        <a:pt x="240" y="32"/>
                      </a:lnTo>
                      <a:lnTo>
                        <a:pt x="236" y="38"/>
                      </a:lnTo>
                      <a:lnTo>
                        <a:pt x="236" y="0"/>
                      </a:lnTo>
                      <a:lnTo>
                        <a:pt x="224" y="0"/>
                      </a:lnTo>
                      <a:lnTo>
                        <a:pt x="224" y="104"/>
                      </a:lnTo>
                      <a:lnTo>
                        <a:pt x="236" y="10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63" name="Freeform 159"/>
                <p:cNvSpPr>
                  <a:spLocks/>
                </p:cNvSpPr>
                <p:nvPr/>
              </p:nvSpPr>
              <p:spPr bwMode="auto">
                <a:xfrm>
                  <a:off x="1766" y="2636"/>
                  <a:ext cx="68" cy="104"/>
                </a:xfrm>
                <a:custGeom>
                  <a:avLst/>
                  <a:gdLst>
                    <a:gd name="T0" fmla="*/ 18 w 68"/>
                    <a:gd name="T1" fmla="*/ 92 h 104"/>
                    <a:gd name="T2" fmla="*/ 18 w 68"/>
                    <a:gd name="T3" fmla="*/ 92 h 104"/>
                    <a:gd name="T4" fmla="*/ 22 w 68"/>
                    <a:gd name="T5" fmla="*/ 84 h 104"/>
                    <a:gd name="T6" fmla="*/ 22 w 68"/>
                    <a:gd name="T7" fmla="*/ 84 h 104"/>
                    <a:gd name="T8" fmla="*/ 38 w 68"/>
                    <a:gd name="T9" fmla="*/ 72 h 104"/>
                    <a:gd name="T10" fmla="*/ 38 w 68"/>
                    <a:gd name="T11" fmla="*/ 72 h 104"/>
                    <a:gd name="T12" fmla="*/ 58 w 68"/>
                    <a:gd name="T13" fmla="*/ 54 h 104"/>
                    <a:gd name="T14" fmla="*/ 58 w 68"/>
                    <a:gd name="T15" fmla="*/ 54 h 104"/>
                    <a:gd name="T16" fmla="*/ 62 w 68"/>
                    <a:gd name="T17" fmla="*/ 46 h 104"/>
                    <a:gd name="T18" fmla="*/ 66 w 68"/>
                    <a:gd name="T19" fmla="*/ 40 h 104"/>
                    <a:gd name="T20" fmla="*/ 66 w 68"/>
                    <a:gd name="T21" fmla="*/ 40 h 104"/>
                    <a:gd name="T22" fmla="*/ 68 w 68"/>
                    <a:gd name="T23" fmla="*/ 34 h 104"/>
                    <a:gd name="T24" fmla="*/ 68 w 68"/>
                    <a:gd name="T25" fmla="*/ 28 h 104"/>
                    <a:gd name="T26" fmla="*/ 68 w 68"/>
                    <a:gd name="T27" fmla="*/ 28 h 104"/>
                    <a:gd name="T28" fmla="*/ 66 w 68"/>
                    <a:gd name="T29" fmla="*/ 18 h 104"/>
                    <a:gd name="T30" fmla="*/ 60 w 68"/>
                    <a:gd name="T31" fmla="*/ 8 h 104"/>
                    <a:gd name="T32" fmla="*/ 60 w 68"/>
                    <a:gd name="T33" fmla="*/ 8 h 104"/>
                    <a:gd name="T34" fmla="*/ 54 w 68"/>
                    <a:gd name="T35" fmla="*/ 4 h 104"/>
                    <a:gd name="T36" fmla="*/ 50 w 68"/>
                    <a:gd name="T37" fmla="*/ 2 h 104"/>
                    <a:gd name="T38" fmla="*/ 36 w 68"/>
                    <a:gd name="T39" fmla="*/ 0 h 104"/>
                    <a:gd name="T40" fmla="*/ 36 w 68"/>
                    <a:gd name="T41" fmla="*/ 0 h 104"/>
                    <a:gd name="T42" fmla="*/ 22 w 68"/>
                    <a:gd name="T43" fmla="*/ 2 h 104"/>
                    <a:gd name="T44" fmla="*/ 12 w 68"/>
                    <a:gd name="T45" fmla="*/ 8 h 104"/>
                    <a:gd name="T46" fmla="*/ 12 w 68"/>
                    <a:gd name="T47" fmla="*/ 8 h 104"/>
                    <a:gd name="T48" fmla="*/ 8 w 68"/>
                    <a:gd name="T49" fmla="*/ 12 h 104"/>
                    <a:gd name="T50" fmla="*/ 6 w 68"/>
                    <a:gd name="T51" fmla="*/ 16 h 104"/>
                    <a:gd name="T52" fmla="*/ 2 w 68"/>
                    <a:gd name="T53" fmla="*/ 30 h 104"/>
                    <a:gd name="T54" fmla="*/ 16 w 68"/>
                    <a:gd name="T55" fmla="*/ 32 h 104"/>
                    <a:gd name="T56" fmla="*/ 16 w 68"/>
                    <a:gd name="T57" fmla="*/ 32 h 104"/>
                    <a:gd name="T58" fmla="*/ 16 w 68"/>
                    <a:gd name="T59" fmla="*/ 22 h 104"/>
                    <a:gd name="T60" fmla="*/ 20 w 68"/>
                    <a:gd name="T61" fmla="*/ 16 h 104"/>
                    <a:gd name="T62" fmla="*/ 20 w 68"/>
                    <a:gd name="T63" fmla="*/ 16 h 104"/>
                    <a:gd name="T64" fmla="*/ 28 w 68"/>
                    <a:gd name="T65" fmla="*/ 12 h 104"/>
                    <a:gd name="T66" fmla="*/ 36 w 68"/>
                    <a:gd name="T67" fmla="*/ 10 h 104"/>
                    <a:gd name="T68" fmla="*/ 36 w 68"/>
                    <a:gd name="T69" fmla="*/ 10 h 104"/>
                    <a:gd name="T70" fmla="*/ 44 w 68"/>
                    <a:gd name="T71" fmla="*/ 12 h 104"/>
                    <a:gd name="T72" fmla="*/ 50 w 68"/>
                    <a:gd name="T73" fmla="*/ 16 h 104"/>
                    <a:gd name="T74" fmla="*/ 50 w 68"/>
                    <a:gd name="T75" fmla="*/ 16 h 104"/>
                    <a:gd name="T76" fmla="*/ 54 w 68"/>
                    <a:gd name="T77" fmla="*/ 22 h 104"/>
                    <a:gd name="T78" fmla="*/ 56 w 68"/>
                    <a:gd name="T79" fmla="*/ 28 h 104"/>
                    <a:gd name="T80" fmla="*/ 56 w 68"/>
                    <a:gd name="T81" fmla="*/ 28 h 104"/>
                    <a:gd name="T82" fmla="*/ 54 w 68"/>
                    <a:gd name="T83" fmla="*/ 36 h 104"/>
                    <a:gd name="T84" fmla="*/ 50 w 68"/>
                    <a:gd name="T85" fmla="*/ 44 h 104"/>
                    <a:gd name="T86" fmla="*/ 50 w 68"/>
                    <a:gd name="T87" fmla="*/ 44 h 104"/>
                    <a:gd name="T88" fmla="*/ 40 w 68"/>
                    <a:gd name="T89" fmla="*/ 52 h 104"/>
                    <a:gd name="T90" fmla="*/ 26 w 68"/>
                    <a:gd name="T91" fmla="*/ 66 h 104"/>
                    <a:gd name="T92" fmla="*/ 26 w 68"/>
                    <a:gd name="T93" fmla="*/ 66 h 104"/>
                    <a:gd name="T94" fmla="*/ 10 w 68"/>
                    <a:gd name="T95" fmla="*/ 80 h 104"/>
                    <a:gd name="T96" fmla="*/ 10 w 68"/>
                    <a:gd name="T97" fmla="*/ 80 h 104"/>
                    <a:gd name="T98" fmla="*/ 4 w 68"/>
                    <a:gd name="T99" fmla="*/ 88 h 104"/>
                    <a:gd name="T100" fmla="*/ 2 w 68"/>
                    <a:gd name="T101" fmla="*/ 94 h 104"/>
                    <a:gd name="T102" fmla="*/ 2 w 68"/>
                    <a:gd name="T103" fmla="*/ 94 h 104"/>
                    <a:gd name="T104" fmla="*/ 0 w 68"/>
                    <a:gd name="T105" fmla="*/ 104 h 104"/>
                    <a:gd name="T106" fmla="*/ 68 w 68"/>
                    <a:gd name="T107" fmla="*/ 104 h 104"/>
                    <a:gd name="T108" fmla="*/ 68 w 68"/>
                    <a:gd name="T109" fmla="*/ 92 h 104"/>
                    <a:gd name="T110" fmla="*/ 18 w 68"/>
                    <a:gd name="T111" fmla="*/ 92 h 104"/>
                    <a:gd name="T112" fmla="*/ 18 w 68"/>
                    <a:gd name="T113" fmla="*/ 92 h 104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68"/>
                    <a:gd name="T172" fmla="*/ 0 h 104"/>
                    <a:gd name="T173" fmla="*/ 68 w 68"/>
                    <a:gd name="T174" fmla="*/ 104 h 104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68" h="104">
                      <a:moveTo>
                        <a:pt x="18" y="92"/>
                      </a:moveTo>
                      <a:lnTo>
                        <a:pt x="18" y="92"/>
                      </a:lnTo>
                      <a:lnTo>
                        <a:pt x="22" y="84"/>
                      </a:lnTo>
                      <a:lnTo>
                        <a:pt x="38" y="72"/>
                      </a:lnTo>
                      <a:lnTo>
                        <a:pt x="58" y="54"/>
                      </a:lnTo>
                      <a:lnTo>
                        <a:pt x="62" y="46"/>
                      </a:lnTo>
                      <a:lnTo>
                        <a:pt x="66" y="40"/>
                      </a:lnTo>
                      <a:lnTo>
                        <a:pt x="68" y="34"/>
                      </a:lnTo>
                      <a:lnTo>
                        <a:pt x="68" y="28"/>
                      </a:lnTo>
                      <a:lnTo>
                        <a:pt x="66" y="18"/>
                      </a:lnTo>
                      <a:lnTo>
                        <a:pt x="60" y="8"/>
                      </a:lnTo>
                      <a:lnTo>
                        <a:pt x="54" y="4"/>
                      </a:lnTo>
                      <a:lnTo>
                        <a:pt x="50" y="2"/>
                      </a:lnTo>
                      <a:lnTo>
                        <a:pt x="36" y="0"/>
                      </a:lnTo>
                      <a:lnTo>
                        <a:pt x="22" y="2"/>
                      </a:lnTo>
                      <a:lnTo>
                        <a:pt x="12" y="8"/>
                      </a:lnTo>
                      <a:lnTo>
                        <a:pt x="8" y="12"/>
                      </a:lnTo>
                      <a:lnTo>
                        <a:pt x="6" y="16"/>
                      </a:lnTo>
                      <a:lnTo>
                        <a:pt x="2" y="30"/>
                      </a:lnTo>
                      <a:lnTo>
                        <a:pt x="16" y="32"/>
                      </a:lnTo>
                      <a:lnTo>
                        <a:pt x="16" y="22"/>
                      </a:lnTo>
                      <a:lnTo>
                        <a:pt x="20" y="16"/>
                      </a:lnTo>
                      <a:lnTo>
                        <a:pt x="28" y="12"/>
                      </a:lnTo>
                      <a:lnTo>
                        <a:pt x="36" y="10"/>
                      </a:lnTo>
                      <a:lnTo>
                        <a:pt x="44" y="12"/>
                      </a:lnTo>
                      <a:lnTo>
                        <a:pt x="50" y="16"/>
                      </a:lnTo>
                      <a:lnTo>
                        <a:pt x="54" y="22"/>
                      </a:lnTo>
                      <a:lnTo>
                        <a:pt x="56" y="28"/>
                      </a:lnTo>
                      <a:lnTo>
                        <a:pt x="54" y="36"/>
                      </a:lnTo>
                      <a:lnTo>
                        <a:pt x="50" y="44"/>
                      </a:lnTo>
                      <a:lnTo>
                        <a:pt x="40" y="52"/>
                      </a:lnTo>
                      <a:lnTo>
                        <a:pt x="26" y="66"/>
                      </a:lnTo>
                      <a:lnTo>
                        <a:pt x="10" y="80"/>
                      </a:lnTo>
                      <a:lnTo>
                        <a:pt x="4" y="88"/>
                      </a:lnTo>
                      <a:lnTo>
                        <a:pt x="2" y="94"/>
                      </a:lnTo>
                      <a:lnTo>
                        <a:pt x="0" y="104"/>
                      </a:lnTo>
                      <a:lnTo>
                        <a:pt x="68" y="104"/>
                      </a:lnTo>
                      <a:lnTo>
                        <a:pt x="68" y="92"/>
                      </a:lnTo>
                      <a:lnTo>
                        <a:pt x="18" y="9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64" name="Freeform 160"/>
                <p:cNvSpPr>
                  <a:spLocks/>
                </p:cNvSpPr>
                <p:nvPr/>
              </p:nvSpPr>
              <p:spPr bwMode="auto">
                <a:xfrm>
                  <a:off x="1778" y="2482"/>
                  <a:ext cx="38" cy="104"/>
                </a:xfrm>
                <a:custGeom>
                  <a:avLst/>
                  <a:gdLst>
                    <a:gd name="T0" fmla="*/ 38 w 38"/>
                    <a:gd name="T1" fmla="*/ 0 h 104"/>
                    <a:gd name="T2" fmla="*/ 30 w 38"/>
                    <a:gd name="T3" fmla="*/ 0 h 104"/>
                    <a:gd name="T4" fmla="*/ 30 w 38"/>
                    <a:gd name="T5" fmla="*/ 0 h 104"/>
                    <a:gd name="T6" fmla="*/ 24 w 38"/>
                    <a:gd name="T7" fmla="*/ 6 h 104"/>
                    <a:gd name="T8" fmla="*/ 18 w 38"/>
                    <a:gd name="T9" fmla="*/ 14 h 104"/>
                    <a:gd name="T10" fmla="*/ 18 w 38"/>
                    <a:gd name="T11" fmla="*/ 14 h 104"/>
                    <a:gd name="T12" fmla="*/ 10 w 38"/>
                    <a:gd name="T13" fmla="*/ 20 h 104"/>
                    <a:gd name="T14" fmla="*/ 0 w 38"/>
                    <a:gd name="T15" fmla="*/ 26 h 104"/>
                    <a:gd name="T16" fmla="*/ 0 w 38"/>
                    <a:gd name="T17" fmla="*/ 38 h 104"/>
                    <a:gd name="T18" fmla="*/ 0 w 38"/>
                    <a:gd name="T19" fmla="*/ 38 h 104"/>
                    <a:gd name="T20" fmla="*/ 12 w 38"/>
                    <a:gd name="T21" fmla="*/ 32 h 104"/>
                    <a:gd name="T22" fmla="*/ 12 w 38"/>
                    <a:gd name="T23" fmla="*/ 32 h 104"/>
                    <a:gd name="T24" fmla="*/ 24 w 38"/>
                    <a:gd name="T25" fmla="*/ 22 h 104"/>
                    <a:gd name="T26" fmla="*/ 24 w 38"/>
                    <a:gd name="T27" fmla="*/ 104 h 104"/>
                    <a:gd name="T28" fmla="*/ 38 w 38"/>
                    <a:gd name="T29" fmla="*/ 104 h 104"/>
                    <a:gd name="T30" fmla="*/ 38 w 38"/>
                    <a:gd name="T31" fmla="*/ 0 h 104"/>
                    <a:gd name="T32" fmla="*/ 38 w 38"/>
                    <a:gd name="T33" fmla="*/ 0 h 104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38"/>
                    <a:gd name="T52" fmla="*/ 0 h 104"/>
                    <a:gd name="T53" fmla="*/ 38 w 38"/>
                    <a:gd name="T54" fmla="*/ 104 h 104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38" h="104">
                      <a:moveTo>
                        <a:pt x="38" y="0"/>
                      </a:moveTo>
                      <a:lnTo>
                        <a:pt x="30" y="0"/>
                      </a:lnTo>
                      <a:lnTo>
                        <a:pt x="24" y="6"/>
                      </a:lnTo>
                      <a:lnTo>
                        <a:pt x="18" y="14"/>
                      </a:lnTo>
                      <a:lnTo>
                        <a:pt x="10" y="20"/>
                      </a:lnTo>
                      <a:lnTo>
                        <a:pt x="0" y="26"/>
                      </a:lnTo>
                      <a:lnTo>
                        <a:pt x="0" y="38"/>
                      </a:lnTo>
                      <a:lnTo>
                        <a:pt x="12" y="32"/>
                      </a:lnTo>
                      <a:lnTo>
                        <a:pt x="24" y="22"/>
                      </a:lnTo>
                      <a:lnTo>
                        <a:pt x="24" y="104"/>
                      </a:lnTo>
                      <a:lnTo>
                        <a:pt x="38" y="104"/>
                      </a:lnTo>
                      <a:lnTo>
                        <a:pt x="3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65" name="Rectangle 161"/>
                <p:cNvSpPr>
                  <a:spLocks noChangeArrowheads="1"/>
                </p:cNvSpPr>
                <p:nvPr/>
              </p:nvSpPr>
              <p:spPr bwMode="auto">
                <a:xfrm>
                  <a:off x="1744" y="2774"/>
                  <a:ext cx="104" cy="148"/>
                </a:xfrm>
                <a:prstGeom prst="rect">
                  <a:avLst/>
                </a:prstGeom>
                <a:solidFill>
                  <a:srgbClr val="FFFFCC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66" name="Rectangle 162"/>
                <p:cNvSpPr>
                  <a:spLocks noChangeArrowheads="1"/>
                </p:cNvSpPr>
                <p:nvPr/>
              </p:nvSpPr>
              <p:spPr bwMode="auto">
                <a:xfrm>
                  <a:off x="1744" y="2774"/>
                  <a:ext cx="104" cy="1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67" name="Freeform 163"/>
                <p:cNvSpPr>
                  <a:spLocks/>
                </p:cNvSpPr>
                <p:nvPr/>
              </p:nvSpPr>
              <p:spPr bwMode="auto">
                <a:xfrm>
                  <a:off x="1736" y="2766"/>
                  <a:ext cx="120" cy="160"/>
                </a:xfrm>
                <a:custGeom>
                  <a:avLst/>
                  <a:gdLst>
                    <a:gd name="T0" fmla="*/ 0 w 120"/>
                    <a:gd name="T1" fmla="*/ 160 h 160"/>
                    <a:gd name="T2" fmla="*/ 0 w 120"/>
                    <a:gd name="T3" fmla="*/ 4 h 160"/>
                    <a:gd name="T4" fmla="*/ 0 w 120"/>
                    <a:gd name="T5" fmla="*/ 0 h 160"/>
                    <a:gd name="T6" fmla="*/ 4 w 120"/>
                    <a:gd name="T7" fmla="*/ 0 h 160"/>
                    <a:gd name="T8" fmla="*/ 120 w 120"/>
                    <a:gd name="T9" fmla="*/ 0 h 160"/>
                    <a:gd name="T10" fmla="*/ 116 w 120"/>
                    <a:gd name="T11" fmla="*/ 0 h 160"/>
                    <a:gd name="T12" fmla="*/ 112 w 120"/>
                    <a:gd name="T13" fmla="*/ 0 h 160"/>
                    <a:gd name="T14" fmla="*/ 112 w 120"/>
                    <a:gd name="T15" fmla="*/ 4 h 160"/>
                    <a:gd name="T16" fmla="*/ 112 w 120"/>
                    <a:gd name="T17" fmla="*/ 8 h 160"/>
                    <a:gd name="T18" fmla="*/ 8 w 120"/>
                    <a:gd name="T19" fmla="*/ 8 h 160"/>
                    <a:gd name="T20" fmla="*/ 8 w 120"/>
                    <a:gd name="T21" fmla="*/ 156 h 160"/>
                    <a:gd name="T22" fmla="*/ 112 w 120"/>
                    <a:gd name="T23" fmla="*/ 156 h 160"/>
                    <a:gd name="T24" fmla="*/ 4 w 120"/>
                    <a:gd name="T25" fmla="*/ 156 h 160"/>
                    <a:gd name="T26" fmla="*/ 0 w 120"/>
                    <a:gd name="T27" fmla="*/ 156 h 160"/>
                    <a:gd name="T28" fmla="*/ 0 w 120"/>
                    <a:gd name="T29" fmla="*/ 160 h 160"/>
                    <a:gd name="T30" fmla="*/ 0 w 120"/>
                    <a:gd name="T31" fmla="*/ 160 h 160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20"/>
                    <a:gd name="T49" fmla="*/ 0 h 160"/>
                    <a:gd name="T50" fmla="*/ 120 w 120"/>
                    <a:gd name="T51" fmla="*/ 160 h 160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20" h="160">
                      <a:moveTo>
                        <a:pt x="0" y="160"/>
                      </a:move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120" y="0"/>
                      </a:lnTo>
                      <a:lnTo>
                        <a:pt x="116" y="0"/>
                      </a:lnTo>
                      <a:lnTo>
                        <a:pt x="112" y="0"/>
                      </a:lnTo>
                      <a:lnTo>
                        <a:pt x="112" y="4"/>
                      </a:lnTo>
                      <a:lnTo>
                        <a:pt x="112" y="8"/>
                      </a:lnTo>
                      <a:lnTo>
                        <a:pt x="8" y="8"/>
                      </a:lnTo>
                      <a:lnTo>
                        <a:pt x="8" y="156"/>
                      </a:lnTo>
                      <a:lnTo>
                        <a:pt x="112" y="156"/>
                      </a:lnTo>
                      <a:lnTo>
                        <a:pt x="4" y="156"/>
                      </a:lnTo>
                      <a:lnTo>
                        <a:pt x="0" y="156"/>
                      </a:lnTo>
                      <a:lnTo>
                        <a:pt x="0" y="16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68" name="Freeform 164"/>
                <p:cNvSpPr>
                  <a:spLocks/>
                </p:cNvSpPr>
                <p:nvPr/>
              </p:nvSpPr>
              <p:spPr bwMode="auto">
                <a:xfrm>
                  <a:off x="1736" y="2766"/>
                  <a:ext cx="120" cy="160"/>
                </a:xfrm>
                <a:custGeom>
                  <a:avLst/>
                  <a:gdLst>
                    <a:gd name="T0" fmla="*/ 0 w 120"/>
                    <a:gd name="T1" fmla="*/ 160 h 160"/>
                    <a:gd name="T2" fmla="*/ 0 w 120"/>
                    <a:gd name="T3" fmla="*/ 4 h 160"/>
                    <a:gd name="T4" fmla="*/ 0 w 120"/>
                    <a:gd name="T5" fmla="*/ 0 h 160"/>
                    <a:gd name="T6" fmla="*/ 4 w 120"/>
                    <a:gd name="T7" fmla="*/ 0 h 160"/>
                    <a:gd name="T8" fmla="*/ 120 w 120"/>
                    <a:gd name="T9" fmla="*/ 0 h 160"/>
                    <a:gd name="T10" fmla="*/ 116 w 120"/>
                    <a:gd name="T11" fmla="*/ 0 h 160"/>
                    <a:gd name="T12" fmla="*/ 112 w 120"/>
                    <a:gd name="T13" fmla="*/ 0 h 160"/>
                    <a:gd name="T14" fmla="*/ 112 w 120"/>
                    <a:gd name="T15" fmla="*/ 4 h 160"/>
                    <a:gd name="T16" fmla="*/ 112 w 120"/>
                    <a:gd name="T17" fmla="*/ 8 h 160"/>
                    <a:gd name="T18" fmla="*/ 8 w 120"/>
                    <a:gd name="T19" fmla="*/ 8 h 160"/>
                    <a:gd name="T20" fmla="*/ 8 w 120"/>
                    <a:gd name="T21" fmla="*/ 156 h 160"/>
                    <a:gd name="T22" fmla="*/ 112 w 120"/>
                    <a:gd name="T23" fmla="*/ 156 h 160"/>
                    <a:gd name="T24" fmla="*/ 4 w 120"/>
                    <a:gd name="T25" fmla="*/ 156 h 160"/>
                    <a:gd name="T26" fmla="*/ 0 w 120"/>
                    <a:gd name="T27" fmla="*/ 156 h 160"/>
                    <a:gd name="T28" fmla="*/ 0 w 120"/>
                    <a:gd name="T29" fmla="*/ 160 h 160"/>
                    <a:gd name="T30" fmla="*/ 0 w 120"/>
                    <a:gd name="T31" fmla="*/ 160 h 160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20"/>
                    <a:gd name="T49" fmla="*/ 0 h 160"/>
                    <a:gd name="T50" fmla="*/ 120 w 120"/>
                    <a:gd name="T51" fmla="*/ 160 h 160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20" h="160">
                      <a:moveTo>
                        <a:pt x="0" y="160"/>
                      </a:move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120" y="0"/>
                      </a:lnTo>
                      <a:lnTo>
                        <a:pt x="116" y="0"/>
                      </a:lnTo>
                      <a:lnTo>
                        <a:pt x="112" y="0"/>
                      </a:lnTo>
                      <a:lnTo>
                        <a:pt x="112" y="4"/>
                      </a:lnTo>
                      <a:lnTo>
                        <a:pt x="112" y="8"/>
                      </a:lnTo>
                      <a:lnTo>
                        <a:pt x="8" y="8"/>
                      </a:lnTo>
                      <a:lnTo>
                        <a:pt x="8" y="156"/>
                      </a:lnTo>
                      <a:lnTo>
                        <a:pt x="112" y="156"/>
                      </a:lnTo>
                      <a:lnTo>
                        <a:pt x="4" y="156"/>
                      </a:lnTo>
                      <a:lnTo>
                        <a:pt x="0" y="156"/>
                      </a:lnTo>
                      <a:lnTo>
                        <a:pt x="0" y="16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69" name="Rectangle 165"/>
                <p:cNvSpPr>
                  <a:spLocks noChangeArrowheads="1"/>
                </p:cNvSpPr>
                <p:nvPr/>
              </p:nvSpPr>
              <p:spPr bwMode="auto">
                <a:xfrm>
                  <a:off x="1856" y="2774"/>
                  <a:ext cx="606" cy="148"/>
                </a:xfrm>
                <a:prstGeom prst="rect">
                  <a:avLst/>
                </a:prstGeom>
                <a:solidFill>
                  <a:srgbClr val="FFFFCC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70" name="Rectangle 166"/>
                <p:cNvSpPr>
                  <a:spLocks noChangeArrowheads="1"/>
                </p:cNvSpPr>
                <p:nvPr/>
              </p:nvSpPr>
              <p:spPr bwMode="auto">
                <a:xfrm>
                  <a:off x="1856" y="2774"/>
                  <a:ext cx="606" cy="1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71" name="Freeform 167"/>
                <p:cNvSpPr>
                  <a:spLocks/>
                </p:cNvSpPr>
                <p:nvPr/>
              </p:nvSpPr>
              <p:spPr bwMode="auto">
                <a:xfrm>
                  <a:off x="1848" y="2766"/>
                  <a:ext cx="620" cy="156"/>
                </a:xfrm>
                <a:custGeom>
                  <a:avLst/>
                  <a:gdLst>
                    <a:gd name="T0" fmla="*/ 12 w 620"/>
                    <a:gd name="T1" fmla="*/ 156 h 156"/>
                    <a:gd name="T2" fmla="*/ 8 w 620"/>
                    <a:gd name="T3" fmla="*/ 156 h 156"/>
                    <a:gd name="T4" fmla="*/ 0 w 620"/>
                    <a:gd name="T5" fmla="*/ 156 h 156"/>
                    <a:gd name="T6" fmla="*/ 0 w 620"/>
                    <a:gd name="T7" fmla="*/ 4 h 156"/>
                    <a:gd name="T8" fmla="*/ 0 w 620"/>
                    <a:gd name="T9" fmla="*/ 0 h 156"/>
                    <a:gd name="T10" fmla="*/ 4 w 620"/>
                    <a:gd name="T11" fmla="*/ 0 h 156"/>
                    <a:gd name="T12" fmla="*/ 620 w 620"/>
                    <a:gd name="T13" fmla="*/ 0 h 156"/>
                    <a:gd name="T14" fmla="*/ 618 w 620"/>
                    <a:gd name="T15" fmla="*/ 0 h 156"/>
                    <a:gd name="T16" fmla="*/ 614 w 620"/>
                    <a:gd name="T17" fmla="*/ 0 h 156"/>
                    <a:gd name="T18" fmla="*/ 614 w 620"/>
                    <a:gd name="T19" fmla="*/ 4 h 156"/>
                    <a:gd name="T20" fmla="*/ 614 w 620"/>
                    <a:gd name="T21" fmla="*/ 8 h 156"/>
                    <a:gd name="T22" fmla="*/ 8 w 620"/>
                    <a:gd name="T23" fmla="*/ 8 h 156"/>
                    <a:gd name="T24" fmla="*/ 8 w 620"/>
                    <a:gd name="T25" fmla="*/ 156 h 156"/>
                    <a:gd name="T26" fmla="*/ 614 w 620"/>
                    <a:gd name="T27" fmla="*/ 156 h 156"/>
                    <a:gd name="T28" fmla="*/ 12 w 620"/>
                    <a:gd name="T29" fmla="*/ 156 h 15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20"/>
                    <a:gd name="T46" fmla="*/ 0 h 156"/>
                    <a:gd name="T47" fmla="*/ 620 w 620"/>
                    <a:gd name="T48" fmla="*/ 156 h 15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20" h="156">
                      <a:moveTo>
                        <a:pt x="12" y="156"/>
                      </a:moveTo>
                      <a:lnTo>
                        <a:pt x="8" y="156"/>
                      </a:lnTo>
                      <a:lnTo>
                        <a:pt x="0" y="156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620" y="0"/>
                      </a:lnTo>
                      <a:lnTo>
                        <a:pt x="618" y="0"/>
                      </a:lnTo>
                      <a:lnTo>
                        <a:pt x="614" y="0"/>
                      </a:lnTo>
                      <a:lnTo>
                        <a:pt x="614" y="4"/>
                      </a:lnTo>
                      <a:lnTo>
                        <a:pt x="614" y="8"/>
                      </a:lnTo>
                      <a:lnTo>
                        <a:pt x="8" y="8"/>
                      </a:lnTo>
                      <a:lnTo>
                        <a:pt x="8" y="156"/>
                      </a:lnTo>
                      <a:lnTo>
                        <a:pt x="614" y="156"/>
                      </a:lnTo>
                      <a:lnTo>
                        <a:pt x="12" y="15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72" name="Freeform 168"/>
                <p:cNvSpPr>
                  <a:spLocks/>
                </p:cNvSpPr>
                <p:nvPr/>
              </p:nvSpPr>
              <p:spPr bwMode="auto">
                <a:xfrm>
                  <a:off x="1848" y="2766"/>
                  <a:ext cx="620" cy="156"/>
                </a:xfrm>
                <a:custGeom>
                  <a:avLst/>
                  <a:gdLst>
                    <a:gd name="T0" fmla="*/ 12 w 620"/>
                    <a:gd name="T1" fmla="*/ 156 h 156"/>
                    <a:gd name="T2" fmla="*/ 8 w 620"/>
                    <a:gd name="T3" fmla="*/ 156 h 156"/>
                    <a:gd name="T4" fmla="*/ 0 w 620"/>
                    <a:gd name="T5" fmla="*/ 156 h 156"/>
                    <a:gd name="T6" fmla="*/ 0 w 620"/>
                    <a:gd name="T7" fmla="*/ 4 h 156"/>
                    <a:gd name="T8" fmla="*/ 0 w 620"/>
                    <a:gd name="T9" fmla="*/ 0 h 156"/>
                    <a:gd name="T10" fmla="*/ 4 w 620"/>
                    <a:gd name="T11" fmla="*/ 0 h 156"/>
                    <a:gd name="T12" fmla="*/ 620 w 620"/>
                    <a:gd name="T13" fmla="*/ 0 h 156"/>
                    <a:gd name="T14" fmla="*/ 618 w 620"/>
                    <a:gd name="T15" fmla="*/ 0 h 156"/>
                    <a:gd name="T16" fmla="*/ 614 w 620"/>
                    <a:gd name="T17" fmla="*/ 0 h 156"/>
                    <a:gd name="T18" fmla="*/ 614 w 620"/>
                    <a:gd name="T19" fmla="*/ 4 h 156"/>
                    <a:gd name="T20" fmla="*/ 614 w 620"/>
                    <a:gd name="T21" fmla="*/ 8 h 156"/>
                    <a:gd name="T22" fmla="*/ 8 w 620"/>
                    <a:gd name="T23" fmla="*/ 8 h 156"/>
                    <a:gd name="T24" fmla="*/ 8 w 620"/>
                    <a:gd name="T25" fmla="*/ 156 h 156"/>
                    <a:gd name="T26" fmla="*/ 614 w 620"/>
                    <a:gd name="T27" fmla="*/ 156 h 156"/>
                    <a:gd name="T28" fmla="*/ 12 w 620"/>
                    <a:gd name="T29" fmla="*/ 156 h 15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20"/>
                    <a:gd name="T46" fmla="*/ 0 h 156"/>
                    <a:gd name="T47" fmla="*/ 620 w 620"/>
                    <a:gd name="T48" fmla="*/ 156 h 15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20" h="156">
                      <a:moveTo>
                        <a:pt x="12" y="156"/>
                      </a:moveTo>
                      <a:lnTo>
                        <a:pt x="8" y="156"/>
                      </a:lnTo>
                      <a:lnTo>
                        <a:pt x="0" y="156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620" y="0"/>
                      </a:lnTo>
                      <a:lnTo>
                        <a:pt x="618" y="0"/>
                      </a:lnTo>
                      <a:lnTo>
                        <a:pt x="614" y="0"/>
                      </a:lnTo>
                      <a:lnTo>
                        <a:pt x="614" y="4"/>
                      </a:lnTo>
                      <a:lnTo>
                        <a:pt x="614" y="8"/>
                      </a:lnTo>
                      <a:lnTo>
                        <a:pt x="8" y="8"/>
                      </a:lnTo>
                      <a:lnTo>
                        <a:pt x="8" y="156"/>
                      </a:lnTo>
                      <a:lnTo>
                        <a:pt x="614" y="156"/>
                      </a:lnTo>
                      <a:lnTo>
                        <a:pt x="12" y="156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73" name="Freeform 169"/>
                <p:cNvSpPr>
                  <a:spLocks noEditPoints="1"/>
                </p:cNvSpPr>
                <p:nvPr/>
              </p:nvSpPr>
              <p:spPr bwMode="auto">
                <a:xfrm>
                  <a:off x="1884" y="2788"/>
                  <a:ext cx="558" cy="106"/>
                </a:xfrm>
                <a:custGeom>
                  <a:avLst/>
                  <a:gdLst>
                    <a:gd name="T0" fmla="*/ 44 w 558"/>
                    <a:gd name="T1" fmla="*/ 30 h 106"/>
                    <a:gd name="T2" fmla="*/ 16 w 558"/>
                    <a:gd name="T3" fmla="*/ 32 h 106"/>
                    <a:gd name="T4" fmla="*/ 2 w 558"/>
                    <a:gd name="T5" fmla="*/ 76 h 106"/>
                    <a:gd name="T6" fmla="*/ 32 w 558"/>
                    <a:gd name="T7" fmla="*/ 106 h 106"/>
                    <a:gd name="T8" fmla="*/ 66 w 558"/>
                    <a:gd name="T9" fmla="*/ 104 h 106"/>
                    <a:gd name="T10" fmla="*/ 42 w 558"/>
                    <a:gd name="T11" fmla="*/ 40 h 106"/>
                    <a:gd name="T12" fmla="*/ 48 w 558"/>
                    <a:gd name="T13" fmla="*/ 88 h 106"/>
                    <a:gd name="T14" fmla="*/ 20 w 558"/>
                    <a:gd name="T15" fmla="*/ 88 h 106"/>
                    <a:gd name="T16" fmla="*/ 98 w 558"/>
                    <a:gd name="T17" fmla="*/ 14 h 106"/>
                    <a:gd name="T18" fmla="*/ 98 w 558"/>
                    <a:gd name="T19" fmla="*/ 28 h 106"/>
                    <a:gd name="T20" fmla="*/ 182 w 558"/>
                    <a:gd name="T21" fmla="*/ 104 h 106"/>
                    <a:gd name="T22" fmla="*/ 178 w 558"/>
                    <a:gd name="T23" fmla="*/ 44 h 106"/>
                    <a:gd name="T24" fmla="*/ 148 w 558"/>
                    <a:gd name="T25" fmla="*/ 28 h 106"/>
                    <a:gd name="T26" fmla="*/ 120 w 558"/>
                    <a:gd name="T27" fmla="*/ 38 h 106"/>
                    <a:gd name="T28" fmla="*/ 134 w 558"/>
                    <a:gd name="T29" fmla="*/ 40 h 106"/>
                    <a:gd name="T30" fmla="*/ 164 w 558"/>
                    <a:gd name="T31" fmla="*/ 46 h 106"/>
                    <a:gd name="T32" fmla="*/ 132 w 558"/>
                    <a:gd name="T33" fmla="*/ 62 h 106"/>
                    <a:gd name="T34" fmla="*/ 112 w 558"/>
                    <a:gd name="T35" fmla="*/ 84 h 106"/>
                    <a:gd name="T36" fmla="*/ 138 w 558"/>
                    <a:gd name="T37" fmla="*/ 106 h 106"/>
                    <a:gd name="T38" fmla="*/ 168 w 558"/>
                    <a:gd name="T39" fmla="*/ 104 h 106"/>
                    <a:gd name="T40" fmla="*/ 160 w 558"/>
                    <a:gd name="T41" fmla="*/ 88 h 106"/>
                    <a:gd name="T42" fmla="*/ 130 w 558"/>
                    <a:gd name="T43" fmla="*/ 92 h 106"/>
                    <a:gd name="T44" fmla="*/ 134 w 558"/>
                    <a:gd name="T45" fmla="*/ 74 h 106"/>
                    <a:gd name="T46" fmla="*/ 210 w 558"/>
                    <a:gd name="T47" fmla="*/ 104 h 106"/>
                    <a:gd name="T48" fmla="*/ 218 w 558"/>
                    <a:gd name="T49" fmla="*/ 40 h 106"/>
                    <a:gd name="T50" fmla="*/ 238 w 558"/>
                    <a:gd name="T51" fmla="*/ 42 h 106"/>
                    <a:gd name="T52" fmla="*/ 256 w 558"/>
                    <a:gd name="T53" fmla="*/ 50 h 106"/>
                    <a:gd name="T54" fmla="*/ 280 w 558"/>
                    <a:gd name="T55" fmla="*/ 40 h 106"/>
                    <a:gd name="T56" fmla="*/ 298 w 558"/>
                    <a:gd name="T57" fmla="*/ 52 h 106"/>
                    <a:gd name="T58" fmla="*/ 268 w 558"/>
                    <a:gd name="T59" fmla="*/ 28 h 106"/>
                    <a:gd name="T60" fmla="*/ 244 w 558"/>
                    <a:gd name="T61" fmla="*/ 30 h 106"/>
                    <a:gd name="T62" fmla="*/ 212 w 558"/>
                    <a:gd name="T63" fmla="*/ 34 h 106"/>
                    <a:gd name="T64" fmla="*/ 360 w 558"/>
                    <a:gd name="T65" fmla="*/ 92 h 106"/>
                    <a:gd name="T66" fmla="*/ 332 w 558"/>
                    <a:gd name="T67" fmla="*/ 88 h 106"/>
                    <a:gd name="T68" fmla="*/ 382 w 558"/>
                    <a:gd name="T69" fmla="*/ 58 h 106"/>
                    <a:gd name="T70" fmla="*/ 356 w 558"/>
                    <a:gd name="T71" fmla="*/ 28 h 106"/>
                    <a:gd name="T72" fmla="*/ 322 w 558"/>
                    <a:gd name="T73" fmla="*/ 38 h 106"/>
                    <a:gd name="T74" fmla="*/ 316 w 558"/>
                    <a:gd name="T75" fmla="*/ 82 h 106"/>
                    <a:gd name="T76" fmla="*/ 348 w 558"/>
                    <a:gd name="T77" fmla="*/ 106 h 106"/>
                    <a:gd name="T78" fmla="*/ 368 w 558"/>
                    <a:gd name="T79" fmla="*/ 80 h 106"/>
                    <a:gd name="T80" fmla="*/ 340 w 558"/>
                    <a:gd name="T81" fmla="*/ 38 h 106"/>
                    <a:gd name="T82" fmla="*/ 368 w 558"/>
                    <a:gd name="T83" fmla="*/ 58 h 106"/>
                    <a:gd name="T84" fmla="*/ 420 w 558"/>
                    <a:gd name="T85" fmla="*/ 92 h 106"/>
                    <a:gd name="T86" fmla="*/ 424 w 558"/>
                    <a:gd name="T87" fmla="*/ 38 h 106"/>
                    <a:gd name="T88" fmla="*/ 390 w 558"/>
                    <a:gd name="T89" fmla="*/ 38 h 106"/>
                    <a:gd name="T90" fmla="*/ 406 w 558"/>
                    <a:gd name="T91" fmla="*/ 102 h 106"/>
                    <a:gd name="T92" fmla="*/ 424 w 558"/>
                    <a:gd name="T93" fmla="*/ 92 h 106"/>
                    <a:gd name="T94" fmla="*/ 468 w 558"/>
                    <a:gd name="T95" fmla="*/ 94 h 106"/>
                    <a:gd name="T96" fmla="*/ 502 w 558"/>
                    <a:gd name="T97" fmla="*/ 70 h 106"/>
                    <a:gd name="T98" fmla="*/ 492 w 558"/>
                    <a:gd name="T99" fmla="*/ 38 h 106"/>
                    <a:gd name="T100" fmla="*/ 454 w 558"/>
                    <a:gd name="T101" fmla="*/ 30 h 106"/>
                    <a:gd name="T102" fmla="*/ 434 w 558"/>
                    <a:gd name="T103" fmla="*/ 66 h 106"/>
                    <a:gd name="T104" fmla="*/ 448 w 558"/>
                    <a:gd name="T105" fmla="*/ 100 h 106"/>
                    <a:gd name="T106" fmla="*/ 490 w 558"/>
                    <a:gd name="T107" fmla="*/ 98 h 106"/>
                    <a:gd name="T108" fmla="*/ 480 w 558"/>
                    <a:gd name="T109" fmla="*/ 92 h 106"/>
                    <a:gd name="T110" fmla="*/ 484 w 558"/>
                    <a:gd name="T111" fmla="*/ 44 h 106"/>
                    <a:gd name="T112" fmla="*/ 454 w 558"/>
                    <a:gd name="T113" fmla="*/ 44 h 106"/>
                    <a:gd name="T114" fmla="*/ 534 w 558"/>
                    <a:gd name="T115" fmla="*/ 46 h 106"/>
                    <a:gd name="T116" fmla="*/ 554 w 558"/>
                    <a:gd name="T117" fmla="*/ 42 h 106"/>
                    <a:gd name="T118" fmla="*/ 536 w 558"/>
                    <a:gd name="T119" fmla="*/ 30 h 106"/>
                    <a:gd name="T120" fmla="*/ 530 w 558"/>
                    <a:gd name="T121" fmla="*/ 104 h 10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558"/>
                    <a:gd name="T184" fmla="*/ 0 h 106"/>
                    <a:gd name="T185" fmla="*/ 558 w 558"/>
                    <a:gd name="T186" fmla="*/ 106 h 106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558" h="106">
                      <a:moveTo>
                        <a:pt x="66" y="104"/>
                      </a:moveTo>
                      <a:lnTo>
                        <a:pt x="66" y="0"/>
                      </a:lnTo>
                      <a:lnTo>
                        <a:pt x="52" y="0"/>
                      </a:lnTo>
                      <a:lnTo>
                        <a:pt x="52" y="38"/>
                      </a:lnTo>
                      <a:lnTo>
                        <a:pt x="48" y="34"/>
                      </a:lnTo>
                      <a:lnTo>
                        <a:pt x="44" y="30"/>
                      </a:lnTo>
                      <a:lnTo>
                        <a:pt x="38" y="28"/>
                      </a:lnTo>
                      <a:lnTo>
                        <a:pt x="32" y="28"/>
                      </a:lnTo>
                      <a:lnTo>
                        <a:pt x="24" y="28"/>
                      </a:lnTo>
                      <a:lnTo>
                        <a:pt x="16" y="32"/>
                      </a:lnTo>
                      <a:lnTo>
                        <a:pt x="8" y="38"/>
                      </a:lnTo>
                      <a:lnTo>
                        <a:pt x="4" y="46"/>
                      </a:lnTo>
                      <a:lnTo>
                        <a:pt x="2" y="56"/>
                      </a:lnTo>
                      <a:lnTo>
                        <a:pt x="0" y="66"/>
                      </a:lnTo>
                      <a:lnTo>
                        <a:pt x="2" y="76"/>
                      </a:lnTo>
                      <a:lnTo>
                        <a:pt x="4" y="86"/>
                      </a:lnTo>
                      <a:lnTo>
                        <a:pt x="10" y="94"/>
                      </a:lnTo>
                      <a:lnTo>
                        <a:pt x="16" y="100"/>
                      </a:lnTo>
                      <a:lnTo>
                        <a:pt x="24" y="104"/>
                      </a:lnTo>
                      <a:lnTo>
                        <a:pt x="32" y="106"/>
                      </a:lnTo>
                      <a:lnTo>
                        <a:pt x="40" y="104"/>
                      </a:lnTo>
                      <a:lnTo>
                        <a:pt x="44" y="102"/>
                      </a:lnTo>
                      <a:lnTo>
                        <a:pt x="50" y="98"/>
                      </a:lnTo>
                      <a:lnTo>
                        <a:pt x="54" y="94"/>
                      </a:lnTo>
                      <a:lnTo>
                        <a:pt x="54" y="104"/>
                      </a:lnTo>
                      <a:lnTo>
                        <a:pt x="66" y="104"/>
                      </a:lnTo>
                      <a:close/>
                      <a:moveTo>
                        <a:pt x="20" y="44"/>
                      </a:moveTo>
                      <a:lnTo>
                        <a:pt x="20" y="44"/>
                      </a:lnTo>
                      <a:lnTo>
                        <a:pt x="26" y="40"/>
                      </a:lnTo>
                      <a:lnTo>
                        <a:pt x="34" y="38"/>
                      </a:lnTo>
                      <a:lnTo>
                        <a:pt x="42" y="40"/>
                      </a:lnTo>
                      <a:lnTo>
                        <a:pt x="48" y="44"/>
                      </a:lnTo>
                      <a:lnTo>
                        <a:pt x="52" y="54"/>
                      </a:lnTo>
                      <a:lnTo>
                        <a:pt x="54" y="68"/>
                      </a:lnTo>
                      <a:lnTo>
                        <a:pt x="52" y="80"/>
                      </a:lnTo>
                      <a:lnTo>
                        <a:pt x="48" y="88"/>
                      </a:lnTo>
                      <a:lnTo>
                        <a:pt x="42" y="94"/>
                      </a:lnTo>
                      <a:lnTo>
                        <a:pt x="34" y="94"/>
                      </a:lnTo>
                      <a:lnTo>
                        <a:pt x="26" y="92"/>
                      </a:lnTo>
                      <a:lnTo>
                        <a:pt x="20" y="88"/>
                      </a:lnTo>
                      <a:lnTo>
                        <a:pt x="16" y="78"/>
                      </a:lnTo>
                      <a:lnTo>
                        <a:pt x="14" y="66"/>
                      </a:lnTo>
                      <a:lnTo>
                        <a:pt x="14" y="54"/>
                      </a:lnTo>
                      <a:lnTo>
                        <a:pt x="20" y="44"/>
                      </a:lnTo>
                      <a:close/>
                      <a:moveTo>
                        <a:pt x="98" y="14"/>
                      </a:moveTo>
                      <a:lnTo>
                        <a:pt x="98" y="0"/>
                      </a:lnTo>
                      <a:lnTo>
                        <a:pt x="86" y="0"/>
                      </a:lnTo>
                      <a:lnTo>
                        <a:pt x="86" y="14"/>
                      </a:lnTo>
                      <a:lnTo>
                        <a:pt x="98" y="14"/>
                      </a:lnTo>
                      <a:close/>
                      <a:moveTo>
                        <a:pt x="98" y="104"/>
                      </a:moveTo>
                      <a:lnTo>
                        <a:pt x="98" y="28"/>
                      </a:lnTo>
                      <a:lnTo>
                        <a:pt x="86" y="28"/>
                      </a:lnTo>
                      <a:lnTo>
                        <a:pt x="86" y="104"/>
                      </a:lnTo>
                      <a:lnTo>
                        <a:pt x="98" y="104"/>
                      </a:lnTo>
                      <a:close/>
                      <a:moveTo>
                        <a:pt x="168" y="104"/>
                      </a:moveTo>
                      <a:lnTo>
                        <a:pt x="182" y="104"/>
                      </a:lnTo>
                      <a:lnTo>
                        <a:pt x="178" y="94"/>
                      </a:lnTo>
                      <a:lnTo>
                        <a:pt x="178" y="72"/>
                      </a:lnTo>
                      <a:lnTo>
                        <a:pt x="178" y="56"/>
                      </a:lnTo>
                      <a:lnTo>
                        <a:pt x="178" y="44"/>
                      </a:lnTo>
                      <a:lnTo>
                        <a:pt x="174" y="36"/>
                      </a:lnTo>
                      <a:lnTo>
                        <a:pt x="170" y="32"/>
                      </a:lnTo>
                      <a:lnTo>
                        <a:pt x="164" y="30"/>
                      </a:lnTo>
                      <a:lnTo>
                        <a:pt x="158" y="28"/>
                      </a:lnTo>
                      <a:lnTo>
                        <a:pt x="148" y="28"/>
                      </a:lnTo>
                      <a:lnTo>
                        <a:pt x="140" y="28"/>
                      </a:lnTo>
                      <a:lnTo>
                        <a:pt x="132" y="30"/>
                      </a:lnTo>
                      <a:lnTo>
                        <a:pt x="126" y="32"/>
                      </a:lnTo>
                      <a:lnTo>
                        <a:pt x="120" y="38"/>
                      </a:lnTo>
                      <a:lnTo>
                        <a:pt x="118" y="42"/>
                      </a:lnTo>
                      <a:lnTo>
                        <a:pt x="116" y="50"/>
                      </a:lnTo>
                      <a:lnTo>
                        <a:pt x="128" y="52"/>
                      </a:lnTo>
                      <a:lnTo>
                        <a:pt x="130" y="46"/>
                      </a:lnTo>
                      <a:lnTo>
                        <a:pt x="134" y="40"/>
                      </a:lnTo>
                      <a:lnTo>
                        <a:pt x="140" y="38"/>
                      </a:lnTo>
                      <a:lnTo>
                        <a:pt x="148" y="38"/>
                      </a:lnTo>
                      <a:lnTo>
                        <a:pt x="156" y="38"/>
                      </a:lnTo>
                      <a:lnTo>
                        <a:pt x="162" y="42"/>
                      </a:lnTo>
                      <a:lnTo>
                        <a:pt x="164" y="46"/>
                      </a:lnTo>
                      <a:lnTo>
                        <a:pt x="166" y="52"/>
                      </a:lnTo>
                      <a:lnTo>
                        <a:pt x="166" y="56"/>
                      </a:lnTo>
                      <a:lnTo>
                        <a:pt x="142" y="60"/>
                      </a:lnTo>
                      <a:lnTo>
                        <a:pt x="132" y="62"/>
                      </a:lnTo>
                      <a:lnTo>
                        <a:pt x="122" y="66"/>
                      </a:lnTo>
                      <a:lnTo>
                        <a:pt x="116" y="74"/>
                      </a:lnTo>
                      <a:lnTo>
                        <a:pt x="114" y="78"/>
                      </a:lnTo>
                      <a:lnTo>
                        <a:pt x="112" y="84"/>
                      </a:lnTo>
                      <a:lnTo>
                        <a:pt x="114" y="92"/>
                      </a:lnTo>
                      <a:lnTo>
                        <a:pt x="120" y="100"/>
                      </a:lnTo>
                      <a:lnTo>
                        <a:pt x="128" y="104"/>
                      </a:lnTo>
                      <a:lnTo>
                        <a:pt x="138" y="106"/>
                      </a:lnTo>
                      <a:lnTo>
                        <a:pt x="146" y="104"/>
                      </a:lnTo>
                      <a:lnTo>
                        <a:pt x="152" y="102"/>
                      </a:lnTo>
                      <a:lnTo>
                        <a:pt x="160" y="100"/>
                      </a:lnTo>
                      <a:lnTo>
                        <a:pt x="166" y="94"/>
                      </a:lnTo>
                      <a:lnTo>
                        <a:pt x="168" y="104"/>
                      </a:lnTo>
                      <a:close/>
                      <a:moveTo>
                        <a:pt x="166" y="70"/>
                      </a:moveTo>
                      <a:lnTo>
                        <a:pt x="166" y="70"/>
                      </a:lnTo>
                      <a:lnTo>
                        <a:pt x="164" y="78"/>
                      </a:lnTo>
                      <a:lnTo>
                        <a:pt x="162" y="84"/>
                      </a:lnTo>
                      <a:lnTo>
                        <a:pt x="160" y="88"/>
                      </a:lnTo>
                      <a:lnTo>
                        <a:pt x="154" y="92"/>
                      </a:lnTo>
                      <a:lnTo>
                        <a:pt x="148" y="94"/>
                      </a:lnTo>
                      <a:lnTo>
                        <a:pt x="142" y="96"/>
                      </a:lnTo>
                      <a:lnTo>
                        <a:pt x="136" y="94"/>
                      </a:lnTo>
                      <a:lnTo>
                        <a:pt x="130" y="92"/>
                      </a:lnTo>
                      <a:lnTo>
                        <a:pt x="128" y="88"/>
                      </a:lnTo>
                      <a:lnTo>
                        <a:pt x="126" y="84"/>
                      </a:lnTo>
                      <a:lnTo>
                        <a:pt x="128" y="78"/>
                      </a:lnTo>
                      <a:lnTo>
                        <a:pt x="134" y="74"/>
                      </a:lnTo>
                      <a:lnTo>
                        <a:pt x="144" y="70"/>
                      </a:lnTo>
                      <a:lnTo>
                        <a:pt x="166" y="66"/>
                      </a:lnTo>
                      <a:lnTo>
                        <a:pt x="166" y="70"/>
                      </a:lnTo>
                      <a:close/>
                      <a:moveTo>
                        <a:pt x="210" y="104"/>
                      </a:moveTo>
                      <a:lnTo>
                        <a:pt x="210" y="64"/>
                      </a:lnTo>
                      <a:lnTo>
                        <a:pt x="210" y="56"/>
                      </a:lnTo>
                      <a:lnTo>
                        <a:pt x="212" y="50"/>
                      </a:lnTo>
                      <a:lnTo>
                        <a:pt x="214" y="44"/>
                      </a:lnTo>
                      <a:lnTo>
                        <a:pt x="218" y="40"/>
                      </a:lnTo>
                      <a:lnTo>
                        <a:pt x="224" y="38"/>
                      </a:lnTo>
                      <a:lnTo>
                        <a:pt x="228" y="38"/>
                      </a:lnTo>
                      <a:lnTo>
                        <a:pt x="234" y="40"/>
                      </a:lnTo>
                      <a:lnTo>
                        <a:pt x="238" y="42"/>
                      </a:lnTo>
                      <a:lnTo>
                        <a:pt x="240" y="48"/>
                      </a:lnTo>
                      <a:lnTo>
                        <a:pt x="242" y="54"/>
                      </a:lnTo>
                      <a:lnTo>
                        <a:pt x="242" y="104"/>
                      </a:lnTo>
                      <a:lnTo>
                        <a:pt x="254" y="104"/>
                      </a:lnTo>
                      <a:lnTo>
                        <a:pt x="254" y="60"/>
                      </a:lnTo>
                      <a:lnTo>
                        <a:pt x="256" y="50"/>
                      </a:lnTo>
                      <a:lnTo>
                        <a:pt x="260" y="44"/>
                      </a:lnTo>
                      <a:lnTo>
                        <a:pt x="266" y="40"/>
                      </a:lnTo>
                      <a:lnTo>
                        <a:pt x="272" y="38"/>
                      </a:lnTo>
                      <a:lnTo>
                        <a:pt x="280" y="40"/>
                      </a:lnTo>
                      <a:lnTo>
                        <a:pt x="284" y="46"/>
                      </a:lnTo>
                      <a:lnTo>
                        <a:pt x="286" y="56"/>
                      </a:lnTo>
                      <a:lnTo>
                        <a:pt x="286" y="104"/>
                      </a:lnTo>
                      <a:lnTo>
                        <a:pt x="298" y="104"/>
                      </a:lnTo>
                      <a:lnTo>
                        <a:pt x="298" y="52"/>
                      </a:lnTo>
                      <a:lnTo>
                        <a:pt x="298" y="42"/>
                      </a:lnTo>
                      <a:lnTo>
                        <a:pt x="292" y="34"/>
                      </a:lnTo>
                      <a:lnTo>
                        <a:pt x="286" y="28"/>
                      </a:lnTo>
                      <a:lnTo>
                        <a:pt x="276" y="28"/>
                      </a:lnTo>
                      <a:lnTo>
                        <a:pt x="268" y="28"/>
                      </a:lnTo>
                      <a:lnTo>
                        <a:pt x="262" y="30"/>
                      </a:lnTo>
                      <a:lnTo>
                        <a:pt x="258" y="34"/>
                      </a:lnTo>
                      <a:lnTo>
                        <a:pt x="252" y="40"/>
                      </a:lnTo>
                      <a:lnTo>
                        <a:pt x="250" y="34"/>
                      </a:lnTo>
                      <a:lnTo>
                        <a:pt x="244" y="30"/>
                      </a:lnTo>
                      <a:lnTo>
                        <a:pt x="238" y="28"/>
                      </a:lnTo>
                      <a:lnTo>
                        <a:pt x="232" y="28"/>
                      </a:lnTo>
                      <a:lnTo>
                        <a:pt x="224" y="28"/>
                      </a:lnTo>
                      <a:lnTo>
                        <a:pt x="218" y="30"/>
                      </a:lnTo>
                      <a:lnTo>
                        <a:pt x="212" y="34"/>
                      </a:lnTo>
                      <a:lnTo>
                        <a:pt x="208" y="40"/>
                      </a:lnTo>
                      <a:lnTo>
                        <a:pt x="208" y="28"/>
                      </a:lnTo>
                      <a:lnTo>
                        <a:pt x="198" y="28"/>
                      </a:lnTo>
                      <a:lnTo>
                        <a:pt x="198" y="104"/>
                      </a:lnTo>
                      <a:lnTo>
                        <a:pt x="210" y="104"/>
                      </a:lnTo>
                      <a:close/>
                      <a:moveTo>
                        <a:pt x="360" y="92"/>
                      </a:moveTo>
                      <a:lnTo>
                        <a:pt x="360" y="92"/>
                      </a:lnTo>
                      <a:lnTo>
                        <a:pt x="356" y="94"/>
                      </a:lnTo>
                      <a:lnTo>
                        <a:pt x="348" y="94"/>
                      </a:lnTo>
                      <a:lnTo>
                        <a:pt x="340" y="94"/>
                      </a:lnTo>
                      <a:lnTo>
                        <a:pt x="332" y="88"/>
                      </a:lnTo>
                      <a:lnTo>
                        <a:pt x="328" y="80"/>
                      </a:lnTo>
                      <a:lnTo>
                        <a:pt x="326" y="70"/>
                      </a:lnTo>
                      <a:lnTo>
                        <a:pt x="382" y="70"/>
                      </a:lnTo>
                      <a:lnTo>
                        <a:pt x="382" y="66"/>
                      </a:lnTo>
                      <a:lnTo>
                        <a:pt x="382" y="58"/>
                      </a:lnTo>
                      <a:lnTo>
                        <a:pt x="380" y="50"/>
                      </a:lnTo>
                      <a:lnTo>
                        <a:pt x="376" y="42"/>
                      </a:lnTo>
                      <a:lnTo>
                        <a:pt x="372" y="38"/>
                      </a:lnTo>
                      <a:lnTo>
                        <a:pt x="368" y="32"/>
                      </a:lnTo>
                      <a:lnTo>
                        <a:pt x="362" y="30"/>
                      </a:lnTo>
                      <a:lnTo>
                        <a:pt x="356" y="28"/>
                      </a:lnTo>
                      <a:lnTo>
                        <a:pt x="348" y="28"/>
                      </a:lnTo>
                      <a:lnTo>
                        <a:pt x="340" y="28"/>
                      </a:lnTo>
                      <a:lnTo>
                        <a:pt x="334" y="30"/>
                      </a:lnTo>
                      <a:lnTo>
                        <a:pt x="328" y="32"/>
                      </a:lnTo>
                      <a:lnTo>
                        <a:pt x="322" y="38"/>
                      </a:lnTo>
                      <a:lnTo>
                        <a:pt x="318" y="44"/>
                      </a:lnTo>
                      <a:lnTo>
                        <a:pt x="316" y="50"/>
                      </a:lnTo>
                      <a:lnTo>
                        <a:pt x="314" y="58"/>
                      </a:lnTo>
                      <a:lnTo>
                        <a:pt x="312" y="66"/>
                      </a:lnTo>
                      <a:lnTo>
                        <a:pt x="314" y="76"/>
                      </a:lnTo>
                      <a:lnTo>
                        <a:pt x="316" y="82"/>
                      </a:lnTo>
                      <a:lnTo>
                        <a:pt x="318" y="90"/>
                      </a:lnTo>
                      <a:lnTo>
                        <a:pt x="322" y="96"/>
                      </a:lnTo>
                      <a:lnTo>
                        <a:pt x="328" y="100"/>
                      </a:lnTo>
                      <a:lnTo>
                        <a:pt x="334" y="102"/>
                      </a:lnTo>
                      <a:lnTo>
                        <a:pt x="340" y="104"/>
                      </a:lnTo>
                      <a:lnTo>
                        <a:pt x="348" y="106"/>
                      </a:lnTo>
                      <a:lnTo>
                        <a:pt x="360" y="104"/>
                      </a:lnTo>
                      <a:lnTo>
                        <a:pt x="370" y="98"/>
                      </a:lnTo>
                      <a:lnTo>
                        <a:pt x="378" y="92"/>
                      </a:lnTo>
                      <a:lnTo>
                        <a:pt x="382" y="80"/>
                      </a:lnTo>
                      <a:lnTo>
                        <a:pt x="368" y="80"/>
                      </a:lnTo>
                      <a:lnTo>
                        <a:pt x="364" y="86"/>
                      </a:lnTo>
                      <a:lnTo>
                        <a:pt x="360" y="92"/>
                      </a:lnTo>
                      <a:close/>
                      <a:moveTo>
                        <a:pt x="334" y="44"/>
                      </a:moveTo>
                      <a:lnTo>
                        <a:pt x="334" y="44"/>
                      </a:lnTo>
                      <a:lnTo>
                        <a:pt x="340" y="38"/>
                      </a:lnTo>
                      <a:lnTo>
                        <a:pt x="348" y="38"/>
                      </a:lnTo>
                      <a:lnTo>
                        <a:pt x="356" y="40"/>
                      </a:lnTo>
                      <a:lnTo>
                        <a:pt x="364" y="44"/>
                      </a:lnTo>
                      <a:lnTo>
                        <a:pt x="366" y="50"/>
                      </a:lnTo>
                      <a:lnTo>
                        <a:pt x="368" y="58"/>
                      </a:lnTo>
                      <a:lnTo>
                        <a:pt x="326" y="58"/>
                      </a:lnTo>
                      <a:lnTo>
                        <a:pt x="328" y="50"/>
                      </a:lnTo>
                      <a:lnTo>
                        <a:pt x="334" y="44"/>
                      </a:lnTo>
                      <a:close/>
                      <a:moveTo>
                        <a:pt x="420" y="92"/>
                      </a:moveTo>
                      <a:lnTo>
                        <a:pt x="420" y="92"/>
                      </a:lnTo>
                      <a:lnTo>
                        <a:pt x="414" y="92"/>
                      </a:lnTo>
                      <a:lnTo>
                        <a:pt x="412" y="90"/>
                      </a:lnTo>
                      <a:lnTo>
                        <a:pt x="412" y="82"/>
                      </a:lnTo>
                      <a:lnTo>
                        <a:pt x="412" y="38"/>
                      </a:lnTo>
                      <a:lnTo>
                        <a:pt x="424" y="38"/>
                      </a:lnTo>
                      <a:lnTo>
                        <a:pt x="424" y="28"/>
                      </a:lnTo>
                      <a:lnTo>
                        <a:pt x="412" y="28"/>
                      </a:lnTo>
                      <a:lnTo>
                        <a:pt x="412" y="2"/>
                      </a:lnTo>
                      <a:lnTo>
                        <a:pt x="400" y="10"/>
                      </a:lnTo>
                      <a:lnTo>
                        <a:pt x="400" y="28"/>
                      </a:lnTo>
                      <a:lnTo>
                        <a:pt x="390" y="28"/>
                      </a:lnTo>
                      <a:lnTo>
                        <a:pt x="390" y="38"/>
                      </a:lnTo>
                      <a:lnTo>
                        <a:pt x="400" y="38"/>
                      </a:lnTo>
                      <a:lnTo>
                        <a:pt x="400" y="82"/>
                      </a:lnTo>
                      <a:lnTo>
                        <a:pt x="402" y="96"/>
                      </a:lnTo>
                      <a:lnTo>
                        <a:pt x="404" y="100"/>
                      </a:lnTo>
                      <a:lnTo>
                        <a:pt x="406" y="102"/>
                      </a:lnTo>
                      <a:lnTo>
                        <a:pt x="410" y="104"/>
                      </a:lnTo>
                      <a:lnTo>
                        <a:pt x="418" y="104"/>
                      </a:lnTo>
                      <a:lnTo>
                        <a:pt x="426" y="104"/>
                      </a:lnTo>
                      <a:lnTo>
                        <a:pt x="424" y="92"/>
                      </a:lnTo>
                      <a:lnTo>
                        <a:pt x="420" y="92"/>
                      </a:lnTo>
                      <a:close/>
                      <a:moveTo>
                        <a:pt x="480" y="92"/>
                      </a:moveTo>
                      <a:lnTo>
                        <a:pt x="480" y="92"/>
                      </a:lnTo>
                      <a:lnTo>
                        <a:pt x="476" y="94"/>
                      </a:lnTo>
                      <a:lnTo>
                        <a:pt x="468" y="94"/>
                      </a:lnTo>
                      <a:lnTo>
                        <a:pt x="460" y="94"/>
                      </a:lnTo>
                      <a:lnTo>
                        <a:pt x="454" y="88"/>
                      </a:lnTo>
                      <a:lnTo>
                        <a:pt x="448" y="80"/>
                      </a:lnTo>
                      <a:lnTo>
                        <a:pt x="446" y="70"/>
                      </a:lnTo>
                      <a:lnTo>
                        <a:pt x="502" y="70"/>
                      </a:lnTo>
                      <a:lnTo>
                        <a:pt x="502" y="66"/>
                      </a:lnTo>
                      <a:lnTo>
                        <a:pt x="502" y="58"/>
                      </a:lnTo>
                      <a:lnTo>
                        <a:pt x="500" y="50"/>
                      </a:lnTo>
                      <a:lnTo>
                        <a:pt x="496" y="42"/>
                      </a:lnTo>
                      <a:lnTo>
                        <a:pt x="492" y="38"/>
                      </a:lnTo>
                      <a:lnTo>
                        <a:pt x="488" y="32"/>
                      </a:lnTo>
                      <a:lnTo>
                        <a:pt x="482" y="30"/>
                      </a:lnTo>
                      <a:lnTo>
                        <a:pt x="476" y="28"/>
                      </a:lnTo>
                      <a:lnTo>
                        <a:pt x="468" y="28"/>
                      </a:lnTo>
                      <a:lnTo>
                        <a:pt x="460" y="28"/>
                      </a:lnTo>
                      <a:lnTo>
                        <a:pt x="454" y="30"/>
                      </a:lnTo>
                      <a:lnTo>
                        <a:pt x="448" y="32"/>
                      </a:lnTo>
                      <a:lnTo>
                        <a:pt x="442" y="38"/>
                      </a:lnTo>
                      <a:lnTo>
                        <a:pt x="438" y="44"/>
                      </a:lnTo>
                      <a:lnTo>
                        <a:pt x="436" y="50"/>
                      </a:lnTo>
                      <a:lnTo>
                        <a:pt x="434" y="58"/>
                      </a:lnTo>
                      <a:lnTo>
                        <a:pt x="434" y="66"/>
                      </a:lnTo>
                      <a:lnTo>
                        <a:pt x="434" y="76"/>
                      </a:lnTo>
                      <a:lnTo>
                        <a:pt x="436" y="82"/>
                      </a:lnTo>
                      <a:lnTo>
                        <a:pt x="438" y="90"/>
                      </a:lnTo>
                      <a:lnTo>
                        <a:pt x="442" y="96"/>
                      </a:lnTo>
                      <a:lnTo>
                        <a:pt x="448" y="100"/>
                      </a:lnTo>
                      <a:lnTo>
                        <a:pt x="454" y="102"/>
                      </a:lnTo>
                      <a:lnTo>
                        <a:pt x="460" y="104"/>
                      </a:lnTo>
                      <a:lnTo>
                        <a:pt x="468" y="106"/>
                      </a:lnTo>
                      <a:lnTo>
                        <a:pt x="480" y="104"/>
                      </a:lnTo>
                      <a:lnTo>
                        <a:pt x="490" y="98"/>
                      </a:lnTo>
                      <a:lnTo>
                        <a:pt x="498" y="92"/>
                      </a:lnTo>
                      <a:lnTo>
                        <a:pt x="502" y="80"/>
                      </a:lnTo>
                      <a:lnTo>
                        <a:pt x="488" y="80"/>
                      </a:lnTo>
                      <a:lnTo>
                        <a:pt x="486" y="86"/>
                      </a:lnTo>
                      <a:lnTo>
                        <a:pt x="480" y="92"/>
                      </a:lnTo>
                      <a:close/>
                      <a:moveTo>
                        <a:pt x="454" y="44"/>
                      </a:moveTo>
                      <a:lnTo>
                        <a:pt x="454" y="44"/>
                      </a:lnTo>
                      <a:lnTo>
                        <a:pt x="460" y="38"/>
                      </a:lnTo>
                      <a:lnTo>
                        <a:pt x="468" y="38"/>
                      </a:lnTo>
                      <a:lnTo>
                        <a:pt x="476" y="40"/>
                      </a:lnTo>
                      <a:lnTo>
                        <a:pt x="484" y="44"/>
                      </a:lnTo>
                      <a:lnTo>
                        <a:pt x="486" y="50"/>
                      </a:lnTo>
                      <a:lnTo>
                        <a:pt x="488" y="58"/>
                      </a:lnTo>
                      <a:lnTo>
                        <a:pt x="446" y="58"/>
                      </a:lnTo>
                      <a:lnTo>
                        <a:pt x="448" y="50"/>
                      </a:lnTo>
                      <a:lnTo>
                        <a:pt x="454" y="44"/>
                      </a:lnTo>
                      <a:close/>
                      <a:moveTo>
                        <a:pt x="530" y="104"/>
                      </a:moveTo>
                      <a:lnTo>
                        <a:pt x="530" y="64"/>
                      </a:lnTo>
                      <a:lnTo>
                        <a:pt x="532" y="50"/>
                      </a:lnTo>
                      <a:lnTo>
                        <a:pt x="534" y="46"/>
                      </a:lnTo>
                      <a:lnTo>
                        <a:pt x="536" y="42"/>
                      </a:lnTo>
                      <a:lnTo>
                        <a:pt x="540" y="40"/>
                      </a:lnTo>
                      <a:lnTo>
                        <a:pt x="544" y="40"/>
                      </a:lnTo>
                      <a:lnTo>
                        <a:pt x="548" y="40"/>
                      </a:lnTo>
                      <a:lnTo>
                        <a:pt x="554" y="42"/>
                      </a:lnTo>
                      <a:lnTo>
                        <a:pt x="558" y="32"/>
                      </a:lnTo>
                      <a:lnTo>
                        <a:pt x="552" y="28"/>
                      </a:lnTo>
                      <a:lnTo>
                        <a:pt x="544" y="28"/>
                      </a:lnTo>
                      <a:lnTo>
                        <a:pt x="540" y="28"/>
                      </a:lnTo>
                      <a:lnTo>
                        <a:pt x="536" y="30"/>
                      </a:lnTo>
                      <a:lnTo>
                        <a:pt x="532" y="34"/>
                      </a:lnTo>
                      <a:lnTo>
                        <a:pt x="528" y="40"/>
                      </a:lnTo>
                      <a:lnTo>
                        <a:pt x="528" y="28"/>
                      </a:lnTo>
                      <a:lnTo>
                        <a:pt x="518" y="28"/>
                      </a:lnTo>
                      <a:lnTo>
                        <a:pt x="518" y="104"/>
                      </a:lnTo>
                      <a:lnTo>
                        <a:pt x="530" y="10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74" name="Freeform 170"/>
                <p:cNvSpPr>
                  <a:spLocks/>
                </p:cNvSpPr>
                <p:nvPr/>
              </p:nvSpPr>
              <p:spPr bwMode="auto">
                <a:xfrm>
                  <a:off x="1766" y="2788"/>
                  <a:ext cx="68" cy="104"/>
                </a:xfrm>
                <a:custGeom>
                  <a:avLst/>
                  <a:gdLst>
                    <a:gd name="T0" fmla="*/ 18 w 68"/>
                    <a:gd name="T1" fmla="*/ 92 h 104"/>
                    <a:gd name="T2" fmla="*/ 18 w 68"/>
                    <a:gd name="T3" fmla="*/ 92 h 104"/>
                    <a:gd name="T4" fmla="*/ 22 w 68"/>
                    <a:gd name="T5" fmla="*/ 84 h 104"/>
                    <a:gd name="T6" fmla="*/ 22 w 68"/>
                    <a:gd name="T7" fmla="*/ 84 h 104"/>
                    <a:gd name="T8" fmla="*/ 38 w 68"/>
                    <a:gd name="T9" fmla="*/ 72 h 104"/>
                    <a:gd name="T10" fmla="*/ 38 w 68"/>
                    <a:gd name="T11" fmla="*/ 72 h 104"/>
                    <a:gd name="T12" fmla="*/ 58 w 68"/>
                    <a:gd name="T13" fmla="*/ 54 h 104"/>
                    <a:gd name="T14" fmla="*/ 58 w 68"/>
                    <a:gd name="T15" fmla="*/ 54 h 104"/>
                    <a:gd name="T16" fmla="*/ 62 w 68"/>
                    <a:gd name="T17" fmla="*/ 46 h 104"/>
                    <a:gd name="T18" fmla="*/ 66 w 68"/>
                    <a:gd name="T19" fmla="*/ 40 h 104"/>
                    <a:gd name="T20" fmla="*/ 66 w 68"/>
                    <a:gd name="T21" fmla="*/ 40 h 104"/>
                    <a:gd name="T22" fmla="*/ 68 w 68"/>
                    <a:gd name="T23" fmla="*/ 34 h 104"/>
                    <a:gd name="T24" fmla="*/ 68 w 68"/>
                    <a:gd name="T25" fmla="*/ 28 h 104"/>
                    <a:gd name="T26" fmla="*/ 68 w 68"/>
                    <a:gd name="T27" fmla="*/ 28 h 104"/>
                    <a:gd name="T28" fmla="*/ 66 w 68"/>
                    <a:gd name="T29" fmla="*/ 18 h 104"/>
                    <a:gd name="T30" fmla="*/ 60 w 68"/>
                    <a:gd name="T31" fmla="*/ 8 h 104"/>
                    <a:gd name="T32" fmla="*/ 60 w 68"/>
                    <a:gd name="T33" fmla="*/ 8 h 104"/>
                    <a:gd name="T34" fmla="*/ 54 w 68"/>
                    <a:gd name="T35" fmla="*/ 4 h 104"/>
                    <a:gd name="T36" fmla="*/ 50 w 68"/>
                    <a:gd name="T37" fmla="*/ 2 h 104"/>
                    <a:gd name="T38" fmla="*/ 36 w 68"/>
                    <a:gd name="T39" fmla="*/ 0 h 104"/>
                    <a:gd name="T40" fmla="*/ 36 w 68"/>
                    <a:gd name="T41" fmla="*/ 0 h 104"/>
                    <a:gd name="T42" fmla="*/ 22 w 68"/>
                    <a:gd name="T43" fmla="*/ 2 h 104"/>
                    <a:gd name="T44" fmla="*/ 18 w 68"/>
                    <a:gd name="T45" fmla="*/ 4 h 104"/>
                    <a:gd name="T46" fmla="*/ 12 w 68"/>
                    <a:gd name="T47" fmla="*/ 8 h 104"/>
                    <a:gd name="T48" fmla="*/ 12 w 68"/>
                    <a:gd name="T49" fmla="*/ 8 h 104"/>
                    <a:gd name="T50" fmla="*/ 8 w 68"/>
                    <a:gd name="T51" fmla="*/ 12 h 104"/>
                    <a:gd name="T52" fmla="*/ 6 w 68"/>
                    <a:gd name="T53" fmla="*/ 16 h 104"/>
                    <a:gd name="T54" fmla="*/ 2 w 68"/>
                    <a:gd name="T55" fmla="*/ 30 h 104"/>
                    <a:gd name="T56" fmla="*/ 16 w 68"/>
                    <a:gd name="T57" fmla="*/ 30 h 104"/>
                    <a:gd name="T58" fmla="*/ 16 w 68"/>
                    <a:gd name="T59" fmla="*/ 30 h 104"/>
                    <a:gd name="T60" fmla="*/ 16 w 68"/>
                    <a:gd name="T61" fmla="*/ 22 h 104"/>
                    <a:gd name="T62" fmla="*/ 20 w 68"/>
                    <a:gd name="T63" fmla="*/ 16 h 104"/>
                    <a:gd name="T64" fmla="*/ 20 w 68"/>
                    <a:gd name="T65" fmla="*/ 16 h 104"/>
                    <a:gd name="T66" fmla="*/ 28 w 68"/>
                    <a:gd name="T67" fmla="*/ 12 h 104"/>
                    <a:gd name="T68" fmla="*/ 36 w 68"/>
                    <a:gd name="T69" fmla="*/ 10 h 104"/>
                    <a:gd name="T70" fmla="*/ 36 w 68"/>
                    <a:gd name="T71" fmla="*/ 10 h 104"/>
                    <a:gd name="T72" fmla="*/ 44 w 68"/>
                    <a:gd name="T73" fmla="*/ 12 h 104"/>
                    <a:gd name="T74" fmla="*/ 50 w 68"/>
                    <a:gd name="T75" fmla="*/ 16 h 104"/>
                    <a:gd name="T76" fmla="*/ 50 w 68"/>
                    <a:gd name="T77" fmla="*/ 16 h 104"/>
                    <a:gd name="T78" fmla="*/ 54 w 68"/>
                    <a:gd name="T79" fmla="*/ 22 h 104"/>
                    <a:gd name="T80" fmla="*/ 56 w 68"/>
                    <a:gd name="T81" fmla="*/ 28 h 104"/>
                    <a:gd name="T82" fmla="*/ 56 w 68"/>
                    <a:gd name="T83" fmla="*/ 28 h 104"/>
                    <a:gd name="T84" fmla="*/ 54 w 68"/>
                    <a:gd name="T85" fmla="*/ 36 h 104"/>
                    <a:gd name="T86" fmla="*/ 50 w 68"/>
                    <a:gd name="T87" fmla="*/ 44 h 104"/>
                    <a:gd name="T88" fmla="*/ 50 w 68"/>
                    <a:gd name="T89" fmla="*/ 44 h 104"/>
                    <a:gd name="T90" fmla="*/ 40 w 68"/>
                    <a:gd name="T91" fmla="*/ 52 h 104"/>
                    <a:gd name="T92" fmla="*/ 26 w 68"/>
                    <a:gd name="T93" fmla="*/ 66 h 104"/>
                    <a:gd name="T94" fmla="*/ 26 w 68"/>
                    <a:gd name="T95" fmla="*/ 66 h 104"/>
                    <a:gd name="T96" fmla="*/ 10 w 68"/>
                    <a:gd name="T97" fmla="*/ 80 h 104"/>
                    <a:gd name="T98" fmla="*/ 10 w 68"/>
                    <a:gd name="T99" fmla="*/ 80 h 104"/>
                    <a:gd name="T100" fmla="*/ 4 w 68"/>
                    <a:gd name="T101" fmla="*/ 88 h 104"/>
                    <a:gd name="T102" fmla="*/ 2 w 68"/>
                    <a:gd name="T103" fmla="*/ 94 h 104"/>
                    <a:gd name="T104" fmla="*/ 2 w 68"/>
                    <a:gd name="T105" fmla="*/ 94 h 104"/>
                    <a:gd name="T106" fmla="*/ 0 w 68"/>
                    <a:gd name="T107" fmla="*/ 104 h 104"/>
                    <a:gd name="T108" fmla="*/ 68 w 68"/>
                    <a:gd name="T109" fmla="*/ 104 h 104"/>
                    <a:gd name="T110" fmla="*/ 68 w 68"/>
                    <a:gd name="T111" fmla="*/ 92 h 104"/>
                    <a:gd name="T112" fmla="*/ 18 w 68"/>
                    <a:gd name="T113" fmla="*/ 92 h 104"/>
                    <a:gd name="T114" fmla="*/ 18 w 68"/>
                    <a:gd name="T115" fmla="*/ 92 h 104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68"/>
                    <a:gd name="T175" fmla="*/ 0 h 104"/>
                    <a:gd name="T176" fmla="*/ 68 w 68"/>
                    <a:gd name="T177" fmla="*/ 104 h 104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68" h="104">
                      <a:moveTo>
                        <a:pt x="18" y="92"/>
                      </a:moveTo>
                      <a:lnTo>
                        <a:pt x="18" y="92"/>
                      </a:lnTo>
                      <a:lnTo>
                        <a:pt x="22" y="84"/>
                      </a:lnTo>
                      <a:lnTo>
                        <a:pt x="38" y="72"/>
                      </a:lnTo>
                      <a:lnTo>
                        <a:pt x="58" y="54"/>
                      </a:lnTo>
                      <a:lnTo>
                        <a:pt x="62" y="46"/>
                      </a:lnTo>
                      <a:lnTo>
                        <a:pt x="66" y="40"/>
                      </a:lnTo>
                      <a:lnTo>
                        <a:pt x="68" y="34"/>
                      </a:lnTo>
                      <a:lnTo>
                        <a:pt x="68" y="28"/>
                      </a:lnTo>
                      <a:lnTo>
                        <a:pt x="66" y="18"/>
                      </a:lnTo>
                      <a:lnTo>
                        <a:pt x="60" y="8"/>
                      </a:lnTo>
                      <a:lnTo>
                        <a:pt x="54" y="4"/>
                      </a:lnTo>
                      <a:lnTo>
                        <a:pt x="50" y="2"/>
                      </a:lnTo>
                      <a:lnTo>
                        <a:pt x="36" y="0"/>
                      </a:lnTo>
                      <a:lnTo>
                        <a:pt x="22" y="2"/>
                      </a:lnTo>
                      <a:lnTo>
                        <a:pt x="18" y="4"/>
                      </a:lnTo>
                      <a:lnTo>
                        <a:pt x="12" y="8"/>
                      </a:lnTo>
                      <a:lnTo>
                        <a:pt x="8" y="12"/>
                      </a:lnTo>
                      <a:lnTo>
                        <a:pt x="6" y="16"/>
                      </a:lnTo>
                      <a:lnTo>
                        <a:pt x="2" y="30"/>
                      </a:lnTo>
                      <a:lnTo>
                        <a:pt x="16" y="30"/>
                      </a:lnTo>
                      <a:lnTo>
                        <a:pt x="16" y="22"/>
                      </a:lnTo>
                      <a:lnTo>
                        <a:pt x="20" y="16"/>
                      </a:lnTo>
                      <a:lnTo>
                        <a:pt x="28" y="12"/>
                      </a:lnTo>
                      <a:lnTo>
                        <a:pt x="36" y="10"/>
                      </a:lnTo>
                      <a:lnTo>
                        <a:pt x="44" y="12"/>
                      </a:lnTo>
                      <a:lnTo>
                        <a:pt x="50" y="16"/>
                      </a:lnTo>
                      <a:lnTo>
                        <a:pt x="54" y="22"/>
                      </a:lnTo>
                      <a:lnTo>
                        <a:pt x="56" y="28"/>
                      </a:lnTo>
                      <a:lnTo>
                        <a:pt x="54" y="36"/>
                      </a:lnTo>
                      <a:lnTo>
                        <a:pt x="50" y="44"/>
                      </a:lnTo>
                      <a:lnTo>
                        <a:pt x="40" y="52"/>
                      </a:lnTo>
                      <a:lnTo>
                        <a:pt x="26" y="66"/>
                      </a:lnTo>
                      <a:lnTo>
                        <a:pt x="10" y="80"/>
                      </a:lnTo>
                      <a:lnTo>
                        <a:pt x="4" y="88"/>
                      </a:lnTo>
                      <a:lnTo>
                        <a:pt x="2" y="94"/>
                      </a:lnTo>
                      <a:lnTo>
                        <a:pt x="0" y="104"/>
                      </a:lnTo>
                      <a:lnTo>
                        <a:pt x="68" y="104"/>
                      </a:lnTo>
                      <a:lnTo>
                        <a:pt x="68" y="92"/>
                      </a:lnTo>
                      <a:lnTo>
                        <a:pt x="18" y="9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75" name="Rectangle 171"/>
                <p:cNvSpPr>
                  <a:spLocks noChangeArrowheads="1"/>
                </p:cNvSpPr>
                <p:nvPr/>
              </p:nvSpPr>
              <p:spPr bwMode="auto">
                <a:xfrm>
                  <a:off x="482" y="2920"/>
                  <a:ext cx="134" cy="148"/>
                </a:xfrm>
                <a:prstGeom prst="rect">
                  <a:avLst/>
                </a:prstGeom>
                <a:solidFill>
                  <a:srgbClr val="FFFFE5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76" name="Rectangle 172"/>
                <p:cNvSpPr>
                  <a:spLocks noChangeArrowheads="1"/>
                </p:cNvSpPr>
                <p:nvPr/>
              </p:nvSpPr>
              <p:spPr bwMode="auto">
                <a:xfrm>
                  <a:off x="482" y="2920"/>
                  <a:ext cx="134" cy="1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77" name="Freeform 173"/>
                <p:cNvSpPr>
                  <a:spLocks/>
                </p:cNvSpPr>
                <p:nvPr/>
              </p:nvSpPr>
              <p:spPr bwMode="auto">
                <a:xfrm>
                  <a:off x="474" y="2920"/>
                  <a:ext cx="146" cy="156"/>
                </a:xfrm>
                <a:custGeom>
                  <a:avLst/>
                  <a:gdLst>
                    <a:gd name="T0" fmla="*/ 4 w 146"/>
                    <a:gd name="T1" fmla="*/ 156 h 156"/>
                    <a:gd name="T2" fmla="*/ 0 w 146"/>
                    <a:gd name="T3" fmla="*/ 156 h 156"/>
                    <a:gd name="T4" fmla="*/ 0 w 146"/>
                    <a:gd name="T5" fmla="*/ 152 h 156"/>
                    <a:gd name="T6" fmla="*/ 4 w 146"/>
                    <a:gd name="T7" fmla="*/ 152 h 156"/>
                    <a:gd name="T8" fmla="*/ 0 w 146"/>
                    <a:gd name="T9" fmla="*/ 152 h 156"/>
                    <a:gd name="T10" fmla="*/ 0 w 146"/>
                    <a:gd name="T11" fmla="*/ 0 h 156"/>
                    <a:gd name="T12" fmla="*/ 4 w 146"/>
                    <a:gd name="T13" fmla="*/ 0 h 156"/>
                    <a:gd name="T14" fmla="*/ 142 w 146"/>
                    <a:gd name="T15" fmla="*/ 0 h 156"/>
                    <a:gd name="T16" fmla="*/ 8 w 146"/>
                    <a:gd name="T17" fmla="*/ 0 h 156"/>
                    <a:gd name="T18" fmla="*/ 8 w 146"/>
                    <a:gd name="T19" fmla="*/ 148 h 156"/>
                    <a:gd name="T20" fmla="*/ 142 w 146"/>
                    <a:gd name="T21" fmla="*/ 148 h 156"/>
                    <a:gd name="T22" fmla="*/ 142 w 146"/>
                    <a:gd name="T23" fmla="*/ 152 h 156"/>
                    <a:gd name="T24" fmla="*/ 146 w 146"/>
                    <a:gd name="T25" fmla="*/ 152 h 156"/>
                    <a:gd name="T26" fmla="*/ 142 w 146"/>
                    <a:gd name="T27" fmla="*/ 152 h 156"/>
                    <a:gd name="T28" fmla="*/ 142 w 146"/>
                    <a:gd name="T29" fmla="*/ 156 h 156"/>
                    <a:gd name="T30" fmla="*/ 4 w 146"/>
                    <a:gd name="T31" fmla="*/ 156 h 15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46"/>
                    <a:gd name="T49" fmla="*/ 0 h 156"/>
                    <a:gd name="T50" fmla="*/ 146 w 146"/>
                    <a:gd name="T51" fmla="*/ 156 h 15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46" h="156">
                      <a:moveTo>
                        <a:pt x="4" y="156"/>
                      </a:moveTo>
                      <a:lnTo>
                        <a:pt x="0" y="156"/>
                      </a:lnTo>
                      <a:lnTo>
                        <a:pt x="0" y="152"/>
                      </a:lnTo>
                      <a:lnTo>
                        <a:pt x="4" y="152"/>
                      </a:lnTo>
                      <a:lnTo>
                        <a:pt x="0" y="152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142" y="0"/>
                      </a:lnTo>
                      <a:lnTo>
                        <a:pt x="8" y="0"/>
                      </a:lnTo>
                      <a:lnTo>
                        <a:pt x="8" y="148"/>
                      </a:lnTo>
                      <a:lnTo>
                        <a:pt x="142" y="148"/>
                      </a:lnTo>
                      <a:lnTo>
                        <a:pt x="142" y="152"/>
                      </a:lnTo>
                      <a:lnTo>
                        <a:pt x="146" y="152"/>
                      </a:lnTo>
                      <a:lnTo>
                        <a:pt x="142" y="152"/>
                      </a:lnTo>
                      <a:lnTo>
                        <a:pt x="142" y="156"/>
                      </a:lnTo>
                      <a:lnTo>
                        <a:pt x="4" y="156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78" name="Freeform 174"/>
                <p:cNvSpPr>
                  <a:spLocks/>
                </p:cNvSpPr>
                <p:nvPr/>
              </p:nvSpPr>
              <p:spPr bwMode="auto">
                <a:xfrm>
                  <a:off x="474" y="2920"/>
                  <a:ext cx="146" cy="156"/>
                </a:xfrm>
                <a:custGeom>
                  <a:avLst/>
                  <a:gdLst>
                    <a:gd name="T0" fmla="*/ 4 w 146"/>
                    <a:gd name="T1" fmla="*/ 156 h 156"/>
                    <a:gd name="T2" fmla="*/ 0 w 146"/>
                    <a:gd name="T3" fmla="*/ 156 h 156"/>
                    <a:gd name="T4" fmla="*/ 0 w 146"/>
                    <a:gd name="T5" fmla="*/ 152 h 156"/>
                    <a:gd name="T6" fmla="*/ 4 w 146"/>
                    <a:gd name="T7" fmla="*/ 152 h 156"/>
                    <a:gd name="T8" fmla="*/ 0 w 146"/>
                    <a:gd name="T9" fmla="*/ 152 h 156"/>
                    <a:gd name="T10" fmla="*/ 0 w 146"/>
                    <a:gd name="T11" fmla="*/ 0 h 156"/>
                    <a:gd name="T12" fmla="*/ 4 w 146"/>
                    <a:gd name="T13" fmla="*/ 0 h 156"/>
                    <a:gd name="T14" fmla="*/ 142 w 146"/>
                    <a:gd name="T15" fmla="*/ 0 h 156"/>
                    <a:gd name="T16" fmla="*/ 8 w 146"/>
                    <a:gd name="T17" fmla="*/ 0 h 156"/>
                    <a:gd name="T18" fmla="*/ 8 w 146"/>
                    <a:gd name="T19" fmla="*/ 148 h 156"/>
                    <a:gd name="T20" fmla="*/ 142 w 146"/>
                    <a:gd name="T21" fmla="*/ 148 h 156"/>
                    <a:gd name="T22" fmla="*/ 142 w 146"/>
                    <a:gd name="T23" fmla="*/ 152 h 156"/>
                    <a:gd name="T24" fmla="*/ 146 w 146"/>
                    <a:gd name="T25" fmla="*/ 152 h 156"/>
                    <a:gd name="T26" fmla="*/ 142 w 146"/>
                    <a:gd name="T27" fmla="*/ 152 h 156"/>
                    <a:gd name="T28" fmla="*/ 142 w 146"/>
                    <a:gd name="T29" fmla="*/ 156 h 156"/>
                    <a:gd name="T30" fmla="*/ 4 w 146"/>
                    <a:gd name="T31" fmla="*/ 156 h 15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46"/>
                    <a:gd name="T49" fmla="*/ 0 h 156"/>
                    <a:gd name="T50" fmla="*/ 146 w 146"/>
                    <a:gd name="T51" fmla="*/ 156 h 15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46" h="156">
                      <a:moveTo>
                        <a:pt x="4" y="156"/>
                      </a:moveTo>
                      <a:lnTo>
                        <a:pt x="0" y="156"/>
                      </a:lnTo>
                      <a:lnTo>
                        <a:pt x="0" y="152"/>
                      </a:lnTo>
                      <a:lnTo>
                        <a:pt x="4" y="152"/>
                      </a:lnTo>
                      <a:lnTo>
                        <a:pt x="0" y="152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142" y="0"/>
                      </a:lnTo>
                      <a:lnTo>
                        <a:pt x="8" y="0"/>
                      </a:lnTo>
                      <a:lnTo>
                        <a:pt x="8" y="148"/>
                      </a:lnTo>
                      <a:lnTo>
                        <a:pt x="142" y="148"/>
                      </a:lnTo>
                      <a:lnTo>
                        <a:pt x="142" y="152"/>
                      </a:lnTo>
                      <a:lnTo>
                        <a:pt x="146" y="152"/>
                      </a:lnTo>
                      <a:lnTo>
                        <a:pt x="142" y="152"/>
                      </a:lnTo>
                      <a:lnTo>
                        <a:pt x="142" y="156"/>
                      </a:lnTo>
                      <a:lnTo>
                        <a:pt x="4" y="156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79" name="Freeform 175"/>
                <p:cNvSpPr>
                  <a:spLocks/>
                </p:cNvSpPr>
                <p:nvPr/>
              </p:nvSpPr>
              <p:spPr bwMode="auto">
                <a:xfrm>
                  <a:off x="474" y="2912"/>
                  <a:ext cx="142" cy="8"/>
                </a:xfrm>
                <a:custGeom>
                  <a:avLst/>
                  <a:gdLst>
                    <a:gd name="T0" fmla="*/ 4 w 142"/>
                    <a:gd name="T1" fmla="*/ 8 h 8"/>
                    <a:gd name="T2" fmla="*/ 0 w 142"/>
                    <a:gd name="T3" fmla="*/ 8 h 8"/>
                    <a:gd name="T4" fmla="*/ 0 w 142"/>
                    <a:gd name="T5" fmla="*/ 4 h 8"/>
                    <a:gd name="T6" fmla="*/ 4 w 142"/>
                    <a:gd name="T7" fmla="*/ 4 h 8"/>
                    <a:gd name="T8" fmla="*/ 0 w 142"/>
                    <a:gd name="T9" fmla="*/ 4 h 8"/>
                    <a:gd name="T10" fmla="*/ 0 w 142"/>
                    <a:gd name="T11" fmla="*/ 0 h 8"/>
                    <a:gd name="T12" fmla="*/ 4 w 142"/>
                    <a:gd name="T13" fmla="*/ 0 h 8"/>
                    <a:gd name="T14" fmla="*/ 142 w 142"/>
                    <a:gd name="T15" fmla="*/ 0 h 8"/>
                    <a:gd name="T16" fmla="*/ 142 w 142"/>
                    <a:gd name="T17" fmla="*/ 4 h 8"/>
                    <a:gd name="T18" fmla="*/ 142 w 142"/>
                    <a:gd name="T19" fmla="*/ 8 h 8"/>
                    <a:gd name="T20" fmla="*/ 4 w 142"/>
                    <a:gd name="T21" fmla="*/ 8 h 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42"/>
                    <a:gd name="T34" fmla="*/ 0 h 8"/>
                    <a:gd name="T35" fmla="*/ 142 w 142"/>
                    <a:gd name="T36" fmla="*/ 8 h 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42" h="8">
                      <a:moveTo>
                        <a:pt x="4" y="8"/>
                      </a:move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142" y="0"/>
                      </a:lnTo>
                      <a:lnTo>
                        <a:pt x="142" y="4"/>
                      </a:lnTo>
                      <a:lnTo>
                        <a:pt x="142" y="8"/>
                      </a:lnTo>
                      <a:lnTo>
                        <a:pt x="4" y="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80" name="Freeform 176"/>
                <p:cNvSpPr>
                  <a:spLocks/>
                </p:cNvSpPr>
                <p:nvPr/>
              </p:nvSpPr>
              <p:spPr bwMode="auto">
                <a:xfrm>
                  <a:off x="474" y="2912"/>
                  <a:ext cx="142" cy="8"/>
                </a:xfrm>
                <a:custGeom>
                  <a:avLst/>
                  <a:gdLst>
                    <a:gd name="T0" fmla="*/ 4 w 142"/>
                    <a:gd name="T1" fmla="*/ 8 h 8"/>
                    <a:gd name="T2" fmla="*/ 0 w 142"/>
                    <a:gd name="T3" fmla="*/ 8 h 8"/>
                    <a:gd name="T4" fmla="*/ 0 w 142"/>
                    <a:gd name="T5" fmla="*/ 4 h 8"/>
                    <a:gd name="T6" fmla="*/ 4 w 142"/>
                    <a:gd name="T7" fmla="*/ 4 h 8"/>
                    <a:gd name="T8" fmla="*/ 0 w 142"/>
                    <a:gd name="T9" fmla="*/ 4 h 8"/>
                    <a:gd name="T10" fmla="*/ 0 w 142"/>
                    <a:gd name="T11" fmla="*/ 0 h 8"/>
                    <a:gd name="T12" fmla="*/ 4 w 142"/>
                    <a:gd name="T13" fmla="*/ 0 h 8"/>
                    <a:gd name="T14" fmla="*/ 142 w 142"/>
                    <a:gd name="T15" fmla="*/ 0 h 8"/>
                    <a:gd name="T16" fmla="*/ 142 w 142"/>
                    <a:gd name="T17" fmla="*/ 4 h 8"/>
                    <a:gd name="T18" fmla="*/ 142 w 142"/>
                    <a:gd name="T19" fmla="*/ 8 h 8"/>
                    <a:gd name="T20" fmla="*/ 4 w 142"/>
                    <a:gd name="T21" fmla="*/ 8 h 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42"/>
                    <a:gd name="T34" fmla="*/ 0 h 8"/>
                    <a:gd name="T35" fmla="*/ 142 w 142"/>
                    <a:gd name="T36" fmla="*/ 8 h 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42" h="8">
                      <a:moveTo>
                        <a:pt x="4" y="8"/>
                      </a:move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142" y="0"/>
                      </a:lnTo>
                      <a:lnTo>
                        <a:pt x="142" y="4"/>
                      </a:lnTo>
                      <a:lnTo>
                        <a:pt x="142" y="8"/>
                      </a:lnTo>
                      <a:lnTo>
                        <a:pt x="4" y="8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81" name="Rectangle 177"/>
                <p:cNvSpPr>
                  <a:spLocks noChangeArrowheads="1"/>
                </p:cNvSpPr>
                <p:nvPr/>
              </p:nvSpPr>
              <p:spPr bwMode="auto">
                <a:xfrm>
                  <a:off x="628" y="2920"/>
                  <a:ext cx="566" cy="148"/>
                </a:xfrm>
                <a:prstGeom prst="rect">
                  <a:avLst/>
                </a:prstGeom>
                <a:solidFill>
                  <a:srgbClr val="FFFFE5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82" name="Rectangle 178"/>
                <p:cNvSpPr>
                  <a:spLocks noChangeArrowheads="1"/>
                </p:cNvSpPr>
                <p:nvPr/>
              </p:nvSpPr>
              <p:spPr bwMode="auto">
                <a:xfrm>
                  <a:off x="628" y="2920"/>
                  <a:ext cx="566" cy="1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83" name="Rectangle 179"/>
                <p:cNvSpPr>
                  <a:spLocks noChangeArrowheads="1"/>
                </p:cNvSpPr>
                <p:nvPr/>
              </p:nvSpPr>
              <p:spPr bwMode="auto">
                <a:xfrm>
                  <a:off x="624" y="2920"/>
                  <a:ext cx="4" cy="148"/>
                </a:xfrm>
                <a:prstGeom prst="rect">
                  <a:avLst/>
                </a:prstGeom>
                <a:solidFill>
                  <a:srgbClr val="BFBFA5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84" name="Rectangle 180"/>
                <p:cNvSpPr>
                  <a:spLocks noChangeArrowheads="1"/>
                </p:cNvSpPr>
                <p:nvPr/>
              </p:nvSpPr>
              <p:spPr bwMode="auto">
                <a:xfrm>
                  <a:off x="624" y="2920"/>
                  <a:ext cx="4" cy="1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85" name="Freeform 181"/>
                <p:cNvSpPr>
                  <a:spLocks noEditPoints="1"/>
                </p:cNvSpPr>
                <p:nvPr/>
              </p:nvSpPr>
              <p:spPr bwMode="auto">
                <a:xfrm>
                  <a:off x="616" y="2912"/>
                  <a:ext cx="586" cy="164"/>
                </a:xfrm>
                <a:custGeom>
                  <a:avLst/>
                  <a:gdLst>
                    <a:gd name="T0" fmla="*/ 582 w 586"/>
                    <a:gd name="T1" fmla="*/ 164 h 164"/>
                    <a:gd name="T2" fmla="*/ 582 w 586"/>
                    <a:gd name="T3" fmla="*/ 160 h 164"/>
                    <a:gd name="T4" fmla="*/ 586 w 586"/>
                    <a:gd name="T5" fmla="*/ 160 h 164"/>
                    <a:gd name="T6" fmla="*/ 586 w 586"/>
                    <a:gd name="T7" fmla="*/ 164 h 164"/>
                    <a:gd name="T8" fmla="*/ 582 w 586"/>
                    <a:gd name="T9" fmla="*/ 164 h 164"/>
                    <a:gd name="T10" fmla="*/ 4 w 586"/>
                    <a:gd name="T11" fmla="*/ 164 h 164"/>
                    <a:gd name="T12" fmla="*/ 0 w 586"/>
                    <a:gd name="T13" fmla="*/ 164 h 164"/>
                    <a:gd name="T14" fmla="*/ 6 w 586"/>
                    <a:gd name="T15" fmla="*/ 164 h 164"/>
                    <a:gd name="T16" fmla="*/ 6 w 586"/>
                    <a:gd name="T17" fmla="*/ 160 h 164"/>
                    <a:gd name="T18" fmla="*/ 12 w 586"/>
                    <a:gd name="T19" fmla="*/ 160 h 164"/>
                    <a:gd name="T20" fmla="*/ 12 w 586"/>
                    <a:gd name="T21" fmla="*/ 156 h 164"/>
                    <a:gd name="T22" fmla="*/ 578 w 586"/>
                    <a:gd name="T23" fmla="*/ 156 h 164"/>
                    <a:gd name="T24" fmla="*/ 578 w 586"/>
                    <a:gd name="T25" fmla="*/ 8 h 164"/>
                    <a:gd name="T26" fmla="*/ 12 w 586"/>
                    <a:gd name="T27" fmla="*/ 8 h 164"/>
                    <a:gd name="T28" fmla="*/ 582 w 586"/>
                    <a:gd name="T29" fmla="*/ 8 h 164"/>
                    <a:gd name="T30" fmla="*/ 582 w 586"/>
                    <a:gd name="T31" fmla="*/ 4 h 164"/>
                    <a:gd name="T32" fmla="*/ 582 w 586"/>
                    <a:gd name="T33" fmla="*/ 8 h 164"/>
                    <a:gd name="T34" fmla="*/ 586 w 586"/>
                    <a:gd name="T35" fmla="*/ 8 h 164"/>
                    <a:gd name="T36" fmla="*/ 586 w 586"/>
                    <a:gd name="T37" fmla="*/ 4 h 164"/>
                    <a:gd name="T38" fmla="*/ 582 w 586"/>
                    <a:gd name="T39" fmla="*/ 4 h 164"/>
                    <a:gd name="T40" fmla="*/ 586 w 586"/>
                    <a:gd name="T41" fmla="*/ 4 h 164"/>
                    <a:gd name="T42" fmla="*/ 586 w 586"/>
                    <a:gd name="T43" fmla="*/ 0 h 164"/>
                    <a:gd name="T44" fmla="*/ 586 w 586"/>
                    <a:gd name="T45" fmla="*/ 4 h 164"/>
                    <a:gd name="T46" fmla="*/ 586 w 586"/>
                    <a:gd name="T47" fmla="*/ 160 h 164"/>
                    <a:gd name="T48" fmla="*/ 582 w 586"/>
                    <a:gd name="T49" fmla="*/ 160 h 164"/>
                    <a:gd name="T50" fmla="*/ 582 w 586"/>
                    <a:gd name="T51" fmla="*/ 164 h 164"/>
                    <a:gd name="T52" fmla="*/ 4 w 586"/>
                    <a:gd name="T53" fmla="*/ 164 h 164"/>
                    <a:gd name="T54" fmla="*/ 6 w 586"/>
                    <a:gd name="T55" fmla="*/ 164 h 164"/>
                    <a:gd name="T56" fmla="*/ 12 w 586"/>
                    <a:gd name="T57" fmla="*/ 164 h 164"/>
                    <a:gd name="T58" fmla="*/ 12 w 586"/>
                    <a:gd name="T59" fmla="*/ 160 h 164"/>
                    <a:gd name="T60" fmla="*/ 6 w 586"/>
                    <a:gd name="T61" fmla="*/ 160 h 164"/>
                    <a:gd name="T62" fmla="*/ 6 w 586"/>
                    <a:gd name="T63" fmla="*/ 164 h 16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586"/>
                    <a:gd name="T97" fmla="*/ 0 h 164"/>
                    <a:gd name="T98" fmla="*/ 586 w 586"/>
                    <a:gd name="T99" fmla="*/ 164 h 16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586" h="164">
                      <a:moveTo>
                        <a:pt x="582" y="164"/>
                      </a:moveTo>
                      <a:lnTo>
                        <a:pt x="582" y="160"/>
                      </a:lnTo>
                      <a:lnTo>
                        <a:pt x="586" y="160"/>
                      </a:lnTo>
                      <a:lnTo>
                        <a:pt x="586" y="164"/>
                      </a:lnTo>
                      <a:lnTo>
                        <a:pt x="582" y="164"/>
                      </a:lnTo>
                      <a:close/>
                      <a:moveTo>
                        <a:pt x="4" y="164"/>
                      </a:moveTo>
                      <a:lnTo>
                        <a:pt x="0" y="164"/>
                      </a:lnTo>
                      <a:lnTo>
                        <a:pt x="6" y="164"/>
                      </a:lnTo>
                      <a:lnTo>
                        <a:pt x="6" y="160"/>
                      </a:lnTo>
                      <a:lnTo>
                        <a:pt x="12" y="160"/>
                      </a:lnTo>
                      <a:lnTo>
                        <a:pt x="12" y="156"/>
                      </a:lnTo>
                      <a:lnTo>
                        <a:pt x="578" y="156"/>
                      </a:lnTo>
                      <a:lnTo>
                        <a:pt x="578" y="8"/>
                      </a:lnTo>
                      <a:lnTo>
                        <a:pt x="12" y="8"/>
                      </a:lnTo>
                      <a:lnTo>
                        <a:pt x="582" y="8"/>
                      </a:lnTo>
                      <a:lnTo>
                        <a:pt x="582" y="4"/>
                      </a:lnTo>
                      <a:lnTo>
                        <a:pt x="582" y="8"/>
                      </a:lnTo>
                      <a:lnTo>
                        <a:pt x="586" y="8"/>
                      </a:lnTo>
                      <a:lnTo>
                        <a:pt x="586" y="4"/>
                      </a:lnTo>
                      <a:lnTo>
                        <a:pt x="582" y="4"/>
                      </a:lnTo>
                      <a:lnTo>
                        <a:pt x="586" y="4"/>
                      </a:lnTo>
                      <a:lnTo>
                        <a:pt x="586" y="0"/>
                      </a:lnTo>
                      <a:lnTo>
                        <a:pt x="586" y="4"/>
                      </a:lnTo>
                      <a:lnTo>
                        <a:pt x="586" y="160"/>
                      </a:lnTo>
                      <a:lnTo>
                        <a:pt x="582" y="160"/>
                      </a:lnTo>
                      <a:lnTo>
                        <a:pt x="582" y="164"/>
                      </a:lnTo>
                      <a:lnTo>
                        <a:pt x="4" y="164"/>
                      </a:lnTo>
                      <a:close/>
                      <a:moveTo>
                        <a:pt x="6" y="164"/>
                      </a:moveTo>
                      <a:lnTo>
                        <a:pt x="12" y="164"/>
                      </a:lnTo>
                      <a:lnTo>
                        <a:pt x="12" y="160"/>
                      </a:lnTo>
                      <a:lnTo>
                        <a:pt x="6" y="160"/>
                      </a:lnTo>
                      <a:lnTo>
                        <a:pt x="6" y="164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86" name="Rectangle 182"/>
                <p:cNvSpPr>
                  <a:spLocks noChangeArrowheads="1"/>
                </p:cNvSpPr>
                <p:nvPr/>
              </p:nvSpPr>
              <p:spPr bwMode="auto">
                <a:xfrm>
                  <a:off x="1198" y="3072"/>
                  <a:ext cx="4" cy="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87" name="Freeform 183"/>
                <p:cNvSpPr>
                  <a:spLocks/>
                </p:cNvSpPr>
                <p:nvPr/>
              </p:nvSpPr>
              <p:spPr bwMode="auto">
                <a:xfrm>
                  <a:off x="616" y="2912"/>
                  <a:ext cx="586" cy="164"/>
                </a:xfrm>
                <a:custGeom>
                  <a:avLst/>
                  <a:gdLst>
                    <a:gd name="T0" fmla="*/ 4 w 586"/>
                    <a:gd name="T1" fmla="*/ 164 h 164"/>
                    <a:gd name="T2" fmla="*/ 0 w 586"/>
                    <a:gd name="T3" fmla="*/ 164 h 164"/>
                    <a:gd name="T4" fmla="*/ 6 w 586"/>
                    <a:gd name="T5" fmla="*/ 164 h 164"/>
                    <a:gd name="T6" fmla="*/ 6 w 586"/>
                    <a:gd name="T7" fmla="*/ 160 h 164"/>
                    <a:gd name="T8" fmla="*/ 12 w 586"/>
                    <a:gd name="T9" fmla="*/ 160 h 164"/>
                    <a:gd name="T10" fmla="*/ 12 w 586"/>
                    <a:gd name="T11" fmla="*/ 156 h 164"/>
                    <a:gd name="T12" fmla="*/ 578 w 586"/>
                    <a:gd name="T13" fmla="*/ 156 h 164"/>
                    <a:gd name="T14" fmla="*/ 578 w 586"/>
                    <a:gd name="T15" fmla="*/ 8 h 164"/>
                    <a:gd name="T16" fmla="*/ 12 w 586"/>
                    <a:gd name="T17" fmla="*/ 8 h 164"/>
                    <a:gd name="T18" fmla="*/ 582 w 586"/>
                    <a:gd name="T19" fmla="*/ 8 h 164"/>
                    <a:gd name="T20" fmla="*/ 582 w 586"/>
                    <a:gd name="T21" fmla="*/ 4 h 164"/>
                    <a:gd name="T22" fmla="*/ 582 w 586"/>
                    <a:gd name="T23" fmla="*/ 8 h 164"/>
                    <a:gd name="T24" fmla="*/ 586 w 586"/>
                    <a:gd name="T25" fmla="*/ 8 h 164"/>
                    <a:gd name="T26" fmla="*/ 586 w 586"/>
                    <a:gd name="T27" fmla="*/ 4 h 164"/>
                    <a:gd name="T28" fmla="*/ 582 w 586"/>
                    <a:gd name="T29" fmla="*/ 4 h 164"/>
                    <a:gd name="T30" fmla="*/ 586 w 586"/>
                    <a:gd name="T31" fmla="*/ 4 h 164"/>
                    <a:gd name="T32" fmla="*/ 586 w 586"/>
                    <a:gd name="T33" fmla="*/ 0 h 164"/>
                    <a:gd name="T34" fmla="*/ 586 w 586"/>
                    <a:gd name="T35" fmla="*/ 4 h 164"/>
                    <a:gd name="T36" fmla="*/ 586 w 586"/>
                    <a:gd name="T37" fmla="*/ 160 h 164"/>
                    <a:gd name="T38" fmla="*/ 582 w 586"/>
                    <a:gd name="T39" fmla="*/ 160 h 164"/>
                    <a:gd name="T40" fmla="*/ 582 w 586"/>
                    <a:gd name="T41" fmla="*/ 164 h 164"/>
                    <a:gd name="T42" fmla="*/ 4 w 586"/>
                    <a:gd name="T43" fmla="*/ 164 h 164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586"/>
                    <a:gd name="T67" fmla="*/ 0 h 164"/>
                    <a:gd name="T68" fmla="*/ 586 w 586"/>
                    <a:gd name="T69" fmla="*/ 164 h 164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586" h="164">
                      <a:moveTo>
                        <a:pt x="4" y="164"/>
                      </a:moveTo>
                      <a:lnTo>
                        <a:pt x="0" y="164"/>
                      </a:lnTo>
                      <a:lnTo>
                        <a:pt x="6" y="164"/>
                      </a:lnTo>
                      <a:lnTo>
                        <a:pt x="6" y="160"/>
                      </a:lnTo>
                      <a:lnTo>
                        <a:pt x="12" y="160"/>
                      </a:lnTo>
                      <a:lnTo>
                        <a:pt x="12" y="156"/>
                      </a:lnTo>
                      <a:lnTo>
                        <a:pt x="578" y="156"/>
                      </a:lnTo>
                      <a:lnTo>
                        <a:pt x="578" y="8"/>
                      </a:lnTo>
                      <a:lnTo>
                        <a:pt x="12" y="8"/>
                      </a:lnTo>
                      <a:lnTo>
                        <a:pt x="582" y="8"/>
                      </a:lnTo>
                      <a:lnTo>
                        <a:pt x="582" y="4"/>
                      </a:lnTo>
                      <a:lnTo>
                        <a:pt x="582" y="8"/>
                      </a:lnTo>
                      <a:lnTo>
                        <a:pt x="586" y="8"/>
                      </a:lnTo>
                      <a:lnTo>
                        <a:pt x="586" y="4"/>
                      </a:lnTo>
                      <a:lnTo>
                        <a:pt x="582" y="4"/>
                      </a:lnTo>
                      <a:lnTo>
                        <a:pt x="586" y="4"/>
                      </a:lnTo>
                      <a:lnTo>
                        <a:pt x="586" y="0"/>
                      </a:lnTo>
                      <a:lnTo>
                        <a:pt x="586" y="4"/>
                      </a:lnTo>
                      <a:lnTo>
                        <a:pt x="586" y="160"/>
                      </a:lnTo>
                      <a:lnTo>
                        <a:pt x="582" y="160"/>
                      </a:lnTo>
                      <a:lnTo>
                        <a:pt x="582" y="164"/>
                      </a:lnTo>
                      <a:lnTo>
                        <a:pt x="4" y="164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88" name="Rectangle 184"/>
                <p:cNvSpPr>
                  <a:spLocks noChangeArrowheads="1"/>
                </p:cNvSpPr>
                <p:nvPr/>
              </p:nvSpPr>
              <p:spPr bwMode="auto">
                <a:xfrm>
                  <a:off x="622" y="3072"/>
                  <a:ext cx="6" cy="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89" name="Freeform 185"/>
                <p:cNvSpPr>
                  <a:spLocks noEditPoints="1"/>
                </p:cNvSpPr>
                <p:nvPr/>
              </p:nvSpPr>
              <p:spPr bwMode="auto">
                <a:xfrm>
                  <a:off x="628" y="2912"/>
                  <a:ext cx="574" cy="8"/>
                </a:xfrm>
                <a:custGeom>
                  <a:avLst/>
                  <a:gdLst>
                    <a:gd name="T0" fmla="*/ 570 w 574"/>
                    <a:gd name="T1" fmla="*/ 8 h 8"/>
                    <a:gd name="T2" fmla="*/ 570 w 574"/>
                    <a:gd name="T3" fmla="*/ 4 h 8"/>
                    <a:gd name="T4" fmla="*/ 574 w 574"/>
                    <a:gd name="T5" fmla="*/ 4 h 8"/>
                    <a:gd name="T6" fmla="*/ 574 w 574"/>
                    <a:gd name="T7" fmla="*/ 8 h 8"/>
                    <a:gd name="T8" fmla="*/ 570 w 574"/>
                    <a:gd name="T9" fmla="*/ 8 h 8"/>
                    <a:gd name="T10" fmla="*/ 0 w 574"/>
                    <a:gd name="T11" fmla="*/ 8 h 8"/>
                    <a:gd name="T12" fmla="*/ 0 w 574"/>
                    <a:gd name="T13" fmla="*/ 4 h 8"/>
                    <a:gd name="T14" fmla="*/ 0 w 574"/>
                    <a:gd name="T15" fmla="*/ 0 h 8"/>
                    <a:gd name="T16" fmla="*/ 570 w 574"/>
                    <a:gd name="T17" fmla="*/ 0 h 8"/>
                    <a:gd name="T18" fmla="*/ 570 w 574"/>
                    <a:gd name="T19" fmla="*/ 4 h 8"/>
                    <a:gd name="T20" fmla="*/ 570 w 574"/>
                    <a:gd name="T21" fmla="*/ 8 h 8"/>
                    <a:gd name="T22" fmla="*/ 0 w 574"/>
                    <a:gd name="T23" fmla="*/ 8 h 8"/>
                    <a:gd name="T24" fmla="*/ 570 w 574"/>
                    <a:gd name="T25" fmla="*/ 4 h 8"/>
                    <a:gd name="T26" fmla="*/ 570 w 574"/>
                    <a:gd name="T27" fmla="*/ 0 h 8"/>
                    <a:gd name="T28" fmla="*/ 574 w 574"/>
                    <a:gd name="T29" fmla="*/ 0 h 8"/>
                    <a:gd name="T30" fmla="*/ 574 w 574"/>
                    <a:gd name="T31" fmla="*/ 4 h 8"/>
                    <a:gd name="T32" fmla="*/ 570 w 574"/>
                    <a:gd name="T33" fmla="*/ 4 h 8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574"/>
                    <a:gd name="T52" fmla="*/ 0 h 8"/>
                    <a:gd name="T53" fmla="*/ 574 w 574"/>
                    <a:gd name="T54" fmla="*/ 8 h 8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574" h="8">
                      <a:moveTo>
                        <a:pt x="570" y="8"/>
                      </a:moveTo>
                      <a:lnTo>
                        <a:pt x="570" y="4"/>
                      </a:lnTo>
                      <a:lnTo>
                        <a:pt x="574" y="4"/>
                      </a:lnTo>
                      <a:lnTo>
                        <a:pt x="574" y="8"/>
                      </a:lnTo>
                      <a:lnTo>
                        <a:pt x="570" y="8"/>
                      </a:lnTo>
                      <a:close/>
                      <a:moveTo>
                        <a:pt x="0" y="8"/>
                      </a:move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570" y="0"/>
                      </a:lnTo>
                      <a:lnTo>
                        <a:pt x="570" y="4"/>
                      </a:lnTo>
                      <a:lnTo>
                        <a:pt x="570" y="8"/>
                      </a:lnTo>
                      <a:lnTo>
                        <a:pt x="0" y="8"/>
                      </a:lnTo>
                      <a:close/>
                      <a:moveTo>
                        <a:pt x="570" y="4"/>
                      </a:moveTo>
                      <a:lnTo>
                        <a:pt x="570" y="0"/>
                      </a:lnTo>
                      <a:lnTo>
                        <a:pt x="574" y="0"/>
                      </a:lnTo>
                      <a:lnTo>
                        <a:pt x="574" y="4"/>
                      </a:lnTo>
                      <a:lnTo>
                        <a:pt x="57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90" name="Rectangle 186"/>
                <p:cNvSpPr>
                  <a:spLocks noChangeArrowheads="1"/>
                </p:cNvSpPr>
                <p:nvPr/>
              </p:nvSpPr>
              <p:spPr bwMode="auto">
                <a:xfrm>
                  <a:off x="1198" y="2916"/>
                  <a:ext cx="4" cy="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91" name="Freeform 187"/>
                <p:cNvSpPr>
                  <a:spLocks/>
                </p:cNvSpPr>
                <p:nvPr/>
              </p:nvSpPr>
              <p:spPr bwMode="auto">
                <a:xfrm>
                  <a:off x="628" y="2912"/>
                  <a:ext cx="570" cy="8"/>
                </a:xfrm>
                <a:custGeom>
                  <a:avLst/>
                  <a:gdLst>
                    <a:gd name="T0" fmla="*/ 0 w 570"/>
                    <a:gd name="T1" fmla="*/ 8 h 8"/>
                    <a:gd name="T2" fmla="*/ 0 w 570"/>
                    <a:gd name="T3" fmla="*/ 4 h 8"/>
                    <a:gd name="T4" fmla="*/ 0 w 570"/>
                    <a:gd name="T5" fmla="*/ 0 h 8"/>
                    <a:gd name="T6" fmla="*/ 570 w 570"/>
                    <a:gd name="T7" fmla="*/ 0 h 8"/>
                    <a:gd name="T8" fmla="*/ 570 w 570"/>
                    <a:gd name="T9" fmla="*/ 4 h 8"/>
                    <a:gd name="T10" fmla="*/ 570 w 570"/>
                    <a:gd name="T11" fmla="*/ 8 h 8"/>
                    <a:gd name="T12" fmla="*/ 0 w 570"/>
                    <a:gd name="T13" fmla="*/ 8 h 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570"/>
                    <a:gd name="T22" fmla="*/ 0 h 8"/>
                    <a:gd name="T23" fmla="*/ 570 w 570"/>
                    <a:gd name="T24" fmla="*/ 8 h 8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570" h="8">
                      <a:moveTo>
                        <a:pt x="0" y="8"/>
                      </a:move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570" y="0"/>
                      </a:lnTo>
                      <a:lnTo>
                        <a:pt x="570" y="4"/>
                      </a:lnTo>
                      <a:lnTo>
                        <a:pt x="570" y="8"/>
                      </a:lnTo>
                      <a:lnTo>
                        <a:pt x="0" y="8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92" name="Rectangle 188"/>
                <p:cNvSpPr>
                  <a:spLocks noChangeArrowheads="1"/>
                </p:cNvSpPr>
                <p:nvPr/>
              </p:nvSpPr>
              <p:spPr bwMode="auto">
                <a:xfrm>
                  <a:off x="1198" y="2912"/>
                  <a:ext cx="4" cy="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93" name="Rectangle 189"/>
                <p:cNvSpPr>
                  <a:spLocks noChangeArrowheads="1"/>
                </p:cNvSpPr>
                <p:nvPr/>
              </p:nvSpPr>
              <p:spPr bwMode="auto">
                <a:xfrm>
                  <a:off x="616" y="2920"/>
                  <a:ext cx="4" cy="148"/>
                </a:xfrm>
                <a:prstGeom prst="rect">
                  <a:avLst/>
                </a:prstGeom>
                <a:solidFill>
                  <a:srgbClr val="7F7F7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94" name="Rectangle 190"/>
                <p:cNvSpPr>
                  <a:spLocks noChangeArrowheads="1"/>
                </p:cNvSpPr>
                <p:nvPr/>
              </p:nvSpPr>
              <p:spPr bwMode="auto">
                <a:xfrm>
                  <a:off x="616" y="2920"/>
                  <a:ext cx="4" cy="1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95" name="Freeform 191"/>
                <p:cNvSpPr>
                  <a:spLocks noEditPoints="1"/>
                </p:cNvSpPr>
                <p:nvPr/>
              </p:nvSpPr>
              <p:spPr bwMode="auto">
                <a:xfrm>
                  <a:off x="616" y="2920"/>
                  <a:ext cx="12" cy="156"/>
                </a:xfrm>
                <a:custGeom>
                  <a:avLst/>
                  <a:gdLst>
                    <a:gd name="T0" fmla="*/ 6 w 12"/>
                    <a:gd name="T1" fmla="*/ 156 h 156"/>
                    <a:gd name="T2" fmla="*/ 6 w 12"/>
                    <a:gd name="T3" fmla="*/ 152 h 156"/>
                    <a:gd name="T4" fmla="*/ 12 w 12"/>
                    <a:gd name="T5" fmla="*/ 152 h 156"/>
                    <a:gd name="T6" fmla="*/ 12 w 12"/>
                    <a:gd name="T7" fmla="*/ 156 h 156"/>
                    <a:gd name="T8" fmla="*/ 6 w 12"/>
                    <a:gd name="T9" fmla="*/ 156 h 156"/>
                    <a:gd name="T10" fmla="*/ 0 w 12"/>
                    <a:gd name="T11" fmla="*/ 156 h 156"/>
                    <a:gd name="T12" fmla="*/ 0 w 12"/>
                    <a:gd name="T13" fmla="*/ 152 h 156"/>
                    <a:gd name="T14" fmla="*/ 4 w 12"/>
                    <a:gd name="T15" fmla="*/ 152 h 156"/>
                    <a:gd name="T16" fmla="*/ 0 w 12"/>
                    <a:gd name="T17" fmla="*/ 152 h 156"/>
                    <a:gd name="T18" fmla="*/ 0 w 12"/>
                    <a:gd name="T19" fmla="*/ 148 h 156"/>
                    <a:gd name="T20" fmla="*/ 4 w 12"/>
                    <a:gd name="T21" fmla="*/ 148 h 156"/>
                    <a:gd name="T22" fmla="*/ 4 w 12"/>
                    <a:gd name="T23" fmla="*/ 0 h 156"/>
                    <a:gd name="T24" fmla="*/ 0 w 12"/>
                    <a:gd name="T25" fmla="*/ 0 h 156"/>
                    <a:gd name="T26" fmla="*/ 4 w 12"/>
                    <a:gd name="T27" fmla="*/ 0 h 156"/>
                    <a:gd name="T28" fmla="*/ 12 w 12"/>
                    <a:gd name="T29" fmla="*/ 0 h 156"/>
                    <a:gd name="T30" fmla="*/ 8 w 12"/>
                    <a:gd name="T31" fmla="*/ 0 h 156"/>
                    <a:gd name="T32" fmla="*/ 8 w 12"/>
                    <a:gd name="T33" fmla="*/ 148 h 156"/>
                    <a:gd name="T34" fmla="*/ 12 w 12"/>
                    <a:gd name="T35" fmla="*/ 148 h 156"/>
                    <a:gd name="T36" fmla="*/ 12 w 12"/>
                    <a:gd name="T37" fmla="*/ 152 h 156"/>
                    <a:gd name="T38" fmla="*/ 6 w 12"/>
                    <a:gd name="T39" fmla="*/ 152 h 156"/>
                    <a:gd name="T40" fmla="*/ 6 w 12"/>
                    <a:gd name="T41" fmla="*/ 156 h 156"/>
                    <a:gd name="T42" fmla="*/ 0 w 12"/>
                    <a:gd name="T43" fmla="*/ 156 h 15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12"/>
                    <a:gd name="T67" fmla="*/ 0 h 156"/>
                    <a:gd name="T68" fmla="*/ 12 w 12"/>
                    <a:gd name="T69" fmla="*/ 156 h 15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12" h="156">
                      <a:moveTo>
                        <a:pt x="6" y="156"/>
                      </a:moveTo>
                      <a:lnTo>
                        <a:pt x="6" y="152"/>
                      </a:lnTo>
                      <a:lnTo>
                        <a:pt x="12" y="152"/>
                      </a:lnTo>
                      <a:lnTo>
                        <a:pt x="12" y="156"/>
                      </a:lnTo>
                      <a:lnTo>
                        <a:pt x="6" y="156"/>
                      </a:lnTo>
                      <a:close/>
                      <a:moveTo>
                        <a:pt x="0" y="156"/>
                      </a:moveTo>
                      <a:lnTo>
                        <a:pt x="0" y="152"/>
                      </a:lnTo>
                      <a:lnTo>
                        <a:pt x="4" y="152"/>
                      </a:lnTo>
                      <a:lnTo>
                        <a:pt x="0" y="152"/>
                      </a:lnTo>
                      <a:lnTo>
                        <a:pt x="0" y="148"/>
                      </a:lnTo>
                      <a:lnTo>
                        <a:pt x="4" y="148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12" y="0"/>
                      </a:lnTo>
                      <a:lnTo>
                        <a:pt x="8" y="0"/>
                      </a:lnTo>
                      <a:lnTo>
                        <a:pt x="8" y="148"/>
                      </a:lnTo>
                      <a:lnTo>
                        <a:pt x="12" y="148"/>
                      </a:lnTo>
                      <a:lnTo>
                        <a:pt x="12" y="152"/>
                      </a:lnTo>
                      <a:lnTo>
                        <a:pt x="6" y="152"/>
                      </a:lnTo>
                      <a:lnTo>
                        <a:pt x="6" y="15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solidFill>
                  <a:srgbClr val="3F3F3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96" name="Rectangle 192"/>
                <p:cNvSpPr>
                  <a:spLocks noChangeArrowheads="1"/>
                </p:cNvSpPr>
                <p:nvPr/>
              </p:nvSpPr>
              <p:spPr bwMode="auto">
                <a:xfrm>
                  <a:off x="622" y="3072"/>
                  <a:ext cx="6" cy="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97" name="Freeform 193"/>
                <p:cNvSpPr>
                  <a:spLocks/>
                </p:cNvSpPr>
                <p:nvPr/>
              </p:nvSpPr>
              <p:spPr bwMode="auto">
                <a:xfrm>
                  <a:off x="616" y="2920"/>
                  <a:ext cx="12" cy="156"/>
                </a:xfrm>
                <a:custGeom>
                  <a:avLst/>
                  <a:gdLst>
                    <a:gd name="T0" fmla="*/ 0 w 12"/>
                    <a:gd name="T1" fmla="*/ 156 h 156"/>
                    <a:gd name="T2" fmla="*/ 0 w 12"/>
                    <a:gd name="T3" fmla="*/ 152 h 156"/>
                    <a:gd name="T4" fmla="*/ 4 w 12"/>
                    <a:gd name="T5" fmla="*/ 152 h 156"/>
                    <a:gd name="T6" fmla="*/ 0 w 12"/>
                    <a:gd name="T7" fmla="*/ 152 h 156"/>
                    <a:gd name="T8" fmla="*/ 0 w 12"/>
                    <a:gd name="T9" fmla="*/ 148 h 156"/>
                    <a:gd name="T10" fmla="*/ 4 w 12"/>
                    <a:gd name="T11" fmla="*/ 148 h 156"/>
                    <a:gd name="T12" fmla="*/ 4 w 12"/>
                    <a:gd name="T13" fmla="*/ 0 h 156"/>
                    <a:gd name="T14" fmla="*/ 0 w 12"/>
                    <a:gd name="T15" fmla="*/ 0 h 156"/>
                    <a:gd name="T16" fmla="*/ 4 w 12"/>
                    <a:gd name="T17" fmla="*/ 0 h 156"/>
                    <a:gd name="T18" fmla="*/ 12 w 12"/>
                    <a:gd name="T19" fmla="*/ 0 h 156"/>
                    <a:gd name="T20" fmla="*/ 8 w 12"/>
                    <a:gd name="T21" fmla="*/ 0 h 156"/>
                    <a:gd name="T22" fmla="*/ 8 w 12"/>
                    <a:gd name="T23" fmla="*/ 148 h 156"/>
                    <a:gd name="T24" fmla="*/ 12 w 12"/>
                    <a:gd name="T25" fmla="*/ 148 h 156"/>
                    <a:gd name="T26" fmla="*/ 12 w 12"/>
                    <a:gd name="T27" fmla="*/ 152 h 156"/>
                    <a:gd name="T28" fmla="*/ 6 w 12"/>
                    <a:gd name="T29" fmla="*/ 152 h 156"/>
                    <a:gd name="T30" fmla="*/ 6 w 12"/>
                    <a:gd name="T31" fmla="*/ 156 h 156"/>
                    <a:gd name="T32" fmla="*/ 0 w 12"/>
                    <a:gd name="T33" fmla="*/ 156 h 15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2"/>
                    <a:gd name="T52" fmla="*/ 0 h 156"/>
                    <a:gd name="T53" fmla="*/ 12 w 12"/>
                    <a:gd name="T54" fmla="*/ 156 h 15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2" h="156">
                      <a:moveTo>
                        <a:pt x="0" y="156"/>
                      </a:moveTo>
                      <a:lnTo>
                        <a:pt x="0" y="152"/>
                      </a:lnTo>
                      <a:lnTo>
                        <a:pt x="4" y="152"/>
                      </a:lnTo>
                      <a:lnTo>
                        <a:pt x="0" y="152"/>
                      </a:lnTo>
                      <a:lnTo>
                        <a:pt x="0" y="148"/>
                      </a:lnTo>
                      <a:lnTo>
                        <a:pt x="4" y="148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12" y="0"/>
                      </a:lnTo>
                      <a:lnTo>
                        <a:pt x="8" y="0"/>
                      </a:lnTo>
                      <a:lnTo>
                        <a:pt x="8" y="148"/>
                      </a:lnTo>
                      <a:lnTo>
                        <a:pt x="12" y="148"/>
                      </a:lnTo>
                      <a:lnTo>
                        <a:pt x="12" y="152"/>
                      </a:lnTo>
                      <a:lnTo>
                        <a:pt x="6" y="152"/>
                      </a:lnTo>
                      <a:lnTo>
                        <a:pt x="6" y="156"/>
                      </a:lnTo>
                      <a:lnTo>
                        <a:pt x="0" y="156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98" name="Freeform 194"/>
                <p:cNvSpPr>
                  <a:spLocks/>
                </p:cNvSpPr>
                <p:nvPr/>
              </p:nvSpPr>
              <p:spPr bwMode="auto">
                <a:xfrm>
                  <a:off x="616" y="2912"/>
                  <a:ext cx="12" cy="8"/>
                </a:xfrm>
                <a:custGeom>
                  <a:avLst/>
                  <a:gdLst>
                    <a:gd name="T0" fmla="*/ 4 w 12"/>
                    <a:gd name="T1" fmla="*/ 8 h 8"/>
                    <a:gd name="T2" fmla="*/ 0 w 12"/>
                    <a:gd name="T3" fmla="*/ 8 h 8"/>
                    <a:gd name="T4" fmla="*/ 0 w 12"/>
                    <a:gd name="T5" fmla="*/ 4 h 8"/>
                    <a:gd name="T6" fmla="*/ 4 w 12"/>
                    <a:gd name="T7" fmla="*/ 4 h 8"/>
                    <a:gd name="T8" fmla="*/ 0 w 12"/>
                    <a:gd name="T9" fmla="*/ 4 h 8"/>
                    <a:gd name="T10" fmla="*/ 0 w 12"/>
                    <a:gd name="T11" fmla="*/ 0 h 8"/>
                    <a:gd name="T12" fmla="*/ 4 w 12"/>
                    <a:gd name="T13" fmla="*/ 0 h 8"/>
                    <a:gd name="T14" fmla="*/ 6 w 12"/>
                    <a:gd name="T15" fmla="*/ 0 h 8"/>
                    <a:gd name="T16" fmla="*/ 6 w 12"/>
                    <a:gd name="T17" fmla="*/ 4 h 8"/>
                    <a:gd name="T18" fmla="*/ 6 w 12"/>
                    <a:gd name="T19" fmla="*/ 0 h 8"/>
                    <a:gd name="T20" fmla="*/ 12 w 12"/>
                    <a:gd name="T21" fmla="*/ 0 h 8"/>
                    <a:gd name="T22" fmla="*/ 12 w 12"/>
                    <a:gd name="T23" fmla="*/ 4 h 8"/>
                    <a:gd name="T24" fmla="*/ 12 w 12"/>
                    <a:gd name="T25" fmla="*/ 8 h 8"/>
                    <a:gd name="T26" fmla="*/ 4 w 12"/>
                    <a:gd name="T27" fmla="*/ 8 h 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2"/>
                    <a:gd name="T43" fmla="*/ 0 h 8"/>
                    <a:gd name="T44" fmla="*/ 12 w 12"/>
                    <a:gd name="T45" fmla="*/ 8 h 8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2" h="8">
                      <a:moveTo>
                        <a:pt x="4" y="8"/>
                      </a:move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6" y="4"/>
                      </a:lnTo>
                      <a:lnTo>
                        <a:pt x="6" y="0"/>
                      </a:lnTo>
                      <a:lnTo>
                        <a:pt x="12" y="0"/>
                      </a:lnTo>
                      <a:lnTo>
                        <a:pt x="12" y="4"/>
                      </a:lnTo>
                      <a:lnTo>
                        <a:pt x="12" y="8"/>
                      </a:lnTo>
                      <a:lnTo>
                        <a:pt x="4" y="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099" name="Freeform 195"/>
                <p:cNvSpPr>
                  <a:spLocks/>
                </p:cNvSpPr>
                <p:nvPr/>
              </p:nvSpPr>
              <p:spPr bwMode="auto">
                <a:xfrm>
                  <a:off x="616" y="2912"/>
                  <a:ext cx="12" cy="8"/>
                </a:xfrm>
                <a:custGeom>
                  <a:avLst/>
                  <a:gdLst>
                    <a:gd name="T0" fmla="*/ 4 w 12"/>
                    <a:gd name="T1" fmla="*/ 8 h 8"/>
                    <a:gd name="T2" fmla="*/ 0 w 12"/>
                    <a:gd name="T3" fmla="*/ 8 h 8"/>
                    <a:gd name="T4" fmla="*/ 0 w 12"/>
                    <a:gd name="T5" fmla="*/ 4 h 8"/>
                    <a:gd name="T6" fmla="*/ 4 w 12"/>
                    <a:gd name="T7" fmla="*/ 4 h 8"/>
                    <a:gd name="T8" fmla="*/ 0 w 12"/>
                    <a:gd name="T9" fmla="*/ 4 h 8"/>
                    <a:gd name="T10" fmla="*/ 0 w 12"/>
                    <a:gd name="T11" fmla="*/ 0 h 8"/>
                    <a:gd name="T12" fmla="*/ 4 w 12"/>
                    <a:gd name="T13" fmla="*/ 0 h 8"/>
                    <a:gd name="T14" fmla="*/ 6 w 12"/>
                    <a:gd name="T15" fmla="*/ 0 h 8"/>
                    <a:gd name="T16" fmla="*/ 6 w 12"/>
                    <a:gd name="T17" fmla="*/ 4 h 8"/>
                    <a:gd name="T18" fmla="*/ 6 w 12"/>
                    <a:gd name="T19" fmla="*/ 0 h 8"/>
                    <a:gd name="T20" fmla="*/ 12 w 12"/>
                    <a:gd name="T21" fmla="*/ 0 h 8"/>
                    <a:gd name="T22" fmla="*/ 12 w 12"/>
                    <a:gd name="T23" fmla="*/ 4 h 8"/>
                    <a:gd name="T24" fmla="*/ 12 w 12"/>
                    <a:gd name="T25" fmla="*/ 8 h 8"/>
                    <a:gd name="T26" fmla="*/ 4 w 12"/>
                    <a:gd name="T27" fmla="*/ 8 h 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2"/>
                    <a:gd name="T43" fmla="*/ 0 h 8"/>
                    <a:gd name="T44" fmla="*/ 12 w 12"/>
                    <a:gd name="T45" fmla="*/ 8 h 8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2" h="8">
                      <a:moveTo>
                        <a:pt x="4" y="8"/>
                      </a:move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6" y="4"/>
                      </a:lnTo>
                      <a:lnTo>
                        <a:pt x="6" y="0"/>
                      </a:lnTo>
                      <a:lnTo>
                        <a:pt x="12" y="0"/>
                      </a:lnTo>
                      <a:lnTo>
                        <a:pt x="12" y="4"/>
                      </a:lnTo>
                      <a:lnTo>
                        <a:pt x="12" y="8"/>
                      </a:lnTo>
                      <a:lnTo>
                        <a:pt x="4" y="8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00" name="Rectangle 196"/>
                <p:cNvSpPr>
                  <a:spLocks noChangeArrowheads="1"/>
                </p:cNvSpPr>
                <p:nvPr/>
              </p:nvSpPr>
              <p:spPr bwMode="auto">
                <a:xfrm>
                  <a:off x="1744" y="2930"/>
                  <a:ext cx="104" cy="148"/>
                </a:xfrm>
                <a:prstGeom prst="rect">
                  <a:avLst/>
                </a:prstGeom>
                <a:solidFill>
                  <a:srgbClr val="FFFFE5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01" name="Rectangle 197"/>
                <p:cNvSpPr>
                  <a:spLocks noChangeArrowheads="1"/>
                </p:cNvSpPr>
                <p:nvPr/>
              </p:nvSpPr>
              <p:spPr bwMode="auto">
                <a:xfrm>
                  <a:off x="1744" y="2930"/>
                  <a:ext cx="104" cy="1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02" name="Freeform 198"/>
                <p:cNvSpPr>
                  <a:spLocks/>
                </p:cNvSpPr>
                <p:nvPr/>
              </p:nvSpPr>
              <p:spPr bwMode="auto">
                <a:xfrm>
                  <a:off x="1736" y="2930"/>
                  <a:ext cx="116" cy="156"/>
                </a:xfrm>
                <a:custGeom>
                  <a:avLst/>
                  <a:gdLst>
                    <a:gd name="T0" fmla="*/ 4 w 116"/>
                    <a:gd name="T1" fmla="*/ 156 h 156"/>
                    <a:gd name="T2" fmla="*/ 0 w 116"/>
                    <a:gd name="T3" fmla="*/ 156 h 156"/>
                    <a:gd name="T4" fmla="*/ 0 w 116"/>
                    <a:gd name="T5" fmla="*/ 152 h 156"/>
                    <a:gd name="T6" fmla="*/ 4 w 116"/>
                    <a:gd name="T7" fmla="*/ 152 h 156"/>
                    <a:gd name="T8" fmla="*/ 0 w 116"/>
                    <a:gd name="T9" fmla="*/ 152 h 156"/>
                    <a:gd name="T10" fmla="*/ 0 w 116"/>
                    <a:gd name="T11" fmla="*/ 0 h 156"/>
                    <a:gd name="T12" fmla="*/ 4 w 116"/>
                    <a:gd name="T13" fmla="*/ 0 h 156"/>
                    <a:gd name="T14" fmla="*/ 112 w 116"/>
                    <a:gd name="T15" fmla="*/ 0 h 156"/>
                    <a:gd name="T16" fmla="*/ 8 w 116"/>
                    <a:gd name="T17" fmla="*/ 0 h 156"/>
                    <a:gd name="T18" fmla="*/ 8 w 116"/>
                    <a:gd name="T19" fmla="*/ 148 h 156"/>
                    <a:gd name="T20" fmla="*/ 112 w 116"/>
                    <a:gd name="T21" fmla="*/ 148 h 156"/>
                    <a:gd name="T22" fmla="*/ 112 w 116"/>
                    <a:gd name="T23" fmla="*/ 152 h 156"/>
                    <a:gd name="T24" fmla="*/ 116 w 116"/>
                    <a:gd name="T25" fmla="*/ 152 h 156"/>
                    <a:gd name="T26" fmla="*/ 112 w 116"/>
                    <a:gd name="T27" fmla="*/ 152 h 156"/>
                    <a:gd name="T28" fmla="*/ 112 w 116"/>
                    <a:gd name="T29" fmla="*/ 156 h 156"/>
                    <a:gd name="T30" fmla="*/ 4 w 116"/>
                    <a:gd name="T31" fmla="*/ 156 h 15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16"/>
                    <a:gd name="T49" fmla="*/ 0 h 156"/>
                    <a:gd name="T50" fmla="*/ 116 w 116"/>
                    <a:gd name="T51" fmla="*/ 156 h 15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16" h="156">
                      <a:moveTo>
                        <a:pt x="4" y="156"/>
                      </a:moveTo>
                      <a:lnTo>
                        <a:pt x="0" y="156"/>
                      </a:lnTo>
                      <a:lnTo>
                        <a:pt x="0" y="152"/>
                      </a:lnTo>
                      <a:lnTo>
                        <a:pt x="4" y="152"/>
                      </a:lnTo>
                      <a:lnTo>
                        <a:pt x="0" y="152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112" y="0"/>
                      </a:lnTo>
                      <a:lnTo>
                        <a:pt x="8" y="0"/>
                      </a:lnTo>
                      <a:lnTo>
                        <a:pt x="8" y="148"/>
                      </a:lnTo>
                      <a:lnTo>
                        <a:pt x="112" y="148"/>
                      </a:lnTo>
                      <a:lnTo>
                        <a:pt x="112" y="152"/>
                      </a:lnTo>
                      <a:lnTo>
                        <a:pt x="116" y="152"/>
                      </a:lnTo>
                      <a:lnTo>
                        <a:pt x="112" y="152"/>
                      </a:lnTo>
                      <a:lnTo>
                        <a:pt x="112" y="156"/>
                      </a:lnTo>
                      <a:lnTo>
                        <a:pt x="4" y="156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03" name="Freeform 199"/>
                <p:cNvSpPr>
                  <a:spLocks/>
                </p:cNvSpPr>
                <p:nvPr/>
              </p:nvSpPr>
              <p:spPr bwMode="auto">
                <a:xfrm>
                  <a:off x="1736" y="2930"/>
                  <a:ext cx="116" cy="156"/>
                </a:xfrm>
                <a:custGeom>
                  <a:avLst/>
                  <a:gdLst>
                    <a:gd name="T0" fmla="*/ 4 w 116"/>
                    <a:gd name="T1" fmla="*/ 156 h 156"/>
                    <a:gd name="T2" fmla="*/ 0 w 116"/>
                    <a:gd name="T3" fmla="*/ 156 h 156"/>
                    <a:gd name="T4" fmla="*/ 0 w 116"/>
                    <a:gd name="T5" fmla="*/ 152 h 156"/>
                    <a:gd name="T6" fmla="*/ 4 w 116"/>
                    <a:gd name="T7" fmla="*/ 152 h 156"/>
                    <a:gd name="T8" fmla="*/ 0 w 116"/>
                    <a:gd name="T9" fmla="*/ 152 h 156"/>
                    <a:gd name="T10" fmla="*/ 0 w 116"/>
                    <a:gd name="T11" fmla="*/ 0 h 156"/>
                    <a:gd name="T12" fmla="*/ 4 w 116"/>
                    <a:gd name="T13" fmla="*/ 0 h 156"/>
                    <a:gd name="T14" fmla="*/ 112 w 116"/>
                    <a:gd name="T15" fmla="*/ 0 h 156"/>
                    <a:gd name="T16" fmla="*/ 8 w 116"/>
                    <a:gd name="T17" fmla="*/ 0 h 156"/>
                    <a:gd name="T18" fmla="*/ 8 w 116"/>
                    <a:gd name="T19" fmla="*/ 148 h 156"/>
                    <a:gd name="T20" fmla="*/ 112 w 116"/>
                    <a:gd name="T21" fmla="*/ 148 h 156"/>
                    <a:gd name="T22" fmla="*/ 112 w 116"/>
                    <a:gd name="T23" fmla="*/ 152 h 156"/>
                    <a:gd name="T24" fmla="*/ 116 w 116"/>
                    <a:gd name="T25" fmla="*/ 152 h 156"/>
                    <a:gd name="T26" fmla="*/ 112 w 116"/>
                    <a:gd name="T27" fmla="*/ 152 h 156"/>
                    <a:gd name="T28" fmla="*/ 112 w 116"/>
                    <a:gd name="T29" fmla="*/ 156 h 156"/>
                    <a:gd name="T30" fmla="*/ 4 w 116"/>
                    <a:gd name="T31" fmla="*/ 156 h 15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16"/>
                    <a:gd name="T49" fmla="*/ 0 h 156"/>
                    <a:gd name="T50" fmla="*/ 116 w 116"/>
                    <a:gd name="T51" fmla="*/ 156 h 15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16" h="156">
                      <a:moveTo>
                        <a:pt x="4" y="156"/>
                      </a:moveTo>
                      <a:lnTo>
                        <a:pt x="0" y="156"/>
                      </a:lnTo>
                      <a:lnTo>
                        <a:pt x="0" y="152"/>
                      </a:lnTo>
                      <a:lnTo>
                        <a:pt x="4" y="152"/>
                      </a:lnTo>
                      <a:lnTo>
                        <a:pt x="0" y="152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112" y="0"/>
                      </a:lnTo>
                      <a:lnTo>
                        <a:pt x="8" y="0"/>
                      </a:lnTo>
                      <a:lnTo>
                        <a:pt x="8" y="148"/>
                      </a:lnTo>
                      <a:lnTo>
                        <a:pt x="112" y="148"/>
                      </a:lnTo>
                      <a:lnTo>
                        <a:pt x="112" y="152"/>
                      </a:lnTo>
                      <a:lnTo>
                        <a:pt x="116" y="152"/>
                      </a:lnTo>
                      <a:lnTo>
                        <a:pt x="112" y="152"/>
                      </a:lnTo>
                      <a:lnTo>
                        <a:pt x="112" y="156"/>
                      </a:lnTo>
                      <a:lnTo>
                        <a:pt x="4" y="156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04" name="Freeform 200"/>
                <p:cNvSpPr>
                  <a:spLocks/>
                </p:cNvSpPr>
                <p:nvPr/>
              </p:nvSpPr>
              <p:spPr bwMode="auto">
                <a:xfrm>
                  <a:off x="1736" y="2922"/>
                  <a:ext cx="112" cy="8"/>
                </a:xfrm>
                <a:custGeom>
                  <a:avLst/>
                  <a:gdLst>
                    <a:gd name="T0" fmla="*/ 4 w 112"/>
                    <a:gd name="T1" fmla="*/ 8 h 8"/>
                    <a:gd name="T2" fmla="*/ 0 w 112"/>
                    <a:gd name="T3" fmla="*/ 8 h 8"/>
                    <a:gd name="T4" fmla="*/ 0 w 112"/>
                    <a:gd name="T5" fmla="*/ 4 h 8"/>
                    <a:gd name="T6" fmla="*/ 4 w 112"/>
                    <a:gd name="T7" fmla="*/ 4 h 8"/>
                    <a:gd name="T8" fmla="*/ 0 w 112"/>
                    <a:gd name="T9" fmla="*/ 4 h 8"/>
                    <a:gd name="T10" fmla="*/ 0 w 112"/>
                    <a:gd name="T11" fmla="*/ 0 h 8"/>
                    <a:gd name="T12" fmla="*/ 4 w 112"/>
                    <a:gd name="T13" fmla="*/ 0 h 8"/>
                    <a:gd name="T14" fmla="*/ 112 w 112"/>
                    <a:gd name="T15" fmla="*/ 0 h 8"/>
                    <a:gd name="T16" fmla="*/ 112 w 112"/>
                    <a:gd name="T17" fmla="*/ 4 h 8"/>
                    <a:gd name="T18" fmla="*/ 112 w 112"/>
                    <a:gd name="T19" fmla="*/ 8 h 8"/>
                    <a:gd name="T20" fmla="*/ 4 w 112"/>
                    <a:gd name="T21" fmla="*/ 8 h 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12"/>
                    <a:gd name="T34" fmla="*/ 0 h 8"/>
                    <a:gd name="T35" fmla="*/ 112 w 112"/>
                    <a:gd name="T36" fmla="*/ 8 h 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12" h="8">
                      <a:moveTo>
                        <a:pt x="4" y="8"/>
                      </a:move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112" y="0"/>
                      </a:lnTo>
                      <a:lnTo>
                        <a:pt x="112" y="4"/>
                      </a:lnTo>
                      <a:lnTo>
                        <a:pt x="112" y="8"/>
                      </a:lnTo>
                      <a:lnTo>
                        <a:pt x="4" y="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05" name="Freeform 201"/>
                <p:cNvSpPr>
                  <a:spLocks/>
                </p:cNvSpPr>
                <p:nvPr/>
              </p:nvSpPr>
              <p:spPr bwMode="auto">
                <a:xfrm>
                  <a:off x="1736" y="2922"/>
                  <a:ext cx="112" cy="8"/>
                </a:xfrm>
                <a:custGeom>
                  <a:avLst/>
                  <a:gdLst>
                    <a:gd name="T0" fmla="*/ 4 w 112"/>
                    <a:gd name="T1" fmla="*/ 8 h 8"/>
                    <a:gd name="T2" fmla="*/ 0 w 112"/>
                    <a:gd name="T3" fmla="*/ 8 h 8"/>
                    <a:gd name="T4" fmla="*/ 0 w 112"/>
                    <a:gd name="T5" fmla="*/ 4 h 8"/>
                    <a:gd name="T6" fmla="*/ 4 w 112"/>
                    <a:gd name="T7" fmla="*/ 4 h 8"/>
                    <a:gd name="T8" fmla="*/ 0 w 112"/>
                    <a:gd name="T9" fmla="*/ 4 h 8"/>
                    <a:gd name="T10" fmla="*/ 0 w 112"/>
                    <a:gd name="T11" fmla="*/ 0 h 8"/>
                    <a:gd name="T12" fmla="*/ 4 w 112"/>
                    <a:gd name="T13" fmla="*/ 0 h 8"/>
                    <a:gd name="T14" fmla="*/ 112 w 112"/>
                    <a:gd name="T15" fmla="*/ 0 h 8"/>
                    <a:gd name="T16" fmla="*/ 112 w 112"/>
                    <a:gd name="T17" fmla="*/ 4 h 8"/>
                    <a:gd name="T18" fmla="*/ 112 w 112"/>
                    <a:gd name="T19" fmla="*/ 8 h 8"/>
                    <a:gd name="T20" fmla="*/ 4 w 112"/>
                    <a:gd name="T21" fmla="*/ 8 h 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12"/>
                    <a:gd name="T34" fmla="*/ 0 h 8"/>
                    <a:gd name="T35" fmla="*/ 112 w 112"/>
                    <a:gd name="T36" fmla="*/ 8 h 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12" h="8">
                      <a:moveTo>
                        <a:pt x="4" y="8"/>
                      </a:move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112" y="0"/>
                      </a:lnTo>
                      <a:lnTo>
                        <a:pt x="112" y="4"/>
                      </a:lnTo>
                      <a:lnTo>
                        <a:pt x="112" y="8"/>
                      </a:lnTo>
                      <a:lnTo>
                        <a:pt x="4" y="8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06" name="Rectangle 202"/>
                <p:cNvSpPr>
                  <a:spLocks noChangeArrowheads="1"/>
                </p:cNvSpPr>
                <p:nvPr/>
              </p:nvSpPr>
              <p:spPr bwMode="auto">
                <a:xfrm>
                  <a:off x="1856" y="2930"/>
                  <a:ext cx="606" cy="148"/>
                </a:xfrm>
                <a:prstGeom prst="rect">
                  <a:avLst/>
                </a:prstGeom>
                <a:solidFill>
                  <a:srgbClr val="FFFFE5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07" name="Rectangle 203"/>
                <p:cNvSpPr>
                  <a:spLocks noChangeArrowheads="1"/>
                </p:cNvSpPr>
                <p:nvPr/>
              </p:nvSpPr>
              <p:spPr bwMode="auto">
                <a:xfrm>
                  <a:off x="1856" y="2930"/>
                  <a:ext cx="606" cy="1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08" name="Freeform 204"/>
                <p:cNvSpPr>
                  <a:spLocks noEditPoints="1"/>
                </p:cNvSpPr>
                <p:nvPr/>
              </p:nvSpPr>
              <p:spPr bwMode="auto">
                <a:xfrm>
                  <a:off x="1848" y="2930"/>
                  <a:ext cx="624" cy="156"/>
                </a:xfrm>
                <a:custGeom>
                  <a:avLst/>
                  <a:gdLst>
                    <a:gd name="T0" fmla="*/ 620 w 624"/>
                    <a:gd name="T1" fmla="*/ 156 h 156"/>
                    <a:gd name="T2" fmla="*/ 620 w 624"/>
                    <a:gd name="T3" fmla="*/ 156 h 156"/>
                    <a:gd name="T4" fmla="*/ 624 w 624"/>
                    <a:gd name="T5" fmla="*/ 156 h 156"/>
                    <a:gd name="T6" fmla="*/ 624 w 624"/>
                    <a:gd name="T7" fmla="*/ 156 h 156"/>
                    <a:gd name="T8" fmla="*/ 620 w 624"/>
                    <a:gd name="T9" fmla="*/ 156 h 156"/>
                    <a:gd name="T10" fmla="*/ 4 w 624"/>
                    <a:gd name="T11" fmla="*/ 156 h 156"/>
                    <a:gd name="T12" fmla="*/ 0 w 624"/>
                    <a:gd name="T13" fmla="*/ 156 h 156"/>
                    <a:gd name="T14" fmla="*/ 0 w 624"/>
                    <a:gd name="T15" fmla="*/ 152 h 156"/>
                    <a:gd name="T16" fmla="*/ 4 w 624"/>
                    <a:gd name="T17" fmla="*/ 152 h 156"/>
                    <a:gd name="T18" fmla="*/ 0 w 624"/>
                    <a:gd name="T19" fmla="*/ 152 h 156"/>
                    <a:gd name="T20" fmla="*/ 0 w 624"/>
                    <a:gd name="T21" fmla="*/ 0 h 156"/>
                    <a:gd name="T22" fmla="*/ 4 w 624"/>
                    <a:gd name="T23" fmla="*/ 0 h 156"/>
                    <a:gd name="T24" fmla="*/ 614 w 624"/>
                    <a:gd name="T25" fmla="*/ 0 h 156"/>
                    <a:gd name="T26" fmla="*/ 8 w 624"/>
                    <a:gd name="T27" fmla="*/ 0 h 156"/>
                    <a:gd name="T28" fmla="*/ 8 w 624"/>
                    <a:gd name="T29" fmla="*/ 148 h 156"/>
                    <a:gd name="T30" fmla="*/ 614 w 624"/>
                    <a:gd name="T31" fmla="*/ 148 h 156"/>
                    <a:gd name="T32" fmla="*/ 614 w 624"/>
                    <a:gd name="T33" fmla="*/ 152 h 156"/>
                    <a:gd name="T34" fmla="*/ 618 w 624"/>
                    <a:gd name="T35" fmla="*/ 152 h 156"/>
                    <a:gd name="T36" fmla="*/ 614 w 624"/>
                    <a:gd name="T37" fmla="*/ 152 h 156"/>
                    <a:gd name="T38" fmla="*/ 614 w 624"/>
                    <a:gd name="T39" fmla="*/ 156 h 156"/>
                    <a:gd name="T40" fmla="*/ 618 w 624"/>
                    <a:gd name="T41" fmla="*/ 156 h 156"/>
                    <a:gd name="T42" fmla="*/ 620 w 624"/>
                    <a:gd name="T43" fmla="*/ 156 h 156"/>
                    <a:gd name="T44" fmla="*/ 620 w 624"/>
                    <a:gd name="T45" fmla="*/ 156 h 156"/>
                    <a:gd name="T46" fmla="*/ 4 w 624"/>
                    <a:gd name="T47" fmla="*/ 156 h 15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624"/>
                    <a:gd name="T73" fmla="*/ 0 h 156"/>
                    <a:gd name="T74" fmla="*/ 624 w 624"/>
                    <a:gd name="T75" fmla="*/ 156 h 156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624" h="156">
                      <a:moveTo>
                        <a:pt x="620" y="156"/>
                      </a:moveTo>
                      <a:lnTo>
                        <a:pt x="620" y="156"/>
                      </a:lnTo>
                      <a:lnTo>
                        <a:pt x="624" y="156"/>
                      </a:lnTo>
                      <a:lnTo>
                        <a:pt x="620" y="156"/>
                      </a:lnTo>
                      <a:close/>
                      <a:moveTo>
                        <a:pt x="4" y="156"/>
                      </a:moveTo>
                      <a:lnTo>
                        <a:pt x="0" y="156"/>
                      </a:lnTo>
                      <a:lnTo>
                        <a:pt x="0" y="152"/>
                      </a:lnTo>
                      <a:lnTo>
                        <a:pt x="4" y="152"/>
                      </a:lnTo>
                      <a:lnTo>
                        <a:pt x="0" y="152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614" y="0"/>
                      </a:lnTo>
                      <a:lnTo>
                        <a:pt x="8" y="0"/>
                      </a:lnTo>
                      <a:lnTo>
                        <a:pt x="8" y="148"/>
                      </a:lnTo>
                      <a:lnTo>
                        <a:pt x="614" y="148"/>
                      </a:lnTo>
                      <a:lnTo>
                        <a:pt x="614" y="152"/>
                      </a:lnTo>
                      <a:lnTo>
                        <a:pt x="618" y="152"/>
                      </a:lnTo>
                      <a:lnTo>
                        <a:pt x="614" y="152"/>
                      </a:lnTo>
                      <a:lnTo>
                        <a:pt x="614" y="156"/>
                      </a:lnTo>
                      <a:lnTo>
                        <a:pt x="618" y="156"/>
                      </a:lnTo>
                      <a:lnTo>
                        <a:pt x="620" y="156"/>
                      </a:lnTo>
                      <a:lnTo>
                        <a:pt x="4" y="156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09" name="Rectangle 205"/>
                <p:cNvSpPr>
                  <a:spLocks noChangeArrowheads="1"/>
                </p:cNvSpPr>
                <p:nvPr/>
              </p:nvSpPr>
              <p:spPr bwMode="auto">
                <a:xfrm>
                  <a:off x="2468" y="3086"/>
                  <a:ext cx="4" cy="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10" name="Freeform 206"/>
                <p:cNvSpPr>
                  <a:spLocks/>
                </p:cNvSpPr>
                <p:nvPr/>
              </p:nvSpPr>
              <p:spPr bwMode="auto">
                <a:xfrm>
                  <a:off x="1848" y="2930"/>
                  <a:ext cx="620" cy="156"/>
                </a:xfrm>
                <a:custGeom>
                  <a:avLst/>
                  <a:gdLst>
                    <a:gd name="T0" fmla="*/ 4 w 620"/>
                    <a:gd name="T1" fmla="*/ 156 h 156"/>
                    <a:gd name="T2" fmla="*/ 0 w 620"/>
                    <a:gd name="T3" fmla="*/ 156 h 156"/>
                    <a:gd name="T4" fmla="*/ 0 w 620"/>
                    <a:gd name="T5" fmla="*/ 152 h 156"/>
                    <a:gd name="T6" fmla="*/ 4 w 620"/>
                    <a:gd name="T7" fmla="*/ 152 h 156"/>
                    <a:gd name="T8" fmla="*/ 0 w 620"/>
                    <a:gd name="T9" fmla="*/ 152 h 156"/>
                    <a:gd name="T10" fmla="*/ 0 w 620"/>
                    <a:gd name="T11" fmla="*/ 0 h 156"/>
                    <a:gd name="T12" fmla="*/ 4 w 620"/>
                    <a:gd name="T13" fmla="*/ 0 h 156"/>
                    <a:gd name="T14" fmla="*/ 614 w 620"/>
                    <a:gd name="T15" fmla="*/ 0 h 156"/>
                    <a:gd name="T16" fmla="*/ 8 w 620"/>
                    <a:gd name="T17" fmla="*/ 0 h 156"/>
                    <a:gd name="T18" fmla="*/ 8 w 620"/>
                    <a:gd name="T19" fmla="*/ 148 h 156"/>
                    <a:gd name="T20" fmla="*/ 614 w 620"/>
                    <a:gd name="T21" fmla="*/ 148 h 156"/>
                    <a:gd name="T22" fmla="*/ 614 w 620"/>
                    <a:gd name="T23" fmla="*/ 152 h 156"/>
                    <a:gd name="T24" fmla="*/ 618 w 620"/>
                    <a:gd name="T25" fmla="*/ 152 h 156"/>
                    <a:gd name="T26" fmla="*/ 614 w 620"/>
                    <a:gd name="T27" fmla="*/ 152 h 156"/>
                    <a:gd name="T28" fmla="*/ 614 w 620"/>
                    <a:gd name="T29" fmla="*/ 156 h 156"/>
                    <a:gd name="T30" fmla="*/ 618 w 620"/>
                    <a:gd name="T31" fmla="*/ 156 h 156"/>
                    <a:gd name="T32" fmla="*/ 620 w 620"/>
                    <a:gd name="T33" fmla="*/ 156 h 156"/>
                    <a:gd name="T34" fmla="*/ 620 w 620"/>
                    <a:gd name="T35" fmla="*/ 156 h 156"/>
                    <a:gd name="T36" fmla="*/ 4 w 620"/>
                    <a:gd name="T37" fmla="*/ 156 h 15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620"/>
                    <a:gd name="T58" fmla="*/ 0 h 156"/>
                    <a:gd name="T59" fmla="*/ 620 w 620"/>
                    <a:gd name="T60" fmla="*/ 156 h 15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620" h="156">
                      <a:moveTo>
                        <a:pt x="4" y="156"/>
                      </a:moveTo>
                      <a:lnTo>
                        <a:pt x="0" y="156"/>
                      </a:lnTo>
                      <a:lnTo>
                        <a:pt x="0" y="152"/>
                      </a:lnTo>
                      <a:lnTo>
                        <a:pt x="4" y="152"/>
                      </a:lnTo>
                      <a:lnTo>
                        <a:pt x="0" y="152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614" y="0"/>
                      </a:lnTo>
                      <a:lnTo>
                        <a:pt x="8" y="0"/>
                      </a:lnTo>
                      <a:lnTo>
                        <a:pt x="8" y="148"/>
                      </a:lnTo>
                      <a:lnTo>
                        <a:pt x="614" y="148"/>
                      </a:lnTo>
                      <a:lnTo>
                        <a:pt x="614" y="152"/>
                      </a:lnTo>
                      <a:lnTo>
                        <a:pt x="618" y="152"/>
                      </a:lnTo>
                      <a:lnTo>
                        <a:pt x="614" y="152"/>
                      </a:lnTo>
                      <a:lnTo>
                        <a:pt x="614" y="156"/>
                      </a:lnTo>
                      <a:lnTo>
                        <a:pt x="618" y="156"/>
                      </a:lnTo>
                      <a:lnTo>
                        <a:pt x="620" y="156"/>
                      </a:lnTo>
                      <a:lnTo>
                        <a:pt x="4" y="156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11" name="Freeform 207"/>
                <p:cNvSpPr>
                  <a:spLocks/>
                </p:cNvSpPr>
                <p:nvPr/>
              </p:nvSpPr>
              <p:spPr bwMode="auto">
                <a:xfrm>
                  <a:off x="1848" y="2922"/>
                  <a:ext cx="614" cy="8"/>
                </a:xfrm>
                <a:custGeom>
                  <a:avLst/>
                  <a:gdLst>
                    <a:gd name="T0" fmla="*/ 4 w 614"/>
                    <a:gd name="T1" fmla="*/ 8 h 8"/>
                    <a:gd name="T2" fmla="*/ 0 w 614"/>
                    <a:gd name="T3" fmla="*/ 8 h 8"/>
                    <a:gd name="T4" fmla="*/ 0 w 614"/>
                    <a:gd name="T5" fmla="*/ 4 h 8"/>
                    <a:gd name="T6" fmla="*/ 4 w 614"/>
                    <a:gd name="T7" fmla="*/ 4 h 8"/>
                    <a:gd name="T8" fmla="*/ 0 w 614"/>
                    <a:gd name="T9" fmla="*/ 4 h 8"/>
                    <a:gd name="T10" fmla="*/ 0 w 614"/>
                    <a:gd name="T11" fmla="*/ 0 h 8"/>
                    <a:gd name="T12" fmla="*/ 4 w 614"/>
                    <a:gd name="T13" fmla="*/ 0 h 8"/>
                    <a:gd name="T14" fmla="*/ 614 w 614"/>
                    <a:gd name="T15" fmla="*/ 0 h 8"/>
                    <a:gd name="T16" fmla="*/ 614 w 614"/>
                    <a:gd name="T17" fmla="*/ 4 h 8"/>
                    <a:gd name="T18" fmla="*/ 614 w 614"/>
                    <a:gd name="T19" fmla="*/ 8 h 8"/>
                    <a:gd name="T20" fmla="*/ 614 w 614"/>
                    <a:gd name="T21" fmla="*/ 8 h 8"/>
                    <a:gd name="T22" fmla="*/ 4 w 614"/>
                    <a:gd name="T23" fmla="*/ 8 h 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614"/>
                    <a:gd name="T37" fmla="*/ 0 h 8"/>
                    <a:gd name="T38" fmla="*/ 614 w 614"/>
                    <a:gd name="T39" fmla="*/ 8 h 8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614" h="8">
                      <a:moveTo>
                        <a:pt x="4" y="8"/>
                      </a:move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614" y="0"/>
                      </a:lnTo>
                      <a:lnTo>
                        <a:pt x="614" y="4"/>
                      </a:lnTo>
                      <a:lnTo>
                        <a:pt x="614" y="8"/>
                      </a:lnTo>
                      <a:lnTo>
                        <a:pt x="4" y="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12" name="Freeform 208"/>
                <p:cNvSpPr>
                  <a:spLocks/>
                </p:cNvSpPr>
                <p:nvPr/>
              </p:nvSpPr>
              <p:spPr bwMode="auto">
                <a:xfrm>
                  <a:off x="1848" y="2922"/>
                  <a:ext cx="614" cy="8"/>
                </a:xfrm>
                <a:custGeom>
                  <a:avLst/>
                  <a:gdLst>
                    <a:gd name="T0" fmla="*/ 4 w 614"/>
                    <a:gd name="T1" fmla="*/ 8 h 8"/>
                    <a:gd name="T2" fmla="*/ 0 w 614"/>
                    <a:gd name="T3" fmla="*/ 8 h 8"/>
                    <a:gd name="T4" fmla="*/ 0 w 614"/>
                    <a:gd name="T5" fmla="*/ 4 h 8"/>
                    <a:gd name="T6" fmla="*/ 4 w 614"/>
                    <a:gd name="T7" fmla="*/ 4 h 8"/>
                    <a:gd name="T8" fmla="*/ 0 w 614"/>
                    <a:gd name="T9" fmla="*/ 4 h 8"/>
                    <a:gd name="T10" fmla="*/ 0 w 614"/>
                    <a:gd name="T11" fmla="*/ 0 h 8"/>
                    <a:gd name="T12" fmla="*/ 4 w 614"/>
                    <a:gd name="T13" fmla="*/ 0 h 8"/>
                    <a:gd name="T14" fmla="*/ 614 w 614"/>
                    <a:gd name="T15" fmla="*/ 0 h 8"/>
                    <a:gd name="T16" fmla="*/ 614 w 614"/>
                    <a:gd name="T17" fmla="*/ 4 h 8"/>
                    <a:gd name="T18" fmla="*/ 614 w 614"/>
                    <a:gd name="T19" fmla="*/ 8 h 8"/>
                    <a:gd name="T20" fmla="*/ 614 w 614"/>
                    <a:gd name="T21" fmla="*/ 8 h 8"/>
                    <a:gd name="T22" fmla="*/ 4 w 614"/>
                    <a:gd name="T23" fmla="*/ 8 h 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614"/>
                    <a:gd name="T37" fmla="*/ 0 h 8"/>
                    <a:gd name="T38" fmla="*/ 614 w 614"/>
                    <a:gd name="T39" fmla="*/ 8 h 8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614" h="8">
                      <a:moveTo>
                        <a:pt x="4" y="8"/>
                      </a:move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614" y="0"/>
                      </a:lnTo>
                      <a:lnTo>
                        <a:pt x="614" y="4"/>
                      </a:lnTo>
                      <a:lnTo>
                        <a:pt x="614" y="8"/>
                      </a:lnTo>
                      <a:lnTo>
                        <a:pt x="4" y="8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13" name="Line 209"/>
                <p:cNvSpPr>
                  <a:spLocks noChangeShapeType="1"/>
                </p:cNvSpPr>
                <p:nvPr/>
              </p:nvSpPr>
              <p:spPr bwMode="auto">
                <a:xfrm>
                  <a:off x="1664" y="2154"/>
                  <a:ext cx="1" cy="46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14" name="Line 210"/>
                <p:cNvSpPr>
                  <a:spLocks noChangeShapeType="1"/>
                </p:cNvSpPr>
                <p:nvPr/>
              </p:nvSpPr>
              <p:spPr bwMode="auto">
                <a:xfrm>
                  <a:off x="1664" y="2154"/>
                  <a:ext cx="1" cy="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15" name="Line 211"/>
                <p:cNvSpPr>
                  <a:spLocks noChangeShapeType="1"/>
                </p:cNvSpPr>
                <p:nvPr/>
              </p:nvSpPr>
              <p:spPr bwMode="auto">
                <a:xfrm>
                  <a:off x="1618" y="2614"/>
                  <a:ext cx="90" cy="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16" name="Line 212"/>
                <p:cNvSpPr>
                  <a:spLocks noChangeShapeType="1"/>
                </p:cNvSpPr>
                <p:nvPr/>
              </p:nvSpPr>
              <p:spPr bwMode="auto">
                <a:xfrm>
                  <a:off x="1618" y="2614"/>
                  <a:ext cx="1" cy="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17" name="Line 213"/>
                <p:cNvSpPr>
                  <a:spLocks noChangeShapeType="1"/>
                </p:cNvSpPr>
                <p:nvPr/>
              </p:nvSpPr>
              <p:spPr bwMode="auto">
                <a:xfrm>
                  <a:off x="1618" y="2154"/>
                  <a:ext cx="90" cy="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18" name="Line 214"/>
                <p:cNvSpPr>
                  <a:spLocks noChangeShapeType="1"/>
                </p:cNvSpPr>
                <p:nvPr/>
              </p:nvSpPr>
              <p:spPr bwMode="auto">
                <a:xfrm>
                  <a:off x="1618" y="2154"/>
                  <a:ext cx="1" cy="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19" name="Freeform 215"/>
                <p:cNvSpPr>
                  <a:spLocks/>
                </p:cNvSpPr>
                <p:nvPr/>
              </p:nvSpPr>
              <p:spPr bwMode="auto">
                <a:xfrm>
                  <a:off x="1532" y="2346"/>
                  <a:ext cx="88" cy="48"/>
                </a:xfrm>
                <a:custGeom>
                  <a:avLst/>
                  <a:gdLst>
                    <a:gd name="T0" fmla="*/ 2 w 88"/>
                    <a:gd name="T1" fmla="*/ 48 h 48"/>
                    <a:gd name="T2" fmla="*/ 88 w 88"/>
                    <a:gd name="T3" fmla="*/ 20 h 48"/>
                    <a:gd name="T4" fmla="*/ 0 w 88"/>
                    <a:gd name="T5" fmla="*/ 0 h 48"/>
                    <a:gd name="T6" fmla="*/ 2 w 88"/>
                    <a:gd name="T7" fmla="*/ 48 h 48"/>
                    <a:gd name="T8" fmla="*/ 2 w 88"/>
                    <a:gd name="T9" fmla="*/ 48 h 4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8"/>
                    <a:gd name="T16" fmla="*/ 0 h 48"/>
                    <a:gd name="T17" fmla="*/ 88 w 88"/>
                    <a:gd name="T18" fmla="*/ 48 h 4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8" h="48">
                      <a:moveTo>
                        <a:pt x="2" y="48"/>
                      </a:moveTo>
                      <a:lnTo>
                        <a:pt x="88" y="20"/>
                      </a:lnTo>
                      <a:lnTo>
                        <a:pt x="0" y="0"/>
                      </a:lnTo>
                      <a:lnTo>
                        <a:pt x="2" y="4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20" name="Line 216"/>
                <p:cNvSpPr>
                  <a:spLocks noChangeShapeType="1"/>
                </p:cNvSpPr>
                <p:nvPr/>
              </p:nvSpPr>
              <p:spPr bwMode="auto">
                <a:xfrm flipV="1">
                  <a:off x="1228" y="2370"/>
                  <a:ext cx="322" cy="1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21" name="Line 217"/>
                <p:cNvSpPr>
                  <a:spLocks noChangeShapeType="1"/>
                </p:cNvSpPr>
                <p:nvPr/>
              </p:nvSpPr>
              <p:spPr bwMode="auto">
                <a:xfrm>
                  <a:off x="1228" y="2386"/>
                  <a:ext cx="1" cy="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22" name="Freeform 218"/>
                <p:cNvSpPr>
                  <a:spLocks/>
                </p:cNvSpPr>
                <p:nvPr/>
              </p:nvSpPr>
              <p:spPr bwMode="auto">
                <a:xfrm>
                  <a:off x="1532" y="2346"/>
                  <a:ext cx="88" cy="48"/>
                </a:xfrm>
                <a:custGeom>
                  <a:avLst/>
                  <a:gdLst>
                    <a:gd name="T0" fmla="*/ 2 w 88"/>
                    <a:gd name="T1" fmla="*/ 48 h 48"/>
                    <a:gd name="T2" fmla="*/ 88 w 88"/>
                    <a:gd name="T3" fmla="*/ 20 h 48"/>
                    <a:gd name="T4" fmla="*/ 0 w 88"/>
                    <a:gd name="T5" fmla="*/ 0 h 48"/>
                    <a:gd name="T6" fmla="*/ 2 w 88"/>
                    <a:gd name="T7" fmla="*/ 48 h 48"/>
                    <a:gd name="T8" fmla="*/ 2 w 88"/>
                    <a:gd name="T9" fmla="*/ 48 h 4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8"/>
                    <a:gd name="T16" fmla="*/ 0 h 48"/>
                    <a:gd name="T17" fmla="*/ 88 w 88"/>
                    <a:gd name="T18" fmla="*/ 48 h 4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8" h="48">
                      <a:moveTo>
                        <a:pt x="2" y="48"/>
                      </a:moveTo>
                      <a:lnTo>
                        <a:pt x="88" y="20"/>
                      </a:lnTo>
                      <a:lnTo>
                        <a:pt x="0" y="0"/>
                      </a:lnTo>
                      <a:lnTo>
                        <a:pt x="2" y="4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23" name="Freeform 219"/>
                <p:cNvSpPr>
                  <a:spLocks noEditPoints="1"/>
                </p:cNvSpPr>
                <p:nvPr/>
              </p:nvSpPr>
              <p:spPr bwMode="auto">
                <a:xfrm>
                  <a:off x="440" y="3128"/>
                  <a:ext cx="816" cy="132"/>
                </a:xfrm>
                <a:custGeom>
                  <a:avLst/>
                  <a:gdLst>
                    <a:gd name="T0" fmla="*/ 48 w 816"/>
                    <a:gd name="T1" fmla="*/ 100 h 132"/>
                    <a:gd name="T2" fmla="*/ 60 w 816"/>
                    <a:gd name="T3" fmla="*/ 46 h 132"/>
                    <a:gd name="T4" fmla="*/ 16 w 816"/>
                    <a:gd name="T5" fmla="*/ 34 h 132"/>
                    <a:gd name="T6" fmla="*/ 32 w 816"/>
                    <a:gd name="T7" fmla="*/ 36 h 132"/>
                    <a:gd name="T8" fmla="*/ 46 w 816"/>
                    <a:gd name="T9" fmla="*/ 88 h 132"/>
                    <a:gd name="T10" fmla="*/ 12 w 816"/>
                    <a:gd name="T11" fmla="*/ 54 h 132"/>
                    <a:gd name="T12" fmla="*/ 98 w 816"/>
                    <a:gd name="T13" fmla="*/ 42 h 132"/>
                    <a:gd name="T14" fmla="*/ 108 w 816"/>
                    <a:gd name="T15" fmla="*/ 28 h 132"/>
                    <a:gd name="T16" fmla="*/ 92 w 816"/>
                    <a:gd name="T17" fmla="*/ 104 h 132"/>
                    <a:gd name="T18" fmla="*/ 176 w 816"/>
                    <a:gd name="T19" fmla="*/ 100 h 132"/>
                    <a:gd name="T20" fmla="*/ 184 w 816"/>
                    <a:gd name="T21" fmla="*/ 38 h 132"/>
                    <a:gd name="T22" fmla="*/ 130 w 816"/>
                    <a:gd name="T23" fmla="*/ 40 h 132"/>
                    <a:gd name="T24" fmla="*/ 142 w 816"/>
                    <a:gd name="T25" fmla="*/ 44 h 132"/>
                    <a:gd name="T26" fmla="*/ 180 w 816"/>
                    <a:gd name="T27" fmla="*/ 66 h 132"/>
                    <a:gd name="T28" fmla="*/ 138 w 816"/>
                    <a:gd name="T29" fmla="*/ 78 h 132"/>
                    <a:gd name="T30" fmla="*/ 256 w 816"/>
                    <a:gd name="T31" fmla="*/ 38 h 132"/>
                    <a:gd name="T32" fmla="*/ 212 w 816"/>
                    <a:gd name="T33" fmla="*/ 38 h 132"/>
                    <a:gd name="T34" fmla="*/ 218 w 816"/>
                    <a:gd name="T35" fmla="*/ 100 h 132"/>
                    <a:gd name="T36" fmla="*/ 268 w 816"/>
                    <a:gd name="T37" fmla="*/ 104 h 132"/>
                    <a:gd name="T38" fmla="*/ 254 w 816"/>
                    <a:gd name="T39" fmla="*/ 54 h 132"/>
                    <a:gd name="T40" fmla="*/ 222 w 816"/>
                    <a:gd name="T41" fmla="*/ 88 h 132"/>
                    <a:gd name="T42" fmla="*/ 336 w 816"/>
                    <a:gd name="T43" fmla="*/ 28 h 132"/>
                    <a:gd name="T44" fmla="*/ 316 w 816"/>
                    <a:gd name="T45" fmla="*/ 94 h 132"/>
                    <a:gd name="T46" fmla="*/ 288 w 816"/>
                    <a:gd name="T47" fmla="*/ 28 h 132"/>
                    <a:gd name="T48" fmla="*/ 306 w 816"/>
                    <a:gd name="T49" fmla="*/ 104 h 132"/>
                    <a:gd name="T50" fmla="*/ 410 w 816"/>
                    <a:gd name="T51" fmla="*/ 90 h 132"/>
                    <a:gd name="T52" fmla="*/ 378 w 816"/>
                    <a:gd name="T53" fmla="*/ 66 h 132"/>
                    <a:gd name="T54" fmla="*/ 412 w 816"/>
                    <a:gd name="T55" fmla="*/ 46 h 132"/>
                    <a:gd name="T56" fmla="*/ 388 w 816"/>
                    <a:gd name="T57" fmla="*/ 28 h 132"/>
                    <a:gd name="T58" fmla="*/ 366 w 816"/>
                    <a:gd name="T59" fmla="*/ 82 h 132"/>
                    <a:gd name="T60" fmla="*/ 418 w 816"/>
                    <a:gd name="T61" fmla="*/ 98 h 132"/>
                    <a:gd name="T62" fmla="*/ 462 w 816"/>
                    <a:gd name="T63" fmla="*/ 92 h 132"/>
                    <a:gd name="T64" fmla="*/ 454 w 816"/>
                    <a:gd name="T65" fmla="*/ 2 h 132"/>
                    <a:gd name="T66" fmla="*/ 446 w 816"/>
                    <a:gd name="T67" fmla="*/ 100 h 132"/>
                    <a:gd name="T68" fmla="*/ 462 w 816"/>
                    <a:gd name="T69" fmla="*/ 92 h 132"/>
                    <a:gd name="T70" fmla="*/ 548 w 816"/>
                    <a:gd name="T71" fmla="*/ 28 h 132"/>
                    <a:gd name="T72" fmla="*/ 524 w 816"/>
                    <a:gd name="T73" fmla="*/ 96 h 132"/>
                    <a:gd name="T74" fmla="*/ 548 w 816"/>
                    <a:gd name="T75" fmla="*/ 92 h 132"/>
                    <a:gd name="T76" fmla="*/ 620 w 816"/>
                    <a:gd name="T77" fmla="*/ 56 h 132"/>
                    <a:gd name="T78" fmla="*/ 592 w 816"/>
                    <a:gd name="T79" fmla="*/ 28 h 132"/>
                    <a:gd name="T80" fmla="*/ 570 w 816"/>
                    <a:gd name="T81" fmla="*/ 52 h 132"/>
                    <a:gd name="T82" fmla="*/ 606 w 816"/>
                    <a:gd name="T83" fmla="*/ 46 h 132"/>
                    <a:gd name="T84" fmla="*/ 564 w 816"/>
                    <a:gd name="T85" fmla="*/ 66 h 132"/>
                    <a:gd name="T86" fmla="*/ 582 w 816"/>
                    <a:gd name="T87" fmla="*/ 106 h 132"/>
                    <a:gd name="T88" fmla="*/ 608 w 816"/>
                    <a:gd name="T89" fmla="*/ 70 h 132"/>
                    <a:gd name="T90" fmla="*/ 584 w 816"/>
                    <a:gd name="T91" fmla="*/ 96 h 132"/>
                    <a:gd name="T92" fmla="*/ 576 w 816"/>
                    <a:gd name="T93" fmla="*/ 74 h 132"/>
                    <a:gd name="T94" fmla="*/ 666 w 816"/>
                    <a:gd name="T95" fmla="*/ 104 h 132"/>
                    <a:gd name="T96" fmla="*/ 704 w 816"/>
                    <a:gd name="T97" fmla="*/ 74 h 132"/>
                    <a:gd name="T98" fmla="*/ 686 w 816"/>
                    <a:gd name="T99" fmla="*/ 30 h 132"/>
                    <a:gd name="T100" fmla="*/ 640 w 816"/>
                    <a:gd name="T101" fmla="*/ 104 h 132"/>
                    <a:gd name="T102" fmla="*/ 686 w 816"/>
                    <a:gd name="T103" fmla="*/ 44 h 132"/>
                    <a:gd name="T104" fmla="*/ 672 w 816"/>
                    <a:gd name="T105" fmla="*/ 94 h 132"/>
                    <a:gd name="T106" fmla="*/ 658 w 816"/>
                    <a:gd name="T107" fmla="*/ 44 h 132"/>
                    <a:gd name="T108" fmla="*/ 790 w 816"/>
                    <a:gd name="T109" fmla="*/ 94 h 132"/>
                    <a:gd name="T110" fmla="*/ 816 w 816"/>
                    <a:gd name="T111" fmla="*/ 66 h 132"/>
                    <a:gd name="T112" fmla="*/ 782 w 816"/>
                    <a:gd name="T113" fmla="*/ 28 h 132"/>
                    <a:gd name="T114" fmla="*/ 748 w 816"/>
                    <a:gd name="T115" fmla="*/ 66 h 132"/>
                    <a:gd name="T116" fmla="*/ 784 w 816"/>
                    <a:gd name="T117" fmla="*/ 106 h 132"/>
                    <a:gd name="T118" fmla="*/ 796 w 816"/>
                    <a:gd name="T119" fmla="*/ 90 h 132"/>
                    <a:gd name="T120" fmla="*/ 802 w 816"/>
                    <a:gd name="T121" fmla="*/ 50 h 132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816"/>
                    <a:gd name="T184" fmla="*/ 0 h 132"/>
                    <a:gd name="T185" fmla="*/ 816 w 816"/>
                    <a:gd name="T186" fmla="*/ 132 h 132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816" h="132">
                      <a:moveTo>
                        <a:pt x="12" y="132"/>
                      </a:moveTo>
                      <a:lnTo>
                        <a:pt x="12" y="96"/>
                      </a:lnTo>
                      <a:lnTo>
                        <a:pt x="20" y="102"/>
                      </a:lnTo>
                      <a:lnTo>
                        <a:pt x="26" y="104"/>
                      </a:lnTo>
                      <a:lnTo>
                        <a:pt x="32" y="106"/>
                      </a:lnTo>
                      <a:lnTo>
                        <a:pt x="40" y="104"/>
                      </a:lnTo>
                      <a:lnTo>
                        <a:pt x="48" y="100"/>
                      </a:lnTo>
                      <a:lnTo>
                        <a:pt x="56" y="94"/>
                      </a:lnTo>
                      <a:lnTo>
                        <a:pt x="60" y="86"/>
                      </a:lnTo>
                      <a:lnTo>
                        <a:pt x="64" y="76"/>
                      </a:lnTo>
                      <a:lnTo>
                        <a:pt x="64" y="66"/>
                      </a:lnTo>
                      <a:lnTo>
                        <a:pt x="64" y="56"/>
                      </a:lnTo>
                      <a:lnTo>
                        <a:pt x="60" y="46"/>
                      </a:lnTo>
                      <a:lnTo>
                        <a:pt x="56" y="38"/>
                      </a:lnTo>
                      <a:lnTo>
                        <a:pt x="50" y="32"/>
                      </a:lnTo>
                      <a:lnTo>
                        <a:pt x="42" y="28"/>
                      </a:lnTo>
                      <a:lnTo>
                        <a:pt x="32" y="28"/>
                      </a:lnTo>
                      <a:lnTo>
                        <a:pt x="26" y="28"/>
                      </a:lnTo>
                      <a:lnTo>
                        <a:pt x="20" y="30"/>
                      </a:lnTo>
                      <a:lnTo>
                        <a:pt x="16" y="34"/>
                      </a:lnTo>
                      <a:lnTo>
                        <a:pt x="10" y="38"/>
                      </a:lnTo>
                      <a:lnTo>
                        <a:pt x="10" y="28"/>
                      </a:lnTo>
                      <a:lnTo>
                        <a:pt x="0" y="28"/>
                      </a:lnTo>
                      <a:lnTo>
                        <a:pt x="0" y="132"/>
                      </a:lnTo>
                      <a:lnTo>
                        <a:pt x="12" y="132"/>
                      </a:lnTo>
                      <a:close/>
                      <a:moveTo>
                        <a:pt x="18" y="44"/>
                      </a:moveTo>
                      <a:lnTo>
                        <a:pt x="18" y="44"/>
                      </a:lnTo>
                      <a:lnTo>
                        <a:pt x="24" y="38"/>
                      </a:lnTo>
                      <a:lnTo>
                        <a:pt x="32" y="36"/>
                      </a:lnTo>
                      <a:lnTo>
                        <a:pt x="40" y="38"/>
                      </a:lnTo>
                      <a:lnTo>
                        <a:pt x="46" y="44"/>
                      </a:lnTo>
                      <a:lnTo>
                        <a:pt x="50" y="52"/>
                      </a:lnTo>
                      <a:lnTo>
                        <a:pt x="52" y="66"/>
                      </a:lnTo>
                      <a:lnTo>
                        <a:pt x="50" y="78"/>
                      </a:lnTo>
                      <a:lnTo>
                        <a:pt x="46" y="88"/>
                      </a:lnTo>
                      <a:lnTo>
                        <a:pt x="38" y="92"/>
                      </a:lnTo>
                      <a:lnTo>
                        <a:pt x="30" y="94"/>
                      </a:lnTo>
                      <a:lnTo>
                        <a:pt x="24" y="92"/>
                      </a:lnTo>
                      <a:lnTo>
                        <a:pt x="16" y="88"/>
                      </a:lnTo>
                      <a:lnTo>
                        <a:pt x="12" y="80"/>
                      </a:lnTo>
                      <a:lnTo>
                        <a:pt x="10" y="66"/>
                      </a:lnTo>
                      <a:lnTo>
                        <a:pt x="12" y="54"/>
                      </a:lnTo>
                      <a:lnTo>
                        <a:pt x="18" y="44"/>
                      </a:lnTo>
                      <a:close/>
                      <a:moveTo>
                        <a:pt x="92" y="104"/>
                      </a:moveTo>
                      <a:lnTo>
                        <a:pt x="92" y="64"/>
                      </a:lnTo>
                      <a:lnTo>
                        <a:pt x="94" y="50"/>
                      </a:lnTo>
                      <a:lnTo>
                        <a:pt x="96" y="46"/>
                      </a:lnTo>
                      <a:lnTo>
                        <a:pt x="98" y="42"/>
                      </a:lnTo>
                      <a:lnTo>
                        <a:pt x="102" y="40"/>
                      </a:lnTo>
                      <a:lnTo>
                        <a:pt x="106" y="40"/>
                      </a:lnTo>
                      <a:lnTo>
                        <a:pt x="112" y="40"/>
                      </a:lnTo>
                      <a:lnTo>
                        <a:pt x="116" y="42"/>
                      </a:lnTo>
                      <a:lnTo>
                        <a:pt x="120" y="32"/>
                      </a:lnTo>
                      <a:lnTo>
                        <a:pt x="114" y="28"/>
                      </a:lnTo>
                      <a:lnTo>
                        <a:pt x="108" y="28"/>
                      </a:lnTo>
                      <a:lnTo>
                        <a:pt x="102" y="28"/>
                      </a:lnTo>
                      <a:lnTo>
                        <a:pt x="98" y="30"/>
                      </a:lnTo>
                      <a:lnTo>
                        <a:pt x="96" y="34"/>
                      </a:lnTo>
                      <a:lnTo>
                        <a:pt x="90" y="40"/>
                      </a:lnTo>
                      <a:lnTo>
                        <a:pt x="90" y="28"/>
                      </a:lnTo>
                      <a:lnTo>
                        <a:pt x="80" y="28"/>
                      </a:lnTo>
                      <a:lnTo>
                        <a:pt x="80" y="104"/>
                      </a:lnTo>
                      <a:lnTo>
                        <a:pt x="92" y="104"/>
                      </a:lnTo>
                      <a:close/>
                      <a:moveTo>
                        <a:pt x="132" y="94"/>
                      </a:moveTo>
                      <a:lnTo>
                        <a:pt x="132" y="94"/>
                      </a:lnTo>
                      <a:lnTo>
                        <a:pt x="138" y="100"/>
                      </a:lnTo>
                      <a:lnTo>
                        <a:pt x="144" y="102"/>
                      </a:lnTo>
                      <a:lnTo>
                        <a:pt x="150" y="104"/>
                      </a:lnTo>
                      <a:lnTo>
                        <a:pt x="158" y="106"/>
                      </a:lnTo>
                      <a:lnTo>
                        <a:pt x="168" y="104"/>
                      </a:lnTo>
                      <a:lnTo>
                        <a:pt x="176" y="100"/>
                      </a:lnTo>
                      <a:lnTo>
                        <a:pt x="184" y="94"/>
                      </a:lnTo>
                      <a:lnTo>
                        <a:pt x="188" y="88"/>
                      </a:lnTo>
                      <a:lnTo>
                        <a:pt x="192" y="78"/>
                      </a:lnTo>
                      <a:lnTo>
                        <a:pt x="192" y="64"/>
                      </a:lnTo>
                      <a:lnTo>
                        <a:pt x="192" y="56"/>
                      </a:lnTo>
                      <a:lnTo>
                        <a:pt x="190" y="50"/>
                      </a:lnTo>
                      <a:lnTo>
                        <a:pt x="188" y="42"/>
                      </a:lnTo>
                      <a:lnTo>
                        <a:pt x="184" y="38"/>
                      </a:lnTo>
                      <a:lnTo>
                        <a:pt x="178" y="32"/>
                      </a:lnTo>
                      <a:lnTo>
                        <a:pt x="172" y="30"/>
                      </a:lnTo>
                      <a:lnTo>
                        <a:pt x="166" y="28"/>
                      </a:lnTo>
                      <a:lnTo>
                        <a:pt x="158" y="28"/>
                      </a:lnTo>
                      <a:lnTo>
                        <a:pt x="146" y="30"/>
                      </a:lnTo>
                      <a:lnTo>
                        <a:pt x="134" y="36"/>
                      </a:lnTo>
                      <a:lnTo>
                        <a:pt x="130" y="40"/>
                      </a:lnTo>
                      <a:lnTo>
                        <a:pt x="126" y="48"/>
                      </a:lnTo>
                      <a:lnTo>
                        <a:pt x="124" y="56"/>
                      </a:lnTo>
                      <a:lnTo>
                        <a:pt x="122" y="66"/>
                      </a:lnTo>
                      <a:lnTo>
                        <a:pt x="124" y="74"/>
                      </a:lnTo>
                      <a:lnTo>
                        <a:pt x="126" y="82"/>
                      </a:lnTo>
                      <a:lnTo>
                        <a:pt x="128" y="90"/>
                      </a:lnTo>
                      <a:lnTo>
                        <a:pt x="132" y="94"/>
                      </a:lnTo>
                      <a:close/>
                      <a:moveTo>
                        <a:pt x="142" y="44"/>
                      </a:moveTo>
                      <a:lnTo>
                        <a:pt x="142" y="44"/>
                      </a:lnTo>
                      <a:lnTo>
                        <a:pt x="150" y="40"/>
                      </a:lnTo>
                      <a:lnTo>
                        <a:pt x="158" y="38"/>
                      </a:lnTo>
                      <a:lnTo>
                        <a:pt x="166" y="40"/>
                      </a:lnTo>
                      <a:lnTo>
                        <a:pt x="174" y="44"/>
                      </a:lnTo>
                      <a:lnTo>
                        <a:pt x="178" y="54"/>
                      </a:lnTo>
                      <a:lnTo>
                        <a:pt x="180" y="66"/>
                      </a:lnTo>
                      <a:lnTo>
                        <a:pt x="178" y="78"/>
                      </a:lnTo>
                      <a:lnTo>
                        <a:pt x="174" y="88"/>
                      </a:lnTo>
                      <a:lnTo>
                        <a:pt x="166" y="92"/>
                      </a:lnTo>
                      <a:lnTo>
                        <a:pt x="158" y="94"/>
                      </a:lnTo>
                      <a:lnTo>
                        <a:pt x="150" y="92"/>
                      </a:lnTo>
                      <a:lnTo>
                        <a:pt x="142" y="88"/>
                      </a:lnTo>
                      <a:lnTo>
                        <a:pt x="138" y="78"/>
                      </a:lnTo>
                      <a:lnTo>
                        <a:pt x="136" y="66"/>
                      </a:lnTo>
                      <a:lnTo>
                        <a:pt x="138" y="54"/>
                      </a:lnTo>
                      <a:lnTo>
                        <a:pt x="142" y="44"/>
                      </a:lnTo>
                      <a:close/>
                      <a:moveTo>
                        <a:pt x="268" y="104"/>
                      </a:moveTo>
                      <a:lnTo>
                        <a:pt x="268" y="0"/>
                      </a:lnTo>
                      <a:lnTo>
                        <a:pt x="256" y="0"/>
                      </a:lnTo>
                      <a:lnTo>
                        <a:pt x="256" y="38"/>
                      </a:lnTo>
                      <a:lnTo>
                        <a:pt x="252" y="34"/>
                      </a:lnTo>
                      <a:lnTo>
                        <a:pt x="246" y="30"/>
                      </a:lnTo>
                      <a:lnTo>
                        <a:pt x="240" y="28"/>
                      </a:lnTo>
                      <a:lnTo>
                        <a:pt x="234" y="28"/>
                      </a:lnTo>
                      <a:lnTo>
                        <a:pt x="226" y="28"/>
                      </a:lnTo>
                      <a:lnTo>
                        <a:pt x="218" y="32"/>
                      </a:lnTo>
                      <a:lnTo>
                        <a:pt x="212" y="38"/>
                      </a:lnTo>
                      <a:lnTo>
                        <a:pt x="206" y="46"/>
                      </a:lnTo>
                      <a:lnTo>
                        <a:pt x="204" y="56"/>
                      </a:lnTo>
                      <a:lnTo>
                        <a:pt x="202" y="66"/>
                      </a:lnTo>
                      <a:lnTo>
                        <a:pt x="204" y="76"/>
                      </a:lnTo>
                      <a:lnTo>
                        <a:pt x="208" y="86"/>
                      </a:lnTo>
                      <a:lnTo>
                        <a:pt x="212" y="94"/>
                      </a:lnTo>
                      <a:lnTo>
                        <a:pt x="218" y="100"/>
                      </a:lnTo>
                      <a:lnTo>
                        <a:pt x="226" y="104"/>
                      </a:lnTo>
                      <a:lnTo>
                        <a:pt x="236" y="106"/>
                      </a:lnTo>
                      <a:lnTo>
                        <a:pt x="242" y="104"/>
                      </a:lnTo>
                      <a:lnTo>
                        <a:pt x="248" y="102"/>
                      </a:lnTo>
                      <a:lnTo>
                        <a:pt x="252" y="98"/>
                      </a:lnTo>
                      <a:lnTo>
                        <a:pt x="256" y="94"/>
                      </a:lnTo>
                      <a:lnTo>
                        <a:pt x="256" y="104"/>
                      </a:lnTo>
                      <a:lnTo>
                        <a:pt x="268" y="104"/>
                      </a:lnTo>
                      <a:close/>
                      <a:moveTo>
                        <a:pt x="222" y="44"/>
                      </a:moveTo>
                      <a:lnTo>
                        <a:pt x="222" y="44"/>
                      </a:lnTo>
                      <a:lnTo>
                        <a:pt x="228" y="40"/>
                      </a:lnTo>
                      <a:lnTo>
                        <a:pt x="236" y="38"/>
                      </a:lnTo>
                      <a:lnTo>
                        <a:pt x="244" y="40"/>
                      </a:lnTo>
                      <a:lnTo>
                        <a:pt x="250" y="44"/>
                      </a:lnTo>
                      <a:lnTo>
                        <a:pt x="254" y="54"/>
                      </a:lnTo>
                      <a:lnTo>
                        <a:pt x="256" y="68"/>
                      </a:lnTo>
                      <a:lnTo>
                        <a:pt x="254" y="80"/>
                      </a:lnTo>
                      <a:lnTo>
                        <a:pt x="250" y="88"/>
                      </a:lnTo>
                      <a:lnTo>
                        <a:pt x="244" y="92"/>
                      </a:lnTo>
                      <a:lnTo>
                        <a:pt x="236" y="94"/>
                      </a:lnTo>
                      <a:lnTo>
                        <a:pt x="228" y="92"/>
                      </a:lnTo>
                      <a:lnTo>
                        <a:pt x="222" y="88"/>
                      </a:lnTo>
                      <a:lnTo>
                        <a:pt x="218" y="78"/>
                      </a:lnTo>
                      <a:lnTo>
                        <a:pt x="216" y="66"/>
                      </a:lnTo>
                      <a:lnTo>
                        <a:pt x="218" y="54"/>
                      </a:lnTo>
                      <a:lnTo>
                        <a:pt x="222" y="44"/>
                      </a:lnTo>
                      <a:close/>
                      <a:moveTo>
                        <a:pt x="348" y="104"/>
                      </a:moveTo>
                      <a:lnTo>
                        <a:pt x="348" y="28"/>
                      </a:lnTo>
                      <a:lnTo>
                        <a:pt x="336" y="28"/>
                      </a:lnTo>
                      <a:lnTo>
                        <a:pt x="336" y="68"/>
                      </a:lnTo>
                      <a:lnTo>
                        <a:pt x="334" y="78"/>
                      </a:lnTo>
                      <a:lnTo>
                        <a:pt x="334" y="84"/>
                      </a:lnTo>
                      <a:lnTo>
                        <a:pt x="330" y="88"/>
                      </a:lnTo>
                      <a:lnTo>
                        <a:pt x="326" y="92"/>
                      </a:lnTo>
                      <a:lnTo>
                        <a:pt x="322" y="94"/>
                      </a:lnTo>
                      <a:lnTo>
                        <a:pt x="316" y="94"/>
                      </a:lnTo>
                      <a:lnTo>
                        <a:pt x="310" y="94"/>
                      </a:lnTo>
                      <a:lnTo>
                        <a:pt x="306" y="92"/>
                      </a:lnTo>
                      <a:lnTo>
                        <a:pt x="302" y="88"/>
                      </a:lnTo>
                      <a:lnTo>
                        <a:pt x="300" y="84"/>
                      </a:lnTo>
                      <a:lnTo>
                        <a:pt x="300" y="70"/>
                      </a:lnTo>
                      <a:lnTo>
                        <a:pt x="300" y="28"/>
                      </a:lnTo>
                      <a:lnTo>
                        <a:pt x="288" y="28"/>
                      </a:lnTo>
                      <a:lnTo>
                        <a:pt x="288" y="74"/>
                      </a:lnTo>
                      <a:lnTo>
                        <a:pt x="288" y="86"/>
                      </a:lnTo>
                      <a:lnTo>
                        <a:pt x="292" y="96"/>
                      </a:lnTo>
                      <a:lnTo>
                        <a:pt x="296" y="100"/>
                      </a:lnTo>
                      <a:lnTo>
                        <a:pt x="300" y="102"/>
                      </a:lnTo>
                      <a:lnTo>
                        <a:pt x="306" y="104"/>
                      </a:lnTo>
                      <a:lnTo>
                        <a:pt x="314" y="106"/>
                      </a:lnTo>
                      <a:lnTo>
                        <a:pt x="320" y="104"/>
                      </a:lnTo>
                      <a:lnTo>
                        <a:pt x="326" y="102"/>
                      </a:lnTo>
                      <a:lnTo>
                        <a:pt x="332" y="98"/>
                      </a:lnTo>
                      <a:lnTo>
                        <a:pt x="336" y="92"/>
                      </a:lnTo>
                      <a:lnTo>
                        <a:pt x="336" y="104"/>
                      </a:lnTo>
                      <a:lnTo>
                        <a:pt x="348" y="104"/>
                      </a:lnTo>
                      <a:close/>
                      <a:moveTo>
                        <a:pt x="410" y="90"/>
                      </a:moveTo>
                      <a:lnTo>
                        <a:pt x="410" y="90"/>
                      </a:lnTo>
                      <a:lnTo>
                        <a:pt x="404" y="94"/>
                      </a:lnTo>
                      <a:lnTo>
                        <a:pt x="398" y="94"/>
                      </a:lnTo>
                      <a:lnTo>
                        <a:pt x="390" y="92"/>
                      </a:lnTo>
                      <a:lnTo>
                        <a:pt x="382" y="88"/>
                      </a:lnTo>
                      <a:lnTo>
                        <a:pt x="378" y="78"/>
                      </a:lnTo>
                      <a:lnTo>
                        <a:pt x="378" y="66"/>
                      </a:lnTo>
                      <a:lnTo>
                        <a:pt x="378" y="54"/>
                      </a:lnTo>
                      <a:lnTo>
                        <a:pt x="384" y="44"/>
                      </a:lnTo>
                      <a:lnTo>
                        <a:pt x="390" y="40"/>
                      </a:lnTo>
                      <a:lnTo>
                        <a:pt x="398" y="38"/>
                      </a:lnTo>
                      <a:lnTo>
                        <a:pt x="404" y="38"/>
                      </a:lnTo>
                      <a:lnTo>
                        <a:pt x="410" y="42"/>
                      </a:lnTo>
                      <a:lnTo>
                        <a:pt x="412" y="46"/>
                      </a:lnTo>
                      <a:lnTo>
                        <a:pt x="416" y="52"/>
                      </a:lnTo>
                      <a:lnTo>
                        <a:pt x="428" y="50"/>
                      </a:lnTo>
                      <a:lnTo>
                        <a:pt x="424" y="40"/>
                      </a:lnTo>
                      <a:lnTo>
                        <a:pt x="418" y="34"/>
                      </a:lnTo>
                      <a:lnTo>
                        <a:pt x="408" y="28"/>
                      </a:lnTo>
                      <a:lnTo>
                        <a:pt x="398" y="28"/>
                      </a:lnTo>
                      <a:lnTo>
                        <a:pt x="388" y="28"/>
                      </a:lnTo>
                      <a:lnTo>
                        <a:pt x="380" y="32"/>
                      </a:lnTo>
                      <a:lnTo>
                        <a:pt x="374" y="38"/>
                      </a:lnTo>
                      <a:lnTo>
                        <a:pt x="368" y="46"/>
                      </a:lnTo>
                      <a:lnTo>
                        <a:pt x="366" y="54"/>
                      </a:lnTo>
                      <a:lnTo>
                        <a:pt x="364" y="66"/>
                      </a:lnTo>
                      <a:lnTo>
                        <a:pt x="364" y="76"/>
                      </a:lnTo>
                      <a:lnTo>
                        <a:pt x="366" y="82"/>
                      </a:lnTo>
                      <a:lnTo>
                        <a:pt x="370" y="90"/>
                      </a:lnTo>
                      <a:lnTo>
                        <a:pt x="374" y="96"/>
                      </a:lnTo>
                      <a:lnTo>
                        <a:pt x="378" y="100"/>
                      </a:lnTo>
                      <a:lnTo>
                        <a:pt x="384" y="102"/>
                      </a:lnTo>
                      <a:lnTo>
                        <a:pt x="390" y="104"/>
                      </a:lnTo>
                      <a:lnTo>
                        <a:pt x="398" y="106"/>
                      </a:lnTo>
                      <a:lnTo>
                        <a:pt x="410" y="104"/>
                      </a:lnTo>
                      <a:lnTo>
                        <a:pt x="418" y="98"/>
                      </a:lnTo>
                      <a:lnTo>
                        <a:pt x="426" y="90"/>
                      </a:lnTo>
                      <a:lnTo>
                        <a:pt x="428" y="78"/>
                      </a:lnTo>
                      <a:lnTo>
                        <a:pt x="416" y="76"/>
                      </a:lnTo>
                      <a:lnTo>
                        <a:pt x="414" y="84"/>
                      </a:lnTo>
                      <a:lnTo>
                        <a:pt x="410" y="90"/>
                      </a:lnTo>
                      <a:close/>
                      <a:moveTo>
                        <a:pt x="462" y="92"/>
                      </a:moveTo>
                      <a:lnTo>
                        <a:pt x="462" y="92"/>
                      </a:lnTo>
                      <a:lnTo>
                        <a:pt x="458" y="92"/>
                      </a:lnTo>
                      <a:lnTo>
                        <a:pt x="456" y="90"/>
                      </a:lnTo>
                      <a:lnTo>
                        <a:pt x="454" y="82"/>
                      </a:lnTo>
                      <a:lnTo>
                        <a:pt x="454" y="38"/>
                      </a:lnTo>
                      <a:lnTo>
                        <a:pt x="468" y="38"/>
                      </a:lnTo>
                      <a:lnTo>
                        <a:pt x="468" y="28"/>
                      </a:lnTo>
                      <a:lnTo>
                        <a:pt x="454" y="28"/>
                      </a:lnTo>
                      <a:lnTo>
                        <a:pt x="454" y="2"/>
                      </a:lnTo>
                      <a:lnTo>
                        <a:pt x="442" y="10"/>
                      </a:lnTo>
                      <a:lnTo>
                        <a:pt x="442" y="28"/>
                      </a:lnTo>
                      <a:lnTo>
                        <a:pt x="432" y="28"/>
                      </a:lnTo>
                      <a:lnTo>
                        <a:pt x="432" y="38"/>
                      </a:lnTo>
                      <a:lnTo>
                        <a:pt x="442" y="38"/>
                      </a:lnTo>
                      <a:lnTo>
                        <a:pt x="442" y="82"/>
                      </a:lnTo>
                      <a:lnTo>
                        <a:pt x="444" y="96"/>
                      </a:lnTo>
                      <a:lnTo>
                        <a:pt x="446" y="100"/>
                      </a:lnTo>
                      <a:lnTo>
                        <a:pt x="448" y="102"/>
                      </a:lnTo>
                      <a:lnTo>
                        <a:pt x="454" y="104"/>
                      </a:lnTo>
                      <a:lnTo>
                        <a:pt x="460" y="104"/>
                      </a:lnTo>
                      <a:lnTo>
                        <a:pt x="470" y="104"/>
                      </a:lnTo>
                      <a:lnTo>
                        <a:pt x="468" y="92"/>
                      </a:lnTo>
                      <a:lnTo>
                        <a:pt x="462" y="92"/>
                      </a:lnTo>
                      <a:close/>
                      <a:moveTo>
                        <a:pt x="542" y="92"/>
                      </a:moveTo>
                      <a:lnTo>
                        <a:pt x="542" y="92"/>
                      </a:lnTo>
                      <a:lnTo>
                        <a:pt x="538" y="92"/>
                      </a:lnTo>
                      <a:lnTo>
                        <a:pt x="536" y="90"/>
                      </a:lnTo>
                      <a:lnTo>
                        <a:pt x="534" y="82"/>
                      </a:lnTo>
                      <a:lnTo>
                        <a:pt x="534" y="38"/>
                      </a:lnTo>
                      <a:lnTo>
                        <a:pt x="548" y="38"/>
                      </a:lnTo>
                      <a:lnTo>
                        <a:pt x="548" y="28"/>
                      </a:lnTo>
                      <a:lnTo>
                        <a:pt x="534" y="28"/>
                      </a:lnTo>
                      <a:lnTo>
                        <a:pt x="534" y="2"/>
                      </a:lnTo>
                      <a:lnTo>
                        <a:pt x="522" y="10"/>
                      </a:lnTo>
                      <a:lnTo>
                        <a:pt x="522" y="28"/>
                      </a:lnTo>
                      <a:lnTo>
                        <a:pt x="512" y="28"/>
                      </a:lnTo>
                      <a:lnTo>
                        <a:pt x="512" y="38"/>
                      </a:lnTo>
                      <a:lnTo>
                        <a:pt x="522" y="38"/>
                      </a:lnTo>
                      <a:lnTo>
                        <a:pt x="522" y="82"/>
                      </a:lnTo>
                      <a:lnTo>
                        <a:pt x="524" y="96"/>
                      </a:lnTo>
                      <a:lnTo>
                        <a:pt x="526" y="100"/>
                      </a:lnTo>
                      <a:lnTo>
                        <a:pt x="528" y="102"/>
                      </a:lnTo>
                      <a:lnTo>
                        <a:pt x="534" y="104"/>
                      </a:lnTo>
                      <a:lnTo>
                        <a:pt x="540" y="104"/>
                      </a:lnTo>
                      <a:lnTo>
                        <a:pt x="550" y="104"/>
                      </a:lnTo>
                      <a:lnTo>
                        <a:pt x="548" y="92"/>
                      </a:lnTo>
                      <a:lnTo>
                        <a:pt x="542" y="92"/>
                      </a:lnTo>
                      <a:close/>
                      <a:moveTo>
                        <a:pt x="612" y="104"/>
                      </a:moveTo>
                      <a:lnTo>
                        <a:pt x="624" y="104"/>
                      </a:lnTo>
                      <a:lnTo>
                        <a:pt x="622" y="94"/>
                      </a:lnTo>
                      <a:lnTo>
                        <a:pt x="620" y="72"/>
                      </a:lnTo>
                      <a:lnTo>
                        <a:pt x="620" y="56"/>
                      </a:lnTo>
                      <a:lnTo>
                        <a:pt x="620" y="44"/>
                      </a:lnTo>
                      <a:lnTo>
                        <a:pt x="616" y="34"/>
                      </a:lnTo>
                      <a:lnTo>
                        <a:pt x="612" y="32"/>
                      </a:lnTo>
                      <a:lnTo>
                        <a:pt x="608" y="30"/>
                      </a:lnTo>
                      <a:lnTo>
                        <a:pt x="600" y="28"/>
                      </a:lnTo>
                      <a:lnTo>
                        <a:pt x="592" y="28"/>
                      </a:lnTo>
                      <a:lnTo>
                        <a:pt x="582" y="28"/>
                      </a:lnTo>
                      <a:lnTo>
                        <a:pt x="574" y="30"/>
                      </a:lnTo>
                      <a:lnTo>
                        <a:pt x="568" y="32"/>
                      </a:lnTo>
                      <a:lnTo>
                        <a:pt x="564" y="38"/>
                      </a:lnTo>
                      <a:lnTo>
                        <a:pt x="560" y="42"/>
                      </a:lnTo>
                      <a:lnTo>
                        <a:pt x="558" y="50"/>
                      </a:lnTo>
                      <a:lnTo>
                        <a:pt x="570" y="52"/>
                      </a:lnTo>
                      <a:lnTo>
                        <a:pt x="572" y="46"/>
                      </a:lnTo>
                      <a:lnTo>
                        <a:pt x="576" y="40"/>
                      </a:lnTo>
                      <a:lnTo>
                        <a:pt x="582" y="38"/>
                      </a:lnTo>
                      <a:lnTo>
                        <a:pt x="590" y="38"/>
                      </a:lnTo>
                      <a:lnTo>
                        <a:pt x="598" y="38"/>
                      </a:lnTo>
                      <a:lnTo>
                        <a:pt x="604" y="42"/>
                      </a:lnTo>
                      <a:lnTo>
                        <a:pt x="606" y="46"/>
                      </a:lnTo>
                      <a:lnTo>
                        <a:pt x="608" y="52"/>
                      </a:lnTo>
                      <a:lnTo>
                        <a:pt x="608" y="56"/>
                      </a:lnTo>
                      <a:lnTo>
                        <a:pt x="586" y="60"/>
                      </a:lnTo>
                      <a:lnTo>
                        <a:pt x="574" y="62"/>
                      </a:lnTo>
                      <a:lnTo>
                        <a:pt x="564" y="66"/>
                      </a:lnTo>
                      <a:lnTo>
                        <a:pt x="558" y="74"/>
                      </a:lnTo>
                      <a:lnTo>
                        <a:pt x="556" y="78"/>
                      </a:lnTo>
                      <a:lnTo>
                        <a:pt x="556" y="84"/>
                      </a:lnTo>
                      <a:lnTo>
                        <a:pt x="558" y="92"/>
                      </a:lnTo>
                      <a:lnTo>
                        <a:pt x="562" y="100"/>
                      </a:lnTo>
                      <a:lnTo>
                        <a:pt x="570" y="104"/>
                      </a:lnTo>
                      <a:lnTo>
                        <a:pt x="582" y="106"/>
                      </a:lnTo>
                      <a:lnTo>
                        <a:pt x="588" y="104"/>
                      </a:lnTo>
                      <a:lnTo>
                        <a:pt x="596" y="102"/>
                      </a:lnTo>
                      <a:lnTo>
                        <a:pt x="602" y="100"/>
                      </a:lnTo>
                      <a:lnTo>
                        <a:pt x="608" y="94"/>
                      </a:lnTo>
                      <a:lnTo>
                        <a:pt x="612" y="104"/>
                      </a:lnTo>
                      <a:close/>
                      <a:moveTo>
                        <a:pt x="608" y="70"/>
                      </a:moveTo>
                      <a:lnTo>
                        <a:pt x="608" y="70"/>
                      </a:lnTo>
                      <a:lnTo>
                        <a:pt x="608" y="78"/>
                      </a:lnTo>
                      <a:lnTo>
                        <a:pt x="606" y="84"/>
                      </a:lnTo>
                      <a:lnTo>
                        <a:pt x="602" y="88"/>
                      </a:lnTo>
                      <a:lnTo>
                        <a:pt x="598" y="92"/>
                      </a:lnTo>
                      <a:lnTo>
                        <a:pt x="592" y="94"/>
                      </a:lnTo>
                      <a:lnTo>
                        <a:pt x="584" y="96"/>
                      </a:lnTo>
                      <a:lnTo>
                        <a:pt x="578" y="94"/>
                      </a:lnTo>
                      <a:lnTo>
                        <a:pt x="572" y="92"/>
                      </a:lnTo>
                      <a:lnTo>
                        <a:pt x="570" y="88"/>
                      </a:lnTo>
                      <a:lnTo>
                        <a:pt x="570" y="84"/>
                      </a:lnTo>
                      <a:lnTo>
                        <a:pt x="570" y="78"/>
                      </a:lnTo>
                      <a:lnTo>
                        <a:pt x="576" y="74"/>
                      </a:lnTo>
                      <a:lnTo>
                        <a:pt x="586" y="70"/>
                      </a:lnTo>
                      <a:lnTo>
                        <a:pt x="608" y="66"/>
                      </a:lnTo>
                      <a:lnTo>
                        <a:pt x="608" y="70"/>
                      </a:lnTo>
                      <a:close/>
                      <a:moveTo>
                        <a:pt x="652" y="94"/>
                      </a:moveTo>
                      <a:lnTo>
                        <a:pt x="652" y="94"/>
                      </a:lnTo>
                      <a:lnTo>
                        <a:pt x="656" y="98"/>
                      </a:lnTo>
                      <a:lnTo>
                        <a:pt x="660" y="102"/>
                      </a:lnTo>
                      <a:lnTo>
                        <a:pt x="666" y="104"/>
                      </a:lnTo>
                      <a:lnTo>
                        <a:pt x="672" y="106"/>
                      </a:lnTo>
                      <a:lnTo>
                        <a:pt x="678" y="104"/>
                      </a:lnTo>
                      <a:lnTo>
                        <a:pt x="684" y="102"/>
                      </a:lnTo>
                      <a:lnTo>
                        <a:pt x="690" y="100"/>
                      </a:lnTo>
                      <a:lnTo>
                        <a:pt x="696" y="94"/>
                      </a:lnTo>
                      <a:lnTo>
                        <a:pt x="700" y="88"/>
                      </a:lnTo>
                      <a:lnTo>
                        <a:pt x="702" y="82"/>
                      </a:lnTo>
                      <a:lnTo>
                        <a:pt x="704" y="74"/>
                      </a:lnTo>
                      <a:lnTo>
                        <a:pt x="704" y="64"/>
                      </a:lnTo>
                      <a:lnTo>
                        <a:pt x="702" y="50"/>
                      </a:lnTo>
                      <a:lnTo>
                        <a:pt x="700" y="44"/>
                      </a:lnTo>
                      <a:lnTo>
                        <a:pt x="696" y="38"/>
                      </a:lnTo>
                      <a:lnTo>
                        <a:pt x="692" y="34"/>
                      </a:lnTo>
                      <a:lnTo>
                        <a:pt x="686" y="30"/>
                      </a:lnTo>
                      <a:lnTo>
                        <a:pt x="680" y="28"/>
                      </a:lnTo>
                      <a:lnTo>
                        <a:pt x="672" y="28"/>
                      </a:lnTo>
                      <a:lnTo>
                        <a:pt x="666" y="28"/>
                      </a:lnTo>
                      <a:lnTo>
                        <a:pt x="662" y="30"/>
                      </a:lnTo>
                      <a:lnTo>
                        <a:pt x="656" y="32"/>
                      </a:lnTo>
                      <a:lnTo>
                        <a:pt x="652" y="38"/>
                      </a:lnTo>
                      <a:lnTo>
                        <a:pt x="652" y="0"/>
                      </a:lnTo>
                      <a:lnTo>
                        <a:pt x="640" y="0"/>
                      </a:lnTo>
                      <a:lnTo>
                        <a:pt x="640" y="104"/>
                      </a:lnTo>
                      <a:lnTo>
                        <a:pt x="652" y="104"/>
                      </a:lnTo>
                      <a:lnTo>
                        <a:pt x="652" y="94"/>
                      </a:lnTo>
                      <a:close/>
                      <a:moveTo>
                        <a:pt x="658" y="44"/>
                      </a:moveTo>
                      <a:lnTo>
                        <a:pt x="658" y="44"/>
                      </a:lnTo>
                      <a:lnTo>
                        <a:pt x="664" y="40"/>
                      </a:lnTo>
                      <a:lnTo>
                        <a:pt x="672" y="38"/>
                      </a:lnTo>
                      <a:lnTo>
                        <a:pt x="680" y="40"/>
                      </a:lnTo>
                      <a:lnTo>
                        <a:pt x="686" y="44"/>
                      </a:lnTo>
                      <a:lnTo>
                        <a:pt x="690" y="54"/>
                      </a:lnTo>
                      <a:lnTo>
                        <a:pt x="692" y="66"/>
                      </a:lnTo>
                      <a:lnTo>
                        <a:pt x="690" y="78"/>
                      </a:lnTo>
                      <a:lnTo>
                        <a:pt x="686" y="88"/>
                      </a:lnTo>
                      <a:lnTo>
                        <a:pt x="678" y="92"/>
                      </a:lnTo>
                      <a:lnTo>
                        <a:pt x="672" y="94"/>
                      </a:lnTo>
                      <a:lnTo>
                        <a:pt x="666" y="94"/>
                      </a:lnTo>
                      <a:lnTo>
                        <a:pt x="662" y="92"/>
                      </a:lnTo>
                      <a:lnTo>
                        <a:pt x="658" y="90"/>
                      </a:lnTo>
                      <a:lnTo>
                        <a:pt x="656" y="84"/>
                      </a:lnTo>
                      <a:lnTo>
                        <a:pt x="652" y="78"/>
                      </a:lnTo>
                      <a:lnTo>
                        <a:pt x="652" y="66"/>
                      </a:lnTo>
                      <a:lnTo>
                        <a:pt x="652" y="54"/>
                      </a:lnTo>
                      <a:lnTo>
                        <a:pt x="658" y="44"/>
                      </a:lnTo>
                      <a:close/>
                      <a:moveTo>
                        <a:pt x="732" y="104"/>
                      </a:moveTo>
                      <a:lnTo>
                        <a:pt x="732" y="0"/>
                      </a:lnTo>
                      <a:lnTo>
                        <a:pt x="720" y="0"/>
                      </a:lnTo>
                      <a:lnTo>
                        <a:pt x="720" y="104"/>
                      </a:lnTo>
                      <a:lnTo>
                        <a:pt x="732" y="104"/>
                      </a:lnTo>
                      <a:close/>
                      <a:moveTo>
                        <a:pt x="796" y="90"/>
                      </a:moveTo>
                      <a:lnTo>
                        <a:pt x="796" y="90"/>
                      </a:lnTo>
                      <a:lnTo>
                        <a:pt x="790" y="94"/>
                      </a:lnTo>
                      <a:lnTo>
                        <a:pt x="784" y="94"/>
                      </a:lnTo>
                      <a:lnTo>
                        <a:pt x="774" y="94"/>
                      </a:lnTo>
                      <a:lnTo>
                        <a:pt x="768" y="88"/>
                      </a:lnTo>
                      <a:lnTo>
                        <a:pt x="762" y="80"/>
                      </a:lnTo>
                      <a:lnTo>
                        <a:pt x="760" y="70"/>
                      </a:lnTo>
                      <a:lnTo>
                        <a:pt x="816" y="70"/>
                      </a:lnTo>
                      <a:lnTo>
                        <a:pt x="816" y="66"/>
                      </a:lnTo>
                      <a:lnTo>
                        <a:pt x="816" y="58"/>
                      </a:lnTo>
                      <a:lnTo>
                        <a:pt x="814" y="50"/>
                      </a:lnTo>
                      <a:lnTo>
                        <a:pt x="812" y="42"/>
                      </a:lnTo>
                      <a:lnTo>
                        <a:pt x="808" y="38"/>
                      </a:lnTo>
                      <a:lnTo>
                        <a:pt x="802" y="32"/>
                      </a:lnTo>
                      <a:lnTo>
                        <a:pt x="796" y="30"/>
                      </a:lnTo>
                      <a:lnTo>
                        <a:pt x="790" y="28"/>
                      </a:lnTo>
                      <a:lnTo>
                        <a:pt x="782" y="28"/>
                      </a:lnTo>
                      <a:lnTo>
                        <a:pt x="776" y="28"/>
                      </a:lnTo>
                      <a:lnTo>
                        <a:pt x="768" y="30"/>
                      </a:lnTo>
                      <a:lnTo>
                        <a:pt x="762" y="32"/>
                      </a:lnTo>
                      <a:lnTo>
                        <a:pt x="758" y="38"/>
                      </a:lnTo>
                      <a:lnTo>
                        <a:pt x="754" y="44"/>
                      </a:lnTo>
                      <a:lnTo>
                        <a:pt x="750" y="50"/>
                      </a:lnTo>
                      <a:lnTo>
                        <a:pt x="748" y="58"/>
                      </a:lnTo>
                      <a:lnTo>
                        <a:pt x="748" y="66"/>
                      </a:lnTo>
                      <a:lnTo>
                        <a:pt x="748" y="76"/>
                      </a:lnTo>
                      <a:lnTo>
                        <a:pt x="750" y="82"/>
                      </a:lnTo>
                      <a:lnTo>
                        <a:pt x="754" y="90"/>
                      </a:lnTo>
                      <a:lnTo>
                        <a:pt x="758" y="94"/>
                      </a:lnTo>
                      <a:lnTo>
                        <a:pt x="762" y="100"/>
                      </a:lnTo>
                      <a:lnTo>
                        <a:pt x="768" y="102"/>
                      </a:lnTo>
                      <a:lnTo>
                        <a:pt x="776" y="104"/>
                      </a:lnTo>
                      <a:lnTo>
                        <a:pt x="784" y="106"/>
                      </a:lnTo>
                      <a:lnTo>
                        <a:pt x="796" y="104"/>
                      </a:lnTo>
                      <a:lnTo>
                        <a:pt x="804" y="98"/>
                      </a:lnTo>
                      <a:lnTo>
                        <a:pt x="812" y="92"/>
                      </a:lnTo>
                      <a:lnTo>
                        <a:pt x="816" y="80"/>
                      </a:lnTo>
                      <a:lnTo>
                        <a:pt x="804" y="80"/>
                      </a:lnTo>
                      <a:lnTo>
                        <a:pt x="800" y="86"/>
                      </a:lnTo>
                      <a:lnTo>
                        <a:pt x="796" y="90"/>
                      </a:lnTo>
                      <a:close/>
                      <a:moveTo>
                        <a:pt x="768" y="44"/>
                      </a:moveTo>
                      <a:lnTo>
                        <a:pt x="768" y="44"/>
                      </a:lnTo>
                      <a:lnTo>
                        <a:pt x="774" y="38"/>
                      </a:lnTo>
                      <a:lnTo>
                        <a:pt x="782" y="38"/>
                      </a:lnTo>
                      <a:lnTo>
                        <a:pt x="792" y="40"/>
                      </a:lnTo>
                      <a:lnTo>
                        <a:pt x="798" y="44"/>
                      </a:lnTo>
                      <a:lnTo>
                        <a:pt x="802" y="50"/>
                      </a:lnTo>
                      <a:lnTo>
                        <a:pt x="804" y="58"/>
                      </a:lnTo>
                      <a:lnTo>
                        <a:pt x="762" y="58"/>
                      </a:lnTo>
                      <a:lnTo>
                        <a:pt x="764" y="50"/>
                      </a:lnTo>
                      <a:lnTo>
                        <a:pt x="768" y="4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24" name="Freeform 220"/>
                <p:cNvSpPr>
                  <a:spLocks noEditPoints="1"/>
                </p:cNvSpPr>
                <p:nvPr/>
              </p:nvSpPr>
              <p:spPr bwMode="auto">
                <a:xfrm>
                  <a:off x="1832" y="3114"/>
                  <a:ext cx="978" cy="132"/>
                </a:xfrm>
                <a:custGeom>
                  <a:avLst/>
                  <a:gdLst>
                    <a:gd name="T0" fmla="*/ 60 w 978"/>
                    <a:gd name="T1" fmla="*/ 86 h 132"/>
                    <a:gd name="T2" fmla="*/ 34 w 978"/>
                    <a:gd name="T3" fmla="*/ 26 h 132"/>
                    <a:gd name="T4" fmla="*/ 24 w 978"/>
                    <a:gd name="T5" fmla="*/ 38 h 132"/>
                    <a:gd name="T6" fmla="*/ 32 w 978"/>
                    <a:gd name="T7" fmla="*/ 94 h 132"/>
                    <a:gd name="T8" fmla="*/ 92 w 978"/>
                    <a:gd name="T9" fmla="*/ 64 h 132"/>
                    <a:gd name="T10" fmla="*/ 114 w 978"/>
                    <a:gd name="T11" fmla="*/ 28 h 132"/>
                    <a:gd name="T12" fmla="*/ 132 w 978"/>
                    <a:gd name="T13" fmla="*/ 94 h 132"/>
                    <a:gd name="T14" fmla="*/ 192 w 978"/>
                    <a:gd name="T15" fmla="*/ 76 h 132"/>
                    <a:gd name="T16" fmla="*/ 146 w 978"/>
                    <a:gd name="T17" fmla="*/ 28 h 132"/>
                    <a:gd name="T18" fmla="*/ 142 w 978"/>
                    <a:gd name="T19" fmla="*/ 44 h 132"/>
                    <a:gd name="T20" fmla="*/ 174 w 978"/>
                    <a:gd name="T21" fmla="*/ 86 h 132"/>
                    <a:gd name="T22" fmla="*/ 220 w 978"/>
                    <a:gd name="T23" fmla="*/ 132 h 132"/>
                    <a:gd name="T24" fmla="*/ 268 w 978"/>
                    <a:gd name="T25" fmla="*/ 86 h 132"/>
                    <a:gd name="T26" fmla="*/ 234 w 978"/>
                    <a:gd name="T27" fmla="*/ 26 h 132"/>
                    <a:gd name="T28" fmla="*/ 240 w 978"/>
                    <a:gd name="T29" fmla="*/ 36 h 132"/>
                    <a:gd name="T30" fmla="*/ 240 w 978"/>
                    <a:gd name="T31" fmla="*/ 94 h 132"/>
                    <a:gd name="T32" fmla="*/ 320 w 978"/>
                    <a:gd name="T33" fmla="*/ 94 h 132"/>
                    <a:gd name="T34" fmla="*/ 348 w 978"/>
                    <a:gd name="T35" fmla="*/ 42 h 132"/>
                    <a:gd name="T36" fmla="*/ 290 w 978"/>
                    <a:gd name="T37" fmla="*/ 42 h 132"/>
                    <a:gd name="T38" fmla="*/ 320 w 978"/>
                    <a:gd name="T39" fmla="*/ 104 h 132"/>
                    <a:gd name="T40" fmla="*/ 304 w 978"/>
                    <a:gd name="T41" fmla="*/ 42 h 132"/>
                    <a:gd name="T42" fmla="*/ 304 w 978"/>
                    <a:gd name="T43" fmla="*/ 42 h 132"/>
                    <a:gd name="T44" fmla="*/ 404 w 978"/>
                    <a:gd name="T45" fmla="*/ 42 h 132"/>
                    <a:gd name="T46" fmla="*/ 368 w 978"/>
                    <a:gd name="T47" fmla="*/ 102 h 132"/>
                    <a:gd name="T48" fmla="*/ 430 w 978"/>
                    <a:gd name="T49" fmla="*/ 28 h 132"/>
                    <a:gd name="T50" fmla="*/ 426 w 978"/>
                    <a:gd name="T51" fmla="*/ 102 h 132"/>
                    <a:gd name="T52" fmla="*/ 468 w 978"/>
                    <a:gd name="T53" fmla="*/ 14 h 132"/>
                    <a:gd name="T54" fmla="*/ 510 w 978"/>
                    <a:gd name="T55" fmla="*/ 92 h 132"/>
                    <a:gd name="T56" fmla="*/ 544 w 978"/>
                    <a:gd name="T57" fmla="*/ 36 h 132"/>
                    <a:gd name="T58" fmla="*/ 484 w 978"/>
                    <a:gd name="T59" fmla="*/ 56 h 132"/>
                    <a:gd name="T60" fmla="*/ 532 w 978"/>
                    <a:gd name="T61" fmla="*/ 102 h 132"/>
                    <a:gd name="T62" fmla="*/ 518 w 978"/>
                    <a:gd name="T63" fmla="*/ 36 h 132"/>
                    <a:gd name="T64" fmla="*/ 572 w 978"/>
                    <a:gd name="T65" fmla="*/ 98 h 132"/>
                    <a:gd name="T66" fmla="*/ 624 w 978"/>
                    <a:gd name="T67" fmla="*/ 74 h 132"/>
                    <a:gd name="T68" fmla="*/ 578 w 978"/>
                    <a:gd name="T69" fmla="*/ 46 h 132"/>
                    <a:gd name="T70" fmla="*/ 622 w 978"/>
                    <a:gd name="T71" fmla="*/ 48 h 132"/>
                    <a:gd name="T72" fmla="*/ 574 w 978"/>
                    <a:gd name="T73" fmla="*/ 32 h 132"/>
                    <a:gd name="T74" fmla="*/ 608 w 978"/>
                    <a:gd name="T75" fmla="*/ 74 h 132"/>
                    <a:gd name="T76" fmla="*/ 582 w 978"/>
                    <a:gd name="T77" fmla="*/ 90 h 132"/>
                    <a:gd name="T78" fmla="*/ 696 w 978"/>
                    <a:gd name="T79" fmla="*/ 88 h 132"/>
                    <a:gd name="T80" fmla="*/ 682 w 978"/>
                    <a:gd name="T81" fmla="*/ 80 h 132"/>
                    <a:gd name="T82" fmla="*/ 702 w 978"/>
                    <a:gd name="T83" fmla="*/ 92 h 132"/>
                    <a:gd name="T84" fmla="*/ 772 w 978"/>
                    <a:gd name="T85" fmla="*/ 30 h 132"/>
                    <a:gd name="T86" fmla="*/ 718 w 978"/>
                    <a:gd name="T87" fmla="*/ 50 h 132"/>
                    <a:gd name="T88" fmla="*/ 768 w 978"/>
                    <a:gd name="T89" fmla="*/ 52 h 132"/>
                    <a:gd name="T90" fmla="*/ 716 w 978"/>
                    <a:gd name="T91" fmla="*/ 82 h 132"/>
                    <a:gd name="T92" fmla="*/ 770 w 978"/>
                    <a:gd name="T93" fmla="*/ 94 h 132"/>
                    <a:gd name="T94" fmla="*/ 744 w 978"/>
                    <a:gd name="T95" fmla="*/ 94 h 132"/>
                    <a:gd name="T96" fmla="*/ 768 w 978"/>
                    <a:gd name="T97" fmla="*/ 64 h 132"/>
                    <a:gd name="T98" fmla="*/ 856 w 978"/>
                    <a:gd name="T99" fmla="*/ 94 h 132"/>
                    <a:gd name="T100" fmla="*/ 846 w 978"/>
                    <a:gd name="T101" fmla="*/ 28 h 132"/>
                    <a:gd name="T102" fmla="*/ 812 w 978"/>
                    <a:gd name="T103" fmla="*/ 94 h 132"/>
                    <a:gd name="T104" fmla="*/ 850 w 978"/>
                    <a:gd name="T105" fmla="*/ 78 h 132"/>
                    <a:gd name="T106" fmla="*/ 812 w 978"/>
                    <a:gd name="T107" fmla="*/ 64 h 132"/>
                    <a:gd name="T108" fmla="*/ 944 w 978"/>
                    <a:gd name="T109" fmla="*/ 94 h 132"/>
                    <a:gd name="T110" fmla="*/ 972 w 978"/>
                    <a:gd name="T111" fmla="*/ 42 h 132"/>
                    <a:gd name="T112" fmla="*/ 914 w 978"/>
                    <a:gd name="T113" fmla="*/ 42 h 132"/>
                    <a:gd name="T114" fmla="*/ 944 w 978"/>
                    <a:gd name="T115" fmla="*/ 104 h 132"/>
                    <a:gd name="T116" fmla="*/ 928 w 978"/>
                    <a:gd name="T117" fmla="*/ 42 h 132"/>
                    <a:gd name="T118" fmla="*/ 928 w 978"/>
                    <a:gd name="T119" fmla="*/ 42 h 132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978"/>
                    <a:gd name="T181" fmla="*/ 0 h 132"/>
                    <a:gd name="T182" fmla="*/ 978 w 978"/>
                    <a:gd name="T183" fmla="*/ 132 h 132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978" h="132">
                      <a:moveTo>
                        <a:pt x="12" y="132"/>
                      </a:moveTo>
                      <a:lnTo>
                        <a:pt x="12" y="94"/>
                      </a:lnTo>
                      <a:lnTo>
                        <a:pt x="20" y="102"/>
                      </a:lnTo>
                      <a:lnTo>
                        <a:pt x="26" y="104"/>
                      </a:lnTo>
                      <a:lnTo>
                        <a:pt x="32" y="104"/>
                      </a:lnTo>
                      <a:lnTo>
                        <a:pt x="40" y="102"/>
                      </a:lnTo>
                      <a:lnTo>
                        <a:pt x="48" y="100"/>
                      </a:lnTo>
                      <a:lnTo>
                        <a:pt x="56" y="94"/>
                      </a:lnTo>
                      <a:lnTo>
                        <a:pt x="60" y="86"/>
                      </a:lnTo>
                      <a:lnTo>
                        <a:pt x="64" y="76"/>
                      </a:lnTo>
                      <a:lnTo>
                        <a:pt x="64" y="64"/>
                      </a:lnTo>
                      <a:lnTo>
                        <a:pt x="64" y="54"/>
                      </a:lnTo>
                      <a:lnTo>
                        <a:pt x="62" y="44"/>
                      </a:lnTo>
                      <a:lnTo>
                        <a:pt x="56" y="36"/>
                      </a:lnTo>
                      <a:lnTo>
                        <a:pt x="50" y="30"/>
                      </a:lnTo>
                      <a:lnTo>
                        <a:pt x="42" y="28"/>
                      </a:lnTo>
                      <a:lnTo>
                        <a:pt x="34" y="26"/>
                      </a:lnTo>
                      <a:lnTo>
                        <a:pt x="26" y="26"/>
                      </a:lnTo>
                      <a:lnTo>
                        <a:pt x="20" y="28"/>
                      </a:lnTo>
                      <a:lnTo>
                        <a:pt x="16" y="32"/>
                      </a:lnTo>
                      <a:lnTo>
                        <a:pt x="12" y="38"/>
                      </a:lnTo>
                      <a:lnTo>
                        <a:pt x="12" y="28"/>
                      </a:lnTo>
                      <a:lnTo>
                        <a:pt x="0" y="28"/>
                      </a:lnTo>
                      <a:lnTo>
                        <a:pt x="0" y="132"/>
                      </a:lnTo>
                      <a:lnTo>
                        <a:pt x="12" y="132"/>
                      </a:lnTo>
                      <a:close/>
                      <a:moveTo>
                        <a:pt x="18" y="44"/>
                      </a:moveTo>
                      <a:lnTo>
                        <a:pt x="18" y="44"/>
                      </a:lnTo>
                      <a:lnTo>
                        <a:pt x="24" y="38"/>
                      </a:lnTo>
                      <a:lnTo>
                        <a:pt x="32" y="36"/>
                      </a:lnTo>
                      <a:lnTo>
                        <a:pt x="40" y="38"/>
                      </a:lnTo>
                      <a:lnTo>
                        <a:pt x="46" y="44"/>
                      </a:lnTo>
                      <a:lnTo>
                        <a:pt x="50" y="52"/>
                      </a:lnTo>
                      <a:lnTo>
                        <a:pt x="52" y="64"/>
                      </a:lnTo>
                      <a:lnTo>
                        <a:pt x="50" y="78"/>
                      </a:lnTo>
                      <a:lnTo>
                        <a:pt x="46" y="86"/>
                      </a:lnTo>
                      <a:lnTo>
                        <a:pt x="40" y="92"/>
                      </a:lnTo>
                      <a:lnTo>
                        <a:pt x="32" y="94"/>
                      </a:lnTo>
                      <a:lnTo>
                        <a:pt x="24" y="92"/>
                      </a:lnTo>
                      <a:lnTo>
                        <a:pt x="18" y="86"/>
                      </a:lnTo>
                      <a:lnTo>
                        <a:pt x="12" y="78"/>
                      </a:lnTo>
                      <a:lnTo>
                        <a:pt x="12" y="66"/>
                      </a:lnTo>
                      <a:lnTo>
                        <a:pt x="12" y="52"/>
                      </a:lnTo>
                      <a:lnTo>
                        <a:pt x="18" y="44"/>
                      </a:lnTo>
                      <a:close/>
                      <a:moveTo>
                        <a:pt x="92" y="102"/>
                      </a:moveTo>
                      <a:lnTo>
                        <a:pt x="92" y="64"/>
                      </a:lnTo>
                      <a:lnTo>
                        <a:pt x="94" y="48"/>
                      </a:lnTo>
                      <a:lnTo>
                        <a:pt x="96" y="44"/>
                      </a:lnTo>
                      <a:lnTo>
                        <a:pt x="100" y="42"/>
                      </a:lnTo>
                      <a:lnTo>
                        <a:pt x="102" y="40"/>
                      </a:lnTo>
                      <a:lnTo>
                        <a:pt x="106" y="40"/>
                      </a:lnTo>
                      <a:lnTo>
                        <a:pt x="112" y="40"/>
                      </a:lnTo>
                      <a:lnTo>
                        <a:pt x="116" y="42"/>
                      </a:lnTo>
                      <a:lnTo>
                        <a:pt x="120" y="30"/>
                      </a:lnTo>
                      <a:lnTo>
                        <a:pt x="114" y="28"/>
                      </a:lnTo>
                      <a:lnTo>
                        <a:pt x="108" y="26"/>
                      </a:lnTo>
                      <a:lnTo>
                        <a:pt x="104" y="26"/>
                      </a:lnTo>
                      <a:lnTo>
                        <a:pt x="100" y="28"/>
                      </a:lnTo>
                      <a:lnTo>
                        <a:pt x="96" y="32"/>
                      </a:lnTo>
                      <a:lnTo>
                        <a:pt x="92" y="40"/>
                      </a:lnTo>
                      <a:lnTo>
                        <a:pt x="92" y="28"/>
                      </a:lnTo>
                      <a:lnTo>
                        <a:pt x="80" y="28"/>
                      </a:lnTo>
                      <a:lnTo>
                        <a:pt x="80" y="102"/>
                      </a:lnTo>
                      <a:lnTo>
                        <a:pt x="92" y="102"/>
                      </a:lnTo>
                      <a:close/>
                      <a:moveTo>
                        <a:pt x="132" y="94"/>
                      </a:moveTo>
                      <a:lnTo>
                        <a:pt x="132" y="94"/>
                      </a:lnTo>
                      <a:lnTo>
                        <a:pt x="138" y="98"/>
                      </a:lnTo>
                      <a:lnTo>
                        <a:pt x="144" y="102"/>
                      </a:lnTo>
                      <a:lnTo>
                        <a:pt x="150" y="104"/>
                      </a:lnTo>
                      <a:lnTo>
                        <a:pt x="158" y="104"/>
                      </a:lnTo>
                      <a:lnTo>
                        <a:pt x="168" y="102"/>
                      </a:lnTo>
                      <a:lnTo>
                        <a:pt x="176" y="100"/>
                      </a:lnTo>
                      <a:lnTo>
                        <a:pt x="184" y="94"/>
                      </a:lnTo>
                      <a:lnTo>
                        <a:pt x="188" y="86"/>
                      </a:lnTo>
                      <a:lnTo>
                        <a:pt x="192" y="76"/>
                      </a:lnTo>
                      <a:lnTo>
                        <a:pt x="194" y="64"/>
                      </a:lnTo>
                      <a:lnTo>
                        <a:pt x="192" y="56"/>
                      </a:lnTo>
                      <a:lnTo>
                        <a:pt x="190" y="48"/>
                      </a:lnTo>
                      <a:lnTo>
                        <a:pt x="188" y="42"/>
                      </a:lnTo>
                      <a:lnTo>
                        <a:pt x="184" y="36"/>
                      </a:lnTo>
                      <a:lnTo>
                        <a:pt x="178" y="32"/>
                      </a:lnTo>
                      <a:lnTo>
                        <a:pt x="172" y="28"/>
                      </a:lnTo>
                      <a:lnTo>
                        <a:pt x="166" y="26"/>
                      </a:lnTo>
                      <a:lnTo>
                        <a:pt x="158" y="26"/>
                      </a:lnTo>
                      <a:lnTo>
                        <a:pt x="146" y="28"/>
                      </a:lnTo>
                      <a:lnTo>
                        <a:pt x="134" y="34"/>
                      </a:lnTo>
                      <a:lnTo>
                        <a:pt x="130" y="40"/>
                      </a:lnTo>
                      <a:lnTo>
                        <a:pt x="126" y="46"/>
                      </a:lnTo>
                      <a:lnTo>
                        <a:pt x="124" y="56"/>
                      </a:lnTo>
                      <a:lnTo>
                        <a:pt x="124" y="66"/>
                      </a:lnTo>
                      <a:lnTo>
                        <a:pt x="124" y="74"/>
                      </a:lnTo>
                      <a:lnTo>
                        <a:pt x="126" y="82"/>
                      </a:lnTo>
                      <a:lnTo>
                        <a:pt x="128" y="88"/>
                      </a:lnTo>
                      <a:lnTo>
                        <a:pt x="132" y="94"/>
                      </a:lnTo>
                      <a:close/>
                      <a:moveTo>
                        <a:pt x="142" y="44"/>
                      </a:moveTo>
                      <a:lnTo>
                        <a:pt x="142" y="44"/>
                      </a:lnTo>
                      <a:lnTo>
                        <a:pt x="150" y="38"/>
                      </a:lnTo>
                      <a:lnTo>
                        <a:pt x="158" y="36"/>
                      </a:lnTo>
                      <a:lnTo>
                        <a:pt x="166" y="38"/>
                      </a:lnTo>
                      <a:lnTo>
                        <a:pt x="174" y="44"/>
                      </a:lnTo>
                      <a:lnTo>
                        <a:pt x="178" y="52"/>
                      </a:lnTo>
                      <a:lnTo>
                        <a:pt x="180" y="64"/>
                      </a:lnTo>
                      <a:lnTo>
                        <a:pt x="178" y="78"/>
                      </a:lnTo>
                      <a:lnTo>
                        <a:pt x="174" y="86"/>
                      </a:lnTo>
                      <a:lnTo>
                        <a:pt x="166" y="92"/>
                      </a:lnTo>
                      <a:lnTo>
                        <a:pt x="158" y="94"/>
                      </a:lnTo>
                      <a:lnTo>
                        <a:pt x="150" y="92"/>
                      </a:lnTo>
                      <a:lnTo>
                        <a:pt x="142" y="86"/>
                      </a:lnTo>
                      <a:lnTo>
                        <a:pt x="138" y="78"/>
                      </a:lnTo>
                      <a:lnTo>
                        <a:pt x="136" y="66"/>
                      </a:lnTo>
                      <a:lnTo>
                        <a:pt x="138" y="52"/>
                      </a:lnTo>
                      <a:lnTo>
                        <a:pt x="142" y="44"/>
                      </a:lnTo>
                      <a:close/>
                      <a:moveTo>
                        <a:pt x="220" y="132"/>
                      </a:moveTo>
                      <a:lnTo>
                        <a:pt x="220" y="94"/>
                      </a:lnTo>
                      <a:lnTo>
                        <a:pt x="228" y="102"/>
                      </a:lnTo>
                      <a:lnTo>
                        <a:pt x="234" y="104"/>
                      </a:lnTo>
                      <a:lnTo>
                        <a:pt x="240" y="104"/>
                      </a:lnTo>
                      <a:lnTo>
                        <a:pt x="248" y="102"/>
                      </a:lnTo>
                      <a:lnTo>
                        <a:pt x="256" y="100"/>
                      </a:lnTo>
                      <a:lnTo>
                        <a:pt x="264" y="94"/>
                      </a:lnTo>
                      <a:lnTo>
                        <a:pt x="268" y="86"/>
                      </a:lnTo>
                      <a:lnTo>
                        <a:pt x="272" y="76"/>
                      </a:lnTo>
                      <a:lnTo>
                        <a:pt x="272" y="64"/>
                      </a:lnTo>
                      <a:lnTo>
                        <a:pt x="272" y="54"/>
                      </a:lnTo>
                      <a:lnTo>
                        <a:pt x="270" y="44"/>
                      </a:lnTo>
                      <a:lnTo>
                        <a:pt x="264" y="36"/>
                      </a:lnTo>
                      <a:lnTo>
                        <a:pt x="258" y="30"/>
                      </a:lnTo>
                      <a:lnTo>
                        <a:pt x="250" y="28"/>
                      </a:lnTo>
                      <a:lnTo>
                        <a:pt x="242" y="26"/>
                      </a:lnTo>
                      <a:lnTo>
                        <a:pt x="234" y="26"/>
                      </a:lnTo>
                      <a:lnTo>
                        <a:pt x="228" y="28"/>
                      </a:lnTo>
                      <a:lnTo>
                        <a:pt x="224" y="32"/>
                      </a:lnTo>
                      <a:lnTo>
                        <a:pt x="220" y="38"/>
                      </a:lnTo>
                      <a:lnTo>
                        <a:pt x="220" y="28"/>
                      </a:lnTo>
                      <a:lnTo>
                        <a:pt x="208" y="28"/>
                      </a:lnTo>
                      <a:lnTo>
                        <a:pt x="208" y="132"/>
                      </a:lnTo>
                      <a:lnTo>
                        <a:pt x="220" y="132"/>
                      </a:lnTo>
                      <a:close/>
                      <a:moveTo>
                        <a:pt x="226" y="44"/>
                      </a:moveTo>
                      <a:lnTo>
                        <a:pt x="226" y="44"/>
                      </a:lnTo>
                      <a:lnTo>
                        <a:pt x="232" y="38"/>
                      </a:lnTo>
                      <a:lnTo>
                        <a:pt x="240" y="36"/>
                      </a:lnTo>
                      <a:lnTo>
                        <a:pt x="248" y="38"/>
                      </a:lnTo>
                      <a:lnTo>
                        <a:pt x="254" y="44"/>
                      </a:lnTo>
                      <a:lnTo>
                        <a:pt x="258" y="52"/>
                      </a:lnTo>
                      <a:lnTo>
                        <a:pt x="260" y="64"/>
                      </a:lnTo>
                      <a:lnTo>
                        <a:pt x="258" y="78"/>
                      </a:lnTo>
                      <a:lnTo>
                        <a:pt x="254" y="86"/>
                      </a:lnTo>
                      <a:lnTo>
                        <a:pt x="248" y="92"/>
                      </a:lnTo>
                      <a:lnTo>
                        <a:pt x="240" y="94"/>
                      </a:lnTo>
                      <a:lnTo>
                        <a:pt x="232" y="92"/>
                      </a:lnTo>
                      <a:lnTo>
                        <a:pt x="226" y="86"/>
                      </a:lnTo>
                      <a:lnTo>
                        <a:pt x="220" y="78"/>
                      </a:lnTo>
                      <a:lnTo>
                        <a:pt x="220" y="66"/>
                      </a:lnTo>
                      <a:lnTo>
                        <a:pt x="220" y="52"/>
                      </a:lnTo>
                      <a:lnTo>
                        <a:pt x="226" y="44"/>
                      </a:lnTo>
                      <a:close/>
                      <a:moveTo>
                        <a:pt x="332" y="90"/>
                      </a:moveTo>
                      <a:lnTo>
                        <a:pt x="332" y="90"/>
                      </a:lnTo>
                      <a:lnTo>
                        <a:pt x="326" y="92"/>
                      </a:lnTo>
                      <a:lnTo>
                        <a:pt x="320" y="94"/>
                      </a:lnTo>
                      <a:lnTo>
                        <a:pt x="310" y="92"/>
                      </a:lnTo>
                      <a:lnTo>
                        <a:pt x="304" y="88"/>
                      </a:lnTo>
                      <a:lnTo>
                        <a:pt x="298" y="80"/>
                      </a:lnTo>
                      <a:lnTo>
                        <a:pt x="296" y="68"/>
                      </a:lnTo>
                      <a:lnTo>
                        <a:pt x="352" y="68"/>
                      </a:lnTo>
                      <a:lnTo>
                        <a:pt x="352" y="64"/>
                      </a:lnTo>
                      <a:lnTo>
                        <a:pt x="352" y="56"/>
                      </a:lnTo>
                      <a:lnTo>
                        <a:pt x="350" y="48"/>
                      </a:lnTo>
                      <a:lnTo>
                        <a:pt x="348" y="42"/>
                      </a:lnTo>
                      <a:lnTo>
                        <a:pt x="344" y="36"/>
                      </a:lnTo>
                      <a:lnTo>
                        <a:pt x="338" y="32"/>
                      </a:lnTo>
                      <a:lnTo>
                        <a:pt x="332" y="28"/>
                      </a:lnTo>
                      <a:lnTo>
                        <a:pt x="326" y="26"/>
                      </a:lnTo>
                      <a:lnTo>
                        <a:pt x="318" y="26"/>
                      </a:lnTo>
                      <a:lnTo>
                        <a:pt x="312" y="26"/>
                      </a:lnTo>
                      <a:lnTo>
                        <a:pt x="304" y="28"/>
                      </a:lnTo>
                      <a:lnTo>
                        <a:pt x="298" y="32"/>
                      </a:lnTo>
                      <a:lnTo>
                        <a:pt x="294" y="36"/>
                      </a:lnTo>
                      <a:lnTo>
                        <a:pt x="290" y="42"/>
                      </a:lnTo>
                      <a:lnTo>
                        <a:pt x="286" y="48"/>
                      </a:lnTo>
                      <a:lnTo>
                        <a:pt x="284" y="56"/>
                      </a:lnTo>
                      <a:lnTo>
                        <a:pt x="284" y="66"/>
                      </a:lnTo>
                      <a:lnTo>
                        <a:pt x="284" y="74"/>
                      </a:lnTo>
                      <a:lnTo>
                        <a:pt x="286" y="82"/>
                      </a:lnTo>
                      <a:lnTo>
                        <a:pt x="290" y="88"/>
                      </a:lnTo>
                      <a:lnTo>
                        <a:pt x="294" y="94"/>
                      </a:lnTo>
                      <a:lnTo>
                        <a:pt x="298" y="98"/>
                      </a:lnTo>
                      <a:lnTo>
                        <a:pt x="304" y="102"/>
                      </a:lnTo>
                      <a:lnTo>
                        <a:pt x="312" y="104"/>
                      </a:lnTo>
                      <a:lnTo>
                        <a:pt x="320" y="104"/>
                      </a:lnTo>
                      <a:lnTo>
                        <a:pt x="332" y="102"/>
                      </a:lnTo>
                      <a:lnTo>
                        <a:pt x="340" y="98"/>
                      </a:lnTo>
                      <a:lnTo>
                        <a:pt x="348" y="90"/>
                      </a:lnTo>
                      <a:lnTo>
                        <a:pt x="352" y="80"/>
                      </a:lnTo>
                      <a:lnTo>
                        <a:pt x="340" y="78"/>
                      </a:lnTo>
                      <a:lnTo>
                        <a:pt x="336" y="86"/>
                      </a:lnTo>
                      <a:lnTo>
                        <a:pt x="332" y="90"/>
                      </a:lnTo>
                      <a:close/>
                      <a:moveTo>
                        <a:pt x="304" y="42"/>
                      </a:moveTo>
                      <a:lnTo>
                        <a:pt x="304" y="42"/>
                      </a:lnTo>
                      <a:lnTo>
                        <a:pt x="310" y="38"/>
                      </a:lnTo>
                      <a:lnTo>
                        <a:pt x="318" y="36"/>
                      </a:lnTo>
                      <a:lnTo>
                        <a:pt x="328" y="38"/>
                      </a:lnTo>
                      <a:lnTo>
                        <a:pt x="334" y="44"/>
                      </a:lnTo>
                      <a:lnTo>
                        <a:pt x="338" y="50"/>
                      </a:lnTo>
                      <a:lnTo>
                        <a:pt x="340" y="58"/>
                      </a:lnTo>
                      <a:lnTo>
                        <a:pt x="298" y="58"/>
                      </a:lnTo>
                      <a:lnTo>
                        <a:pt x="300" y="50"/>
                      </a:lnTo>
                      <a:lnTo>
                        <a:pt x="304" y="42"/>
                      </a:lnTo>
                      <a:close/>
                      <a:moveTo>
                        <a:pt x="380" y="102"/>
                      </a:moveTo>
                      <a:lnTo>
                        <a:pt x="380" y="64"/>
                      </a:lnTo>
                      <a:lnTo>
                        <a:pt x="382" y="48"/>
                      </a:lnTo>
                      <a:lnTo>
                        <a:pt x="384" y="44"/>
                      </a:lnTo>
                      <a:lnTo>
                        <a:pt x="388" y="42"/>
                      </a:lnTo>
                      <a:lnTo>
                        <a:pt x="392" y="40"/>
                      </a:lnTo>
                      <a:lnTo>
                        <a:pt x="394" y="40"/>
                      </a:lnTo>
                      <a:lnTo>
                        <a:pt x="400" y="40"/>
                      </a:lnTo>
                      <a:lnTo>
                        <a:pt x="404" y="42"/>
                      </a:lnTo>
                      <a:lnTo>
                        <a:pt x="408" y="30"/>
                      </a:lnTo>
                      <a:lnTo>
                        <a:pt x="402" y="28"/>
                      </a:lnTo>
                      <a:lnTo>
                        <a:pt x="396" y="26"/>
                      </a:lnTo>
                      <a:lnTo>
                        <a:pt x="392" y="26"/>
                      </a:lnTo>
                      <a:lnTo>
                        <a:pt x="388" y="28"/>
                      </a:lnTo>
                      <a:lnTo>
                        <a:pt x="384" y="32"/>
                      </a:lnTo>
                      <a:lnTo>
                        <a:pt x="380" y="40"/>
                      </a:lnTo>
                      <a:lnTo>
                        <a:pt x="380" y="28"/>
                      </a:lnTo>
                      <a:lnTo>
                        <a:pt x="368" y="28"/>
                      </a:lnTo>
                      <a:lnTo>
                        <a:pt x="368" y="102"/>
                      </a:lnTo>
                      <a:lnTo>
                        <a:pt x="380" y="102"/>
                      </a:lnTo>
                      <a:close/>
                      <a:moveTo>
                        <a:pt x="438" y="92"/>
                      </a:moveTo>
                      <a:lnTo>
                        <a:pt x="438" y="92"/>
                      </a:lnTo>
                      <a:lnTo>
                        <a:pt x="434" y="90"/>
                      </a:lnTo>
                      <a:lnTo>
                        <a:pt x="432" y="88"/>
                      </a:lnTo>
                      <a:lnTo>
                        <a:pt x="430" y="82"/>
                      </a:lnTo>
                      <a:lnTo>
                        <a:pt x="430" y="38"/>
                      </a:lnTo>
                      <a:lnTo>
                        <a:pt x="444" y="38"/>
                      </a:lnTo>
                      <a:lnTo>
                        <a:pt x="444" y="28"/>
                      </a:lnTo>
                      <a:lnTo>
                        <a:pt x="430" y="28"/>
                      </a:lnTo>
                      <a:lnTo>
                        <a:pt x="430" y="2"/>
                      </a:lnTo>
                      <a:lnTo>
                        <a:pt x="418" y="10"/>
                      </a:lnTo>
                      <a:lnTo>
                        <a:pt x="418" y="28"/>
                      </a:lnTo>
                      <a:lnTo>
                        <a:pt x="408" y="28"/>
                      </a:lnTo>
                      <a:lnTo>
                        <a:pt x="408" y="38"/>
                      </a:lnTo>
                      <a:lnTo>
                        <a:pt x="418" y="38"/>
                      </a:lnTo>
                      <a:lnTo>
                        <a:pt x="418" y="80"/>
                      </a:lnTo>
                      <a:lnTo>
                        <a:pt x="420" y="96"/>
                      </a:lnTo>
                      <a:lnTo>
                        <a:pt x="422" y="98"/>
                      </a:lnTo>
                      <a:lnTo>
                        <a:pt x="426" y="102"/>
                      </a:lnTo>
                      <a:lnTo>
                        <a:pt x="430" y="102"/>
                      </a:lnTo>
                      <a:lnTo>
                        <a:pt x="436" y="104"/>
                      </a:lnTo>
                      <a:lnTo>
                        <a:pt x="446" y="102"/>
                      </a:lnTo>
                      <a:lnTo>
                        <a:pt x="444" y="92"/>
                      </a:lnTo>
                      <a:lnTo>
                        <a:pt x="438" y="92"/>
                      </a:lnTo>
                      <a:close/>
                      <a:moveTo>
                        <a:pt x="468" y="14"/>
                      </a:moveTo>
                      <a:lnTo>
                        <a:pt x="468" y="0"/>
                      </a:lnTo>
                      <a:lnTo>
                        <a:pt x="456" y="0"/>
                      </a:lnTo>
                      <a:lnTo>
                        <a:pt x="456" y="14"/>
                      </a:lnTo>
                      <a:lnTo>
                        <a:pt x="468" y="14"/>
                      </a:lnTo>
                      <a:close/>
                      <a:moveTo>
                        <a:pt x="468" y="102"/>
                      </a:moveTo>
                      <a:lnTo>
                        <a:pt x="468" y="28"/>
                      </a:lnTo>
                      <a:lnTo>
                        <a:pt x="456" y="28"/>
                      </a:lnTo>
                      <a:lnTo>
                        <a:pt x="456" y="102"/>
                      </a:lnTo>
                      <a:lnTo>
                        <a:pt x="468" y="102"/>
                      </a:lnTo>
                      <a:close/>
                      <a:moveTo>
                        <a:pt x="532" y="90"/>
                      </a:moveTo>
                      <a:lnTo>
                        <a:pt x="532" y="90"/>
                      </a:lnTo>
                      <a:lnTo>
                        <a:pt x="526" y="92"/>
                      </a:lnTo>
                      <a:lnTo>
                        <a:pt x="520" y="94"/>
                      </a:lnTo>
                      <a:lnTo>
                        <a:pt x="510" y="92"/>
                      </a:lnTo>
                      <a:lnTo>
                        <a:pt x="504" y="88"/>
                      </a:lnTo>
                      <a:lnTo>
                        <a:pt x="498" y="80"/>
                      </a:lnTo>
                      <a:lnTo>
                        <a:pt x="496" y="68"/>
                      </a:lnTo>
                      <a:lnTo>
                        <a:pt x="552" y="68"/>
                      </a:lnTo>
                      <a:lnTo>
                        <a:pt x="552" y="64"/>
                      </a:lnTo>
                      <a:lnTo>
                        <a:pt x="552" y="56"/>
                      </a:lnTo>
                      <a:lnTo>
                        <a:pt x="550" y="48"/>
                      </a:lnTo>
                      <a:lnTo>
                        <a:pt x="548" y="42"/>
                      </a:lnTo>
                      <a:lnTo>
                        <a:pt x="544" y="36"/>
                      </a:lnTo>
                      <a:lnTo>
                        <a:pt x="538" y="32"/>
                      </a:lnTo>
                      <a:lnTo>
                        <a:pt x="532" y="28"/>
                      </a:lnTo>
                      <a:lnTo>
                        <a:pt x="526" y="26"/>
                      </a:lnTo>
                      <a:lnTo>
                        <a:pt x="518" y="26"/>
                      </a:lnTo>
                      <a:lnTo>
                        <a:pt x="512" y="26"/>
                      </a:lnTo>
                      <a:lnTo>
                        <a:pt x="504" y="28"/>
                      </a:lnTo>
                      <a:lnTo>
                        <a:pt x="498" y="32"/>
                      </a:lnTo>
                      <a:lnTo>
                        <a:pt x="494" y="36"/>
                      </a:lnTo>
                      <a:lnTo>
                        <a:pt x="490" y="42"/>
                      </a:lnTo>
                      <a:lnTo>
                        <a:pt x="486" y="48"/>
                      </a:lnTo>
                      <a:lnTo>
                        <a:pt x="484" y="56"/>
                      </a:lnTo>
                      <a:lnTo>
                        <a:pt x="484" y="66"/>
                      </a:lnTo>
                      <a:lnTo>
                        <a:pt x="484" y="74"/>
                      </a:lnTo>
                      <a:lnTo>
                        <a:pt x="486" y="82"/>
                      </a:lnTo>
                      <a:lnTo>
                        <a:pt x="490" y="88"/>
                      </a:lnTo>
                      <a:lnTo>
                        <a:pt x="494" y="94"/>
                      </a:lnTo>
                      <a:lnTo>
                        <a:pt x="498" y="98"/>
                      </a:lnTo>
                      <a:lnTo>
                        <a:pt x="504" y="102"/>
                      </a:lnTo>
                      <a:lnTo>
                        <a:pt x="512" y="104"/>
                      </a:lnTo>
                      <a:lnTo>
                        <a:pt x="520" y="104"/>
                      </a:lnTo>
                      <a:lnTo>
                        <a:pt x="532" y="102"/>
                      </a:lnTo>
                      <a:lnTo>
                        <a:pt x="540" y="98"/>
                      </a:lnTo>
                      <a:lnTo>
                        <a:pt x="548" y="90"/>
                      </a:lnTo>
                      <a:lnTo>
                        <a:pt x="552" y="80"/>
                      </a:lnTo>
                      <a:lnTo>
                        <a:pt x="540" y="78"/>
                      </a:lnTo>
                      <a:lnTo>
                        <a:pt x="536" y="86"/>
                      </a:lnTo>
                      <a:lnTo>
                        <a:pt x="532" y="90"/>
                      </a:lnTo>
                      <a:close/>
                      <a:moveTo>
                        <a:pt x="504" y="42"/>
                      </a:moveTo>
                      <a:lnTo>
                        <a:pt x="504" y="42"/>
                      </a:lnTo>
                      <a:lnTo>
                        <a:pt x="510" y="38"/>
                      </a:lnTo>
                      <a:lnTo>
                        <a:pt x="518" y="36"/>
                      </a:lnTo>
                      <a:lnTo>
                        <a:pt x="528" y="38"/>
                      </a:lnTo>
                      <a:lnTo>
                        <a:pt x="534" y="44"/>
                      </a:lnTo>
                      <a:lnTo>
                        <a:pt x="538" y="50"/>
                      </a:lnTo>
                      <a:lnTo>
                        <a:pt x="540" y="58"/>
                      </a:lnTo>
                      <a:lnTo>
                        <a:pt x="498" y="58"/>
                      </a:lnTo>
                      <a:lnTo>
                        <a:pt x="500" y="50"/>
                      </a:lnTo>
                      <a:lnTo>
                        <a:pt x="504" y="42"/>
                      </a:lnTo>
                      <a:close/>
                      <a:moveTo>
                        <a:pt x="572" y="98"/>
                      </a:moveTo>
                      <a:lnTo>
                        <a:pt x="572" y="98"/>
                      </a:lnTo>
                      <a:lnTo>
                        <a:pt x="582" y="102"/>
                      </a:lnTo>
                      <a:lnTo>
                        <a:pt x="596" y="104"/>
                      </a:lnTo>
                      <a:lnTo>
                        <a:pt x="604" y="104"/>
                      </a:lnTo>
                      <a:lnTo>
                        <a:pt x="610" y="100"/>
                      </a:lnTo>
                      <a:lnTo>
                        <a:pt x="618" y="98"/>
                      </a:lnTo>
                      <a:lnTo>
                        <a:pt x="622" y="92"/>
                      </a:lnTo>
                      <a:lnTo>
                        <a:pt x="624" y="86"/>
                      </a:lnTo>
                      <a:lnTo>
                        <a:pt x="626" y="80"/>
                      </a:lnTo>
                      <a:lnTo>
                        <a:pt x="624" y="74"/>
                      </a:lnTo>
                      <a:lnTo>
                        <a:pt x="622" y="70"/>
                      </a:lnTo>
                      <a:lnTo>
                        <a:pt x="618" y="66"/>
                      </a:lnTo>
                      <a:lnTo>
                        <a:pt x="614" y="62"/>
                      </a:lnTo>
                      <a:lnTo>
                        <a:pt x="596" y="58"/>
                      </a:lnTo>
                      <a:lnTo>
                        <a:pt x="584" y="54"/>
                      </a:lnTo>
                      <a:lnTo>
                        <a:pt x="580" y="50"/>
                      </a:lnTo>
                      <a:lnTo>
                        <a:pt x="578" y="46"/>
                      </a:lnTo>
                      <a:lnTo>
                        <a:pt x="578" y="42"/>
                      </a:lnTo>
                      <a:lnTo>
                        <a:pt x="582" y="40"/>
                      </a:lnTo>
                      <a:lnTo>
                        <a:pt x="586" y="38"/>
                      </a:lnTo>
                      <a:lnTo>
                        <a:pt x="594" y="36"/>
                      </a:lnTo>
                      <a:lnTo>
                        <a:pt x="600" y="38"/>
                      </a:lnTo>
                      <a:lnTo>
                        <a:pt x="606" y="40"/>
                      </a:lnTo>
                      <a:lnTo>
                        <a:pt x="608" y="44"/>
                      </a:lnTo>
                      <a:lnTo>
                        <a:pt x="610" y="48"/>
                      </a:lnTo>
                      <a:lnTo>
                        <a:pt x="622" y="48"/>
                      </a:lnTo>
                      <a:lnTo>
                        <a:pt x="620" y="40"/>
                      </a:lnTo>
                      <a:lnTo>
                        <a:pt x="618" y="36"/>
                      </a:lnTo>
                      <a:lnTo>
                        <a:pt x="614" y="32"/>
                      </a:lnTo>
                      <a:lnTo>
                        <a:pt x="608" y="28"/>
                      </a:lnTo>
                      <a:lnTo>
                        <a:pt x="600" y="26"/>
                      </a:lnTo>
                      <a:lnTo>
                        <a:pt x="592" y="26"/>
                      </a:lnTo>
                      <a:lnTo>
                        <a:pt x="582" y="28"/>
                      </a:lnTo>
                      <a:lnTo>
                        <a:pt x="574" y="32"/>
                      </a:lnTo>
                      <a:lnTo>
                        <a:pt x="568" y="38"/>
                      </a:lnTo>
                      <a:lnTo>
                        <a:pt x="566" y="48"/>
                      </a:lnTo>
                      <a:lnTo>
                        <a:pt x="566" y="52"/>
                      </a:lnTo>
                      <a:lnTo>
                        <a:pt x="568" y="58"/>
                      </a:lnTo>
                      <a:lnTo>
                        <a:pt x="572" y="62"/>
                      </a:lnTo>
                      <a:lnTo>
                        <a:pt x="576" y="64"/>
                      </a:lnTo>
                      <a:lnTo>
                        <a:pt x="596" y="70"/>
                      </a:lnTo>
                      <a:lnTo>
                        <a:pt x="608" y="74"/>
                      </a:lnTo>
                      <a:lnTo>
                        <a:pt x="612" y="78"/>
                      </a:lnTo>
                      <a:lnTo>
                        <a:pt x="612" y="82"/>
                      </a:lnTo>
                      <a:lnTo>
                        <a:pt x="612" y="86"/>
                      </a:lnTo>
                      <a:lnTo>
                        <a:pt x="608" y="90"/>
                      </a:lnTo>
                      <a:lnTo>
                        <a:pt x="602" y="92"/>
                      </a:lnTo>
                      <a:lnTo>
                        <a:pt x="596" y="94"/>
                      </a:lnTo>
                      <a:lnTo>
                        <a:pt x="588" y="92"/>
                      </a:lnTo>
                      <a:lnTo>
                        <a:pt x="582" y="90"/>
                      </a:lnTo>
                      <a:lnTo>
                        <a:pt x="578" y="84"/>
                      </a:lnTo>
                      <a:lnTo>
                        <a:pt x="576" y="78"/>
                      </a:lnTo>
                      <a:lnTo>
                        <a:pt x="564" y="80"/>
                      </a:lnTo>
                      <a:lnTo>
                        <a:pt x="566" y="90"/>
                      </a:lnTo>
                      <a:lnTo>
                        <a:pt x="572" y="98"/>
                      </a:lnTo>
                      <a:close/>
                      <a:moveTo>
                        <a:pt x="702" y="92"/>
                      </a:moveTo>
                      <a:lnTo>
                        <a:pt x="702" y="92"/>
                      </a:lnTo>
                      <a:lnTo>
                        <a:pt x="698" y="90"/>
                      </a:lnTo>
                      <a:lnTo>
                        <a:pt x="696" y="88"/>
                      </a:lnTo>
                      <a:lnTo>
                        <a:pt x="694" y="82"/>
                      </a:lnTo>
                      <a:lnTo>
                        <a:pt x="694" y="38"/>
                      </a:lnTo>
                      <a:lnTo>
                        <a:pt x="708" y="38"/>
                      </a:lnTo>
                      <a:lnTo>
                        <a:pt x="708" y="28"/>
                      </a:lnTo>
                      <a:lnTo>
                        <a:pt x="694" y="28"/>
                      </a:lnTo>
                      <a:lnTo>
                        <a:pt x="694" y="2"/>
                      </a:lnTo>
                      <a:lnTo>
                        <a:pt x="682" y="10"/>
                      </a:lnTo>
                      <a:lnTo>
                        <a:pt x="682" y="28"/>
                      </a:lnTo>
                      <a:lnTo>
                        <a:pt x="672" y="28"/>
                      </a:lnTo>
                      <a:lnTo>
                        <a:pt x="672" y="38"/>
                      </a:lnTo>
                      <a:lnTo>
                        <a:pt x="682" y="38"/>
                      </a:lnTo>
                      <a:lnTo>
                        <a:pt x="682" y="80"/>
                      </a:lnTo>
                      <a:lnTo>
                        <a:pt x="684" y="96"/>
                      </a:lnTo>
                      <a:lnTo>
                        <a:pt x="686" y="98"/>
                      </a:lnTo>
                      <a:lnTo>
                        <a:pt x="690" y="102"/>
                      </a:lnTo>
                      <a:lnTo>
                        <a:pt x="694" y="102"/>
                      </a:lnTo>
                      <a:lnTo>
                        <a:pt x="700" y="104"/>
                      </a:lnTo>
                      <a:lnTo>
                        <a:pt x="710" y="102"/>
                      </a:lnTo>
                      <a:lnTo>
                        <a:pt x="708" y="92"/>
                      </a:lnTo>
                      <a:lnTo>
                        <a:pt x="702" y="92"/>
                      </a:lnTo>
                      <a:close/>
                      <a:moveTo>
                        <a:pt x="772" y="102"/>
                      </a:moveTo>
                      <a:lnTo>
                        <a:pt x="784" y="102"/>
                      </a:lnTo>
                      <a:lnTo>
                        <a:pt x="782" y="94"/>
                      </a:lnTo>
                      <a:lnTo>
                        <a:pt x="780" y="72"/>
                      </a:lnTo>
                      <a:lnTo>
                        <a:pt x="780" y="54"/>
                      </a:lnTo>
                      <a:lnTo>
                        <a:pt x="780" y="42"/>
                      </a:lnTo>
                      <a:lnTo>
                        <a:pt x="776" y="34"/>
                      </a:lnTo>
                      <a:lnTo>
                        <a:pt x="772" y="30"/>
                      </a:lnTo>
                      <a:lnTo>
                        <a:pt x="768" y="28"/>
                      </a:lnTo>
                      <a:lnTo>
                        <a:pt x="760" y="26"/>
                      </a:lnTo>
                      <a:lnTo>
                        <a:pt x="752" y="26"/>
                      </a:lnTo>
                      <a:lnTo>
                        <a:pt x="742" y="26"/>
                      </a:lnTo>
                      <a:lnTo>
                        <a:pt x="734" y="28"/>
                      </a:lnTo>
                      <a:lnTo>
                        <a:pt x="728" y="32"/>
                      </a:lnTo>
                      <a:lnTo>
                        <a:pt x="724" y="36"/>
                      </a:lnTo>
                      <a:lnTo>
                        <a:pt x="720" y="42"/>
                      </a:lnTo>
                      <a:lnTo>
                        <a:pt x="718" y="50"/>
                      </a:lnTo>
                      <a:lnTo>
                        <a:pt x="730" y="50"/>
                      </a:lnTo>
                      <a:lnTo>
                        <a:pt x="734" y="44"/>
                      </a:lnTo>
                      <a:lnTo>
                        <a:pt x="736" y="40"/>
                      </a:lnTo>
                      <a:lnTo>
                        <a:pt x="742" y="38"/>
                      </a:lnTo>
                      <a:lnTo>
                        <a:pt x="750" y="36"/>
                      </a:lnTo>
                      <a:lnTo>
                        <a:pt x="758" y="38"/>
                      </a:lnTo>
                      <a:lnTo>
                        <a:pt x="764" y="40"/>
                      </a:lnTo>
                      <a:lnTo>
                        <a:pt x="768" y="46"/>
                      </a:lnTo>
                      <a:lnTo>
                        <a:pt x="768" y="52"/>
                      </a:lnTo>
                      <a:lnTo>
                        <a:pt x="768" y="56"/>
                      </a:lnTo>
                      <a:lnTo>
                        <a:pt x="746" y="60"/>
                      </a:lnTo>
                      <a:lnTo>
                        <a:pt x="734" y="62"/>
                      </a:lnTo>
                      <a:lnTo>
                        <a:pt x="726" y="66"/>
                      </a:lnTo>
                      <a:lnTo>
                        <a:pt x="718" y="72"/>
                      </a:lnTo>
                      <a:lnTo>
                        <a:pt x="716" y="78"/>
                      </a:lnTo>
                      <a:lnTo>
                        <a:pt x="716" y="82"/>
                      </a:lnTo>
                      <a:lnTo>
                        <a:pt x="718" y="92"/>
                      </a:lnTo>
                      <a:lnTo>
                        <a:pt x="722" y="98"/>
                      </a:lnTo>
                      <a:lnTo>
                        <a:pt x="730" y="102"/>
                      </a:lnTo>
                      <a:lnTo>
                        <a:pt x="742" y="104"/>
                      </a:lnTo>
                      <a:lnTo>
                        <a:pt x="748" y="104"/>
                      </a:lnTo>
                      <a:lnTo>
                        <a:pt x="756" y="102"/>
                      </a:lnTo>
                      <a:lnTo>
                        <a:pt x="762" y="98"/>
                      </a:lnTo>
                      <a:lnTo>
                        <a:pt x="770" y="94"/>
                      </a:lnTo>
                      <a:lnTo>
                        <a:pt x="772" y="102"/>
                      </a:lnTo>
                      <a:close/>
                      <a:moveTo>
                        <a:pt x="768" y="70"/>
                      </a:moveTo>
                      <a:lnTo>
                        <a:pt x="768" y="70"/>
                      </a:lnTo>
                      <a:lnTo>
                        <a:pt x="768" y="76"/>
                      </a:lnTo>
                      <a:lnTo>
                        <a:pt x="766" y="82"/>
                      </a:lnTo>
                      <a:lnTo>
                        <a:pt x="762" y="88"/>
                      </a:lnTo>
                      <a:lnTo>
                        <a:pt x="758" y="90"/>
                      </a:lnTo>
                      <a:lnTo>
                        <a:pt x="752" y="94"/>
                      </a:lnTo>
                      <a:lnTo>
                        <a:pt x="744" y="94"/>
                      </a:lnTo>
                      <a:lnTo>
                        <a:pt x="738" y="94"/>
                      </a:lnTo>
                      <a:lnTo>
                        <a:pt x="734" y="90"/>
                      </a:lnTo>
                      <a:lnTo>
                        <a:pt x="730" y="86"/>
                      </a:lnTo>
                      <a:lnTo>
                        <a:pt x="730" y="82"/>
                      </a:lnTo>
                      <a:lnTo>
                        <a:pt x="732" y="76"/>
                      </a:lnTo>
                      <a:lnTo>
                        <a:pt x="736" y="72"/>
                      </a:lnTo>
                      <a:lnTo>
                        <a:pt x="748" y="70"/>
                      </a:lnTo>
                      <a:lnTo>
                        <a:pt x="768" y="64"/>
                      </a:lnTo>
                      <a:lnTo>
                        <a:pt x="768" y="70"/>
                      </a:lnTo>
                      <a:close/>
                      <a:moveTo>
                        <a:pt x="812" y="94"/>
                      </a:moveTo>
                      <a:lnTo>
                        <a:pt x="812" y="94"/>
                      </a:lnTo>
                      <a:lnTo>
                        <a:pt x="816" y="98"/>
                      </a:lnTo>
                      <a:lnTo>
                        <a:pt x="820" y="102"/>
                      </a:lnTo>
                      <a:lnTo>
                        <a:pt x="826" y="104"/>
                      </a:lnTo>
                      <a:lnTo>
                        <a:pt x="832" y="104"/>
                      </a:lnTo>
                      <a:lnTo>
                        <a:pt x="840" y="104"/>
                      </a:lnTo>
                      <a:lnTo>
                        <a:pt x="846" y="102"/>
                      </a:lnTo>
                      <a:lnTo>
                        <a:pt x="850" y="98"/>
                      </a:lnTo>
                      <a:lnTo>
                        <a:pt x="856" y="94"/>
                      </a:lnTo>
                      <a:lnTo>
                        <a:pt x="860" y="88"/>
                      </a:lnTo>
                      <a:lnTo>
                        <a:pt x="862" y="80"/>
                      </a:lnTo>
                      <a:lnTo>
                        <a:pt x="864" y="72"/>
                      </a:lnTo>
                      <a:lnTo>
                        <a:pt x="864" y="64"/>
                      </a:lnTo>
                      <a:lnTo>
                        <a:pt x="862" y="48"/>
                      </a:lnTo>
                      <a:lnTo>
                        <a:pt x="860" y="42"/>
                      </a:lnTo>
                      <a:lnTo>
                        <a:pt x="856" y="36"/>
                      </a:lnTo>
                      <a:lnTo>
                        <a:pt x="852" y="32"/>
                      </a:lnTo>
                      <a:lnTo>
                        <a:pt x="846" y="28"/>
                      </a:lnTo>
                      <a:lnTo>
                        <a:pt x="840" y="26"/>
                      </a:lnTo>
                      <a:lnTo>
                        <a:pt x="834" y="26"/>
                      </a:lnTo>
                      <a:lnTo>
                        <a:pt x="828" y="26"/>
                      </a:lnTo>
                      <a:lnTo>
                        <a:pt x="822" y="28"/>
                      </a:lnTo>
                      <a:lnTo>
                        <a:pt x="818" y="32"/>
                      </a:lnTo>
                      <a:lnTo>
                        <a:pt x="812" y="36"/>
                      </a:lnTo>
                      <a:lnTo>
                        <a:pt x="812" y="0"/>
                      </a:lnTo>
                      <a:lnTo>
                        <a:pt x="800" y="0"/>
                      </a:lnTo>
                      <a:lnTo>
                        <a:pt x="800" y="102"/>
                      </a:lnTo>
                      <a:lnTo>
                        <a:pt x="812" y="102"/>
                      </a:lnTo>
                      <a:lnTo>
                        <a:pt x="812" y="94"/>
                      </a:lnTo>
                      <a:close/>
                      <a:moveTo>
                        <a:pt x="818" y="44"/>
                      </a:moveTo>
                      <a:lnTo>
                        <a:pt x="818" y="44"/>
                      </a:lnTo>
                      <a:lnTo>
                        <a:pt x="824" y="38"/>
                      </a:lnTo>
                      <a:lnTo>
                        <a:pt x="832" y="36"/>
                      </a:lnTo>
                      <a:lnTo>
                        <a:pt x="840" y="38"/>
                      </a:lnTo>
                      <a:lnTo>
                        <a:pt x="846" y="44"/>
                      </a:lnTo>
                      <a:lnTo>
                        <a:pt x="850" y="52"/>
                      </a:lnTo>
                      <a:lnTo>
                        <a:pt x="852" y="64"/>
                      </a:lnTo>
                      <a:lnTo>
                        <a:pt x="850" y="78"/>
                      </a:lnTo>
                      <a:lnTo>
                        <a:pt x="846" y="86"/>
                      </a:lnTo>
                      <a:lnTo>
                        <a:pt x="840" y="92"/>
                      </a:lnTo>
                      <a:lnTo>
                        <a:pt x="832" y="94"/>
                      </a:lnTo>
                      <a:lnTo>
                        <a:pt x="826" y="94"/>
                      </a:lnTo>
                      <a:lnTo>
                        <a:pt x="822" y="92"/>
                      </a:lnTo>
                      <a:lnTo>
                        <a:pt x="818" y="88"/>
                      </a:lnTo>
                      <a:lnTo>
                        <a:pt x="816" y="84"/>
                      </a:lnTo>
                      <a:lnTo>
                        <a:pt x="812" y="76"/>
                      </a:lnTo>
                      <a:lnTo>
                        <a:pt x="812" y="64"/>
                      </a:lnTo>
                      <a:lnTo>
                        <a:pt x="814" y="52"/>
                      </a:lnTo>
                      <a:lnTo>
                        <a:pt x="818" y="44"/>
                      </a:lnTo>
                      <a:close/>
                      <a:moveTo>
                        <a:pt x="892" y="102"/>
                      </a:moveTo>
                      <a:lnTo>
                        <a:pt x="892" y="0"/>
                      </a:lnTo>
                      <a:lnTo>
                        <a:pt x="880" y="0"/>
                      </a:lnTo>
                      <a:lnTo>
                        <a:pt x="880" y="102"/>
                      </a:lnTo>
                      <a:lnTo>
                        <a:pt x="892" y="102"/>
                      </a:lnTo>
                      <a:close/>
                      <a:moveTo>
                        <a:pt x="956" y="90"/>
                      </a:moveTo>
                      <a:lnTo>
                        <a:pt x="956" y="90"/>
                      </a:lnTo>
                      <a:lnTo>
                        <a:pt x="950" y="92"/>
                      </a:lnTo>
                      <a:lnTo>
                        <a:pt x="944" y="94"/>
                      </a:lnTo>
                      <a:lnTo>
                        <a:pt x="936" y="92"/>
                      </a:lnTo>
                      <a:lnTo>
                        <a:pt x="928" y="88"/>
                      </a:lnTo>
                      <a:lnTo>
                        <a:pt x="924" y="80"/>
                      </a:lnTo>
                      <a:lnTo>
                        <a:pt x="922" y="68"/>
                      </a:lnTo>
                      <a:lnTo>
                        <a:pt x="976" y="68"/>
                      </a:lnTo>
                      <a:lnTo>
                        <a:pt x="978" y="64"/>
                      </a:lnTo>
                      <a:lnTo>
                        <a:pt x="976" y="56"/>
                      </a:lnTo>
                      <a:lnTo>
                        <a:pt x="974" y="48"/>
                      </a:lnTo>
                      <a:lnTo>
                        <a:pt x="972" y="42"/>
                      </a:lnTo>
                      <a:lnTo>
                        <a:pt x="968" y="36"/>
                      </a:lnTo>
                      <a:lnTo>
                        <a:pt x="962" y="32"/>
                      </a:lnTo>
                      <a:lnTo>
                        <a:pt x="956" y="28"/>
                      </a:lnTo>
                      <a:lnTo>
                        <a:pt x="950" y="26"/>
                      </a:lnTo>
                      <a:lnTo>
                        <a:pt x="944" y="26"/>
                      </a:lnTo>
                      <a:lnTo>
                        <a:pt x="936" y="26"/>
                      </a:lnTo>
                      <a:lnTo>
                        <a:pt x="930" y="28"/>
                      </a:lnTo>
                      <a:lnTo>
                        <a:pt x="924" y="32"/>
                      </a:lnTo>
                      <a:lnTo>
                        <a:pt x="918" y="36"/>
                      </a:lnTo>
                      <a:lnTo>
                        <a:pt x="914" y="42"/>
                      </a:lnTo>
                      <a:lnTo>
                        <a:pt x="910" y="48"/>
                      </a:lnTo>
                      <a:lnTo>
                        <a:pt x="908" y="56"/>
                      </a:lnTo>
                      <a:lnTo>
                        <a:pt x="908" y="66"/>
                      </a:lnTo>
                      <a:lnTo>
                        <a:pt x="908" y="74"/>
                      </a:lnTo>
                      <a:lnTo>
                        <a:pt x="910" y="82"/>
                      </a:lnTo>
                      <a:lnTo>
                        <a:pt x="914" y="88"/>
                      </a:lnTo>
                      <a:lnTo>
                        <a:pt x="918" y="94"/>
                      </a:lnTo>
                      <a:lnTo>
                        <a:pt x="922" y="98"/>
                      </a:lnTo>
                      <a:lnTo>
                        <a:pt x="930" y="102"/>
                      </a:lnTo>
                      <a:lnTo>
                        <a:pt x="936" y="104"/>
                      </a:lnTo>
                      <a:lnTo>
                        <a:pt x="944" y="104"/>
                      </a:lnTo>
                      <a:lnTo>
                        <a:pt x="956" y="102"/>
                      </a:lnTo>
                      <a:lnTo>
                        <a:pt x="966" y="98"/>
                      </a:lnTo>
                      <a:lnTo>
                        <a:pt x="972" y="90"/>
                      </a:lnTo>
                      <a:lnTo>
                        <a:pt x="976" y="80"/>
                      </a:lnTo>
                      <a:lnTo>
                        <a:pt x="964" y="78"/>
                      </a:lnTo>
                      <a:lnTo>
                        <a:pt x="960" y="86"/>
                      </a:lnTo>
                      <a:lnTo>
                        <a:pt x="956" y="90"/>
                      </a:lnTo>
                      <a:close/>
                      <a:moveTo>
                        <a:pt x="928" y="42"/>
                      </a:moveTo>
                      <a:lnTo>
                        <a:pt x="928" y="42"/>
                      </a:lnTo>
                      <a:lnTo>
                        <a:pt x="936" y="38"/>
                      </a:lnTo>
                      <a:lnTo>
                        <a:pt x="944" y="36"/>
                      </a:lnTo>
                      <a:lnTo>
                        <a:pt x="952" y="38"/>
                      </a:lnTo>
                      <a:lnTo>
                        <a:pt x="958" y="44"/>
                      </a:lnTo>
                      <a:lnTo>
                        <a:pt x="962" y="50"/>
                      </a:lnTo>
                      <a:lnTo>
                        <a:pt x="964" y="58"/>
                      </a:lnTo>
                      <a:lnTo>
                        <a:pt x="922" y="58"/>
                      </a:lnTo>
                      <a:lnTo>
                        <a:pt x="924" y="50"/>
                      </a:lnTo>
                      <a:lnTo>
                        <a:pt x="928" y="4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25" name="Freeform 221"/>
                <p:cNvSpPr>
                  <a:spLocks noEditPoints="1"/>
                </p:cNvSpPr>
                <p:nvPr/>
              </p:nvSpPr>
              <p:spPr bwMode="auto">
                <a:xfrm>
                  <a:off x="1076" y="3320"/>
                  <a:ext cx="910" cy="132"/>
                </a:xfrm>
                <a:custGeom>
                  <a:avLst/>
                  <a:gdLst>
                    <a:gd name="T0" fmla="*/ 52 w 910"/>
                    <a:gd name="T1" fmla="*/ 100 h 132"/>
                    <a:gd name="T2" fmla="*/ 60 w 910"/>
                    <a:gd name="T3" fmla="*/ 36 h 132"/>
                    <a:gd name="T4" fmla="*/ 6 w 910"/>
                    <a:gd name="T5" fmla="*/ 40 h 132"/>
                    <a:gd name="T6" fmla="*/ 18 w 910"/>
                    <a:gd name="T7" fmla="*/ 44 h 132"/>
                    <a:gd name="T8" fmla="*/ 56 w 910"/>
                    <a:gd name="T9" fmla="*/ 66 h 132"/>
                    <a:gd name="T10" fmla="*/ 14 w 910"/>
                    <a:gd name="T11" fmla="*/ 78 h 132"/>
                    <a:gd name="T12" fmla="*/ 100 w 910"/>
                    <a:gd name="T13" fmla="*/ 46 h 132"/>
                    <a:gd name="T14" fmla="*/ 130 w 910"/>
                    <a:gd name="T15" fmla="*/ 46 h 132"/>
                    <a:gd name="T16" fmla="*/ 140 w 910"/>
                    <a:gd name="T17" fmla="*/ 36 h 132"/>
                    <a:gd name="T18" fmla="*/ 96 w 910"/>
                    <a:gd name="T19" fmla="*/ 40 h 132"/>
                    <a:gd name="T20" fmla="*/ 196 w 910"/>
                    <a:gd name="T21" fmla="*/ 94 h 132"/>
                    <a:gd name="T22" fmla="*/ 228 w 910"/>
                    <a:gd name="T23" fmla="*/ 56 h 132"/>
                    <a:gd name="T24" fmla="*/ 188 w 910"/>
                    <a:gd name="T25" fmla="*/ 28 h 132"/>
                    <a:gd name="T26" fmla="*/ 160 w 910"/>
                    <a:gd name="T27" fmla="*/ 74 h 132"/>
                    <a:gd name="T28" fmla="*/ 208 w 910"/>
                    <a:gd name="T29" fmla="*/ 104 h 132"/>
                    <a:gd name="T30" fmla="*/ 180 w 910"/>
                    <a:gd name="T31" fmla="*/ 42 h 132"/>
                    <a:gd name="T32" fmla="*/ 174 w 910"/>
                    <a:gd name="T33" fmla="*/ 58 h 132"/>
                    <a:gd name="T34" fmla="*/ 310 w 910"/>
                    <a:gd name="T35" fmla="*/ 104 h 132"/>
                    <a:gd name="T36" fmla="*/ 350 w 910"/>
                    <a:gd name="T37" fmla="*/ 66 h 132"/>
                    <a:gd name="T38" fmla="*/ 318 w 910"/>
                    <a:gd name="T39" fmla="*/ 26 h 132"/>
                    <a:gd name="T40" fmla="*/ 298 w 910"/>
                    <a:gd name="T41" fmla="*/ 132 h 132"/>
                    <a:gd name="T42" fmla="*/ 336 w 910"/>
                    <a:gd name="T43" fmla="*/ 66 h 132"/>
                    <a:gd name="T44" fmla="*/ 302 w 910"/>
                    <a:gd name="T45" fmla="*/ 88 h 132"/>
                    <a:gd name="T46" fmla="*/ 380 w 910"/>
                    <a:gd name="T47" fmla="*/ 50 h 132"/>
                    <a:gd name="T48" fmla="*/ 406 w 910"/>
                    <a:gd name="T49" fmla="*/ 30 h 132"/>
                    <a:gd name="T50" fmla="*/ 376 w 910"/>
                    <a:gd name="T51" fmla="*/ 28 h 132"/>
                    <a:gd name="T52" fmla="*/ 442 w 910"/>
                    <a:gd name="T53" fmla="*/ 104 h 132"/>
                    <a:gd name="T54" fmla="*/ 478 w 910"/>
                    <a:gd name="T55" fmla="*/ 64 h 132"/>
                    <a:gd name="T56" fmla="*/ 442 w 910"/>
                    <a:gd name="T57" fmla="*/ 26 h 132"/>
                    <a:gd name="T58" fmla="*/ 410 w 910"/>
                    <a:gd name="T59" fmla="*/ 82 h 132"/>
                    <a:gd name="T60" fmla="*/ 458 w 910"/>
                    <a:gd name="T61" fmla="*/ 44 h 132"/>
                    <a:gd name="T62" fmla="*/ 442 w 910"/>
                    <a:gd name="T63" fmla="*/ 94 h 132"/>
                    <a:gd name="T64" fmla="*/ 552 w 910"/>
                    <a:gd name="T65" fmla="*/ 104 h 132"/>
                    <a:gd name="T66" fmla="*/ 520 w 910"/>
                    <a:gd name="T67" fmla="*/ 26 h 132"/>
                    <a:gd name="T68" fmla="*/ 490 w 910"/>
                    <a:gd name="T69" fmla="*/ 76 h 132"/>
                    <a:gd name="T70" fmla="*/ 532 w 910"/>
                    <a:gd name="T71" fmla="*/ 102 h 132"/>
                    <a:gd name="T72" fmla="*/ 520 w 910"/>
                    <a:gd name="T73" fmla="*/ 38 h 132"/>
                    <a:gd name="T74" fmla="*/ 530 w 910"/>
                    <a:gd name="T75" fmla="*/ 92 h 132"/>
                    <a:gd name="T76" fmla="*/ 506 w 910"/>
                    <a:gd name="T77" fmla="*/ 44 h 132"/>
                    <a:gd name="T78" fmla="*/ 616 w 910"/>
                    <a:gd name="T79" fmla="*/ 88 h 132"/>
                    <a:gd name="T80" fmla="*/ 586 w 910"/>
                    <a:gd name="T81" fmla="*/ 84 h 132"/>
                    <a:gd name="T82" fmla="*/ 578 w 910"/>
                    <a:gd name="T83" fmla="*/ 96 h 132"/>
                    <a:gd name="T84" fmla="*/ 622 w 910"/>
                    <a:gd name="T85" fmla="*/ 92 h 132"/>
                    <a:gd name="T86" fmla="*/ 668 w 910"/>
                    <a:gd name="T87" fmla="*/ 88 h 132"/>
                    <a:gd name="T88" fmla="*/ 684 w 910"/>
                    <a:gd name="T89" fmla="*/ 38 h 132"/>
                    <a:gd name="T90" fmla="*/ 702 w 910"/>
                    <a:gd name="T91" fmla="*/ 32 h 132"/>
                    <a:gd name="T92" fmla="*/ 650 w 910"/>
                    <a:gd name="T93" fmla="*/ 54 h 132"/>
                    <a:gd name="T94" fmla="*/ 676 w 910"/>
                    <a:gd name="T95" fmla="*/ 104 h 132"/>
                    <a:gd name="T96" fmla="*/ 700 w 910"/>
                    <a:gd name="T97" fmla="*/ 84 h 132"/>
                    <a:gd name="T98" fmla="*/ 740 w 910"/>
                    <a:gd name="T99" fmla="*/ 38 h 132"/>
                    <a:gd name="T100" fmla="*/ 726 w 910"/>
                    <a:gd name="T101" fmla="*/ 82 h 132"/>
                    <a:gd name="T102" fmla="*/ 754 w 910"/>
                    <a:gd name="T103" fmla="*/ 102 h 132"/>
                    <a:gd name="T104" fmla="*/ 820 w 910"/>
                    <a:gd name="T105" fmla="*/ 88 h 132"/>
                    <a:gd name="T106" fmla="*/ 798 w 910"/>
                    <a:gd name="T107" fmla="*/ 38 h 132"/>
                    <a:gd name="T108" fmla="*/ 824 w 910"/>
                    <a:gd name="T109" fmla="*/ 104 h 132"/>
                    <a:gd name="T110" fmla="*/ 860 w 910"/>
                    <a:gd name="T111" fmla="*/ 102 h 132"/>
                    <a:gd name="T112" fmla="*/ 910 w 910"/>
                    <a:gd name="T113" fmla="*/ 78 h 132"/>
                    <a:gd name="T114" fmla="*/ 882 w 910"/>
                    <a:gd name="T115" fmla="*/ 28 h 132"/>
                    <a:gd name="T116" fmla="*/ 840 w 910"/>
                    <a:gd name="T117" fmla="*/ 66 h 132"/>
                    <a:gd name="T118" fmla="*/ 876 w 910"/>
                    <a:gd name="T119" fmla="*/ 38 h 132"/>
                    <a:gd name="T120" fmla="*/ 884 w 910"/>
                    <a:gd name="T121" fmla="*/ 92 h 132"/>
                    <a:gd name="T122" fmla="*/ 860 w 910"/>
                    <a:gd name="T123" fmla="*/ 44 h 132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910"/>
                    <a:gd name="T187" fmla="*/ 0 h 132"/>
                    <a:gd name="T188" fmla="*/ 910 w 910"/>
                    <a:gd name="T189" fmla="*/ 132 h 132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910" h="132">
                      <a:moveTo>
                        <a:pt x="10" y="94"/>
                      </a:moveTo>
                      <a:lnTo>
                        <a:pt x="10" y="94"/>
                      </a:lnTo>
                      <a:lnTo>
                        <a:pt x="14" y="100"/>
                      </a:lnTo>
                      <a:lnTo>
                        <a:pt x="20" y="102"/>
                      </a:lnTo>
                      <a:lnTo>
                        <a:pt x="28" y="104"/>
                      </a:lnTo>
                      <a:lnTo>
                        <a:pt x="34" y="104"/>
                      </a:lnTo>
                      <a:lnTo>
                        <a:pt x="44" y="104"/>
                      </a:lnTo>
                      <a:lnTo>
                        <a:pt x="52" y="100"/>
                      </a:lnTo>
                      <a:lnTo>
                        <a:pt x="60" y="94"/>
                      </a:lnTo>
                      <a:lnTo>
                        <a:pt x="66" y="88"/>
                      </a:lnTo>
                      <a:lnTo>
                        <a:pt x="68" y="78"/>
                      </a:lnTo>
                      <a:lnTo>
                        <a:pt x="70" y="64"/>
                      </a:lnTo>
                      <a:lnTo>
                        <a:pt x="68" y="56"/>
                      </a:lnTo>
                      <a:lnTo>
                        <a:pt x="68" y="48"/>
                      </a:lnTo>
                      <a:lnTo>
                        <a:pt x="64" y="42"/>
                      </a:lnTo>
                      <a:lnTo>
                        <a:pt x="60" y="36"/>
                      </a:lnTo>
                      <a:lnTo>
                        <a:pt x="54" y="32"/>
                      </a:lnTo>
                      <a:lnTo>
                        <a:pt x="48" y="30"/>
                      </a:lnTo>
                      <a:lnTo>
                        <a:pt x="42" y="28"/>
                      </a:lnTo>
                      <a:lnTo>
                        <a:pt x="34" y="26"/>
                      </a:lnTo>
                      <a:lnTo>
                        <a:pt x="22" y="28"/>
                      </a:lnTo>
                      <a:lnTo>
                        <a:pt x="12" y="36"/>
                      </a:lnTo>
                      <a:lnTo>
                        <a:pt x="6" y="40"/>
                      </a:lnTo>
                      <a:lnTo>
                        <a:pt x="2" y="48"/>
                      </a:lnTo>
                      <a:lnTo>
                        <a:pt x="0" y="56"/>
                      </a:lnTo>
                      <a:lnTo>
                        <a:pt x="0" y="66"/>
                      </a:lnTo>
                      <a:lnTo>
                        <a:pt x="0" y="74"/>
                      </a:lnTo>
                      <a:lnTo>
                        <a:pt x="2" y="82"/>
                      </a:lnTo>
                      <a:lnTo>
                        <a:pt x="4" y="90"/>
                      </a:lnTo>
                      <a:lnTo>
                        <a:pt x="10" y="94"/>
                      </a:lnTo>
                      <a:close/>
                      <a:moveTo>
                        <a:pt x="18" y="44"/>
                      </a:moveTo>
                      <a:lnTo>
                        <a:pt x="18" y="44"/>
                      </a:lnTo>
                      <a:lnTo>
                        <a:pt x="26" y="40"/>
                      </a:lnTo>
                      <a:lnTo>
                        <a:pt x="34" y="38"/>
                      </a:lnTo>
                      <a:lnTo>
                        <a:pt x="44" y="40"/>
                      </a:lnTo>
                      <a:lnTo>
                        <a:pt x="50" y="44"/>
                      </a:lnTo>
                      <a:lnTo>
                        <a:pt x="54" y="54"/>
                      </a:lnTo>
                      <a:lnTo>
                        <a:pt x="56" y="66"/>
                      </a:lnTo>
                      <a:lnTo>
                        <a:pt x="54" y="78"/>
                      </a:lnTo>
                      <a:lnTo>
                        <a:pt x="50" y="88"/>
                      </a:lnTo>
                      <a:lnTo>
                        <a:pt x="44" y="92"/>
                      </a:lnTo>
                      <a:lnTo>
                        <a:pt x="34" y="94"/>
                      </a:lnTo>
                      <a:lnTo>
                        <a:pt x="26" y="92"/>
                      </a:lnTo>
                      <a:lnTo>
                        <a:pt x="18" y="88"/>
                      </a:lnTo>
                      <a:lnTo>
                        <a:pt x="14" y="78"/>
                      </a:lnTo>
                      <a:lnTo>
                        <a:pt x="12" y="66"/>
                      </a:lnTo>
                      <a:lnTo>
                        <a:pt x="14" y="54"/>
                      </a:lnTo>
                      <a:lnTo>
                        <a:pt x="18" y="44"/>
                      </a:lnTo>
                      <a:close/>
                      <a:moveTo>
                        <a:pt x="96" y="104"/>
                      </a:moveTo>
                      <a:lnTo>
                        <a:pt x="96" y="62"/>
                      </a:lnTo>
                      <a:lnTo>
                        <a:pt x="98" y="50"/>
                      </a:lnTo>
                      <a:lnTo>
                        <a:pt x="100" y="46"/>
                      </a:lnTo>
                      <a:lnTo>
                        <a:pt x="102" y="42"/>
                      </a:lnTo>
                      <a:lnTo>
                        <a:pt x="110" y="40"/>
                      </a:lnTo>
                      <a:lnTo>
                        <a:pt x="116" y="38"/>
                      </a:lnTo>
                      <a:lnTo>
                        <a:pt x="122" y="38"/>
                      </a:lnTo>
                      <a:lnTo>
                        <a:pt x="126" y="40"/>
                      </a:lnTo>
                      <a:lnTo>
                        <a:pt x="128" y="42"/>
                      </a:lnTo>
                      <a:lnTo>
                        <a:pt x="130" y="46"/>
                      </a:lnTo>
                      <a:lnTo>
                        <a:pt x="132" y="58"/>
                      </a:lnTo>
                      <a:lnTo>
                        <a:pt x="132" y="104"/>
                      </a:lnTo>
                      <a:lnTo>
                        <a:pt x="146" y="104"/>
                      </a:lnTo>
                      <a:lnTo>
                        <a:pt x="146" y="58"/>
                      </a:lnTo>
                      <a:lnTo>
                        <a:pt x="144" y="44"/>
                      </a:lnTo>
                      <a:lnTo>
                        <a:pt x="140" y="36"/>
                      </a:lnTo>
                      <a:lnTo>
                        <a:pt x="136" y="32"/>
                      </a:lnTo>
                      <a:lnTo>
                        <a:pt x="132" y="30"/>
                      </a:lnTo>
                      <a:lnTo>
                        <a:pt x="126" y="28"/>
                      </a:lnTo>
                      <a:lnTo>
                        <a:pt x="120" y="26"/>
                      </a:lnTo>
                      <a:lnTo>
                        <a:pt x="112" y="28"/>
                      </a:lnTo>
                      <a:lnTo>
                        <a:pt x="106" y="30"/>
                      </a:lnTo>
                      <a:lnTo>
                        <a:pt x="100" y="34"/>
                      </a:lnTo>
                      <a:lnTo>
                        <a:pt x="96" y="40"/>
                      </a:lnTo>
                      <a:lnTo>
                        <a:pt x="96" y="28"/>
                      </a:lnTo>
                      <a:lnTo>
                        <a:pt x="84" y="28"/>
                      </a:lnTo>
                      <a:lnTo>
                        <a:pt x="84" y="104"/>
                      </a:lnTo>
                      <a:lnTo>
                        <a:pt x="96" y="104"/>
                      </a:lnTo>
                      <a:close/>
                      <a:moveTo>
                        <a:pt x="208" y="90"/>
                      </a:moveTo>
                      <a:lnTo>
                        <a:pt x="208" y="90"/>
                      </a:lnTo>
                      <a:lnTo>
                        <a:pt x="202" y="94"/>
                      </a:lnTo>
                      <a:lnTo>
                        <a:pt x="196" y="94"/>
                      </a:lnTo>
                      <a:lnTo>
                        <a:pt x="188" y="92"/>
                      </a:lnTo>
                      <a:lnTo>
                        <a:pt x="180" y="88"/>
                      </a:lnTo>
                      <a:lnTo>
                        <a:pt x="176" y="80"/>
                      </a:lnTo>
                      <a:lnTo>
                        <a:pt x="174" y="70"/>
                      </a:lnTo>
                      <a:lnTo>
                        <a:pt x="228" y="70"/>
                      </a:lnTo>
                      <a:lnTo>
                        <a:pt x="230" y="66"/>
                      </a:lnTo>
                      <a:lnTo>
                        <a:pt x="228" y="56"/>
                      </a:lnTo>
                      <a:lnTo>
                        <a:pt x="226" y="50"/>
                      </a:lnTo>
                      <a:lnTo>
                        <a:pt x="224" y="42"/>
                      </a:lnTo>
                      <a:lnTo>
                        <a:pt x="220" y="36"/>
                      </a:lnTo>
                      <a:lnTo>
                        <a:pt x="214" y="32"/>
                      </a:lnTo>
                      <a:lnTo>
                        <a:pt x="208" y="30"/>
                      </a:lnTo>
                      <a:lnTo>
                        <a:pt x="202" y="28"/>
                      </a:lnTo>
                      <a:lnTo>
                        <a:pt x="196" y="26"/>
                      </a:lnTo>
                      <a:lnTo>
                        <a:pt x="188" y="28"/>
                      </a:lnTo>
                      <a:lnTo>
                        <a:pt x="182" y="30"/>
                      </a:lnTo>
                      <a:lnTo>
                        <a:pt x="176" y="32"/>
                      </a:lnTo>
                      <a:lnTo>
                        <a:pt x="170" y="38"/>
                      </a:lnTo>
                      <a:lnTo>
                        <a:pt x="166" y="42"/>
                      </a:lnTo>
                      <a:lnTo>
                        <a:pt x="162" y="50"/>
                      </a:lnTo>
                      <a:lnTo>
                        <a:pt x="160" y="58"/>
                      </a:lnTo>
                      <a:lnTo>
                        <a:pt x="160" y="66"/>
                      </a:lnTo>
                      <a:lnTo>
                        <a:pt x="160" y="74"/>
                      </a:lnTo>
                      <a:lnTo>
                        <a:pt x="162" y="82"/>
                      </a:lnTo>
                      <a:lnTo>
                        <a:pt x="166" y="90"/>
                      </a:lnTo>
                      <a:lnTo>
                        <a:pt x="170" y="94"/>
                      </a:lnTo>
                      <a:lnTo>
                        <a:pt x="174" y="100"/>
                      </a:lnTo>
                      <a:lnTo>
                        <a:pt x="182" y="102"/>
                      </a:lnTo>
                      <a:lnTo>
                        <a:pt x="188" y="104"/>
                      </a:lnTo>
                      <a:lnTo>
                        <a:pt x="196" y="104"/>
                      </a:lnTo>
                      <a:lnTo>
                        <a:pt x="208" y="104"/>
                      </a:lnTo>
                      <a:lnTo>
                        <a:pt x="218" y="98"/>
                      </a:lnTo>
                      <a:lnTo>
                        <a:pt x="224" y="90"/>
                      </a:lnTo>
                      <a:lnTo>
                        <a:pt x="228" y="80"/>
                      </a:lnTo>
                      <a:lnTo>
                        <a:pt x="216" y="78"/>
                      </a:lnTo>
                      <a:lnTo>
                        <a:pt x="212" y="86"/>
                      </a:lnTo>
                      <a:lnTo>
                        <a:pt x="208" y="90"/>
                      </a:lnTo>
                      <a:close/>
                      <a:moveTo>
                        <a:pt x="180" y="42"/>
                      </a:moveTo>
                      <a:lnTo>
                        <a:pt x="180" y="42"/>
                      </a:lnTo>
                      <a:lnTo>
                        <a:pt x="188" y="38"/>
                      </a:lnTo>
                      <a:lnTo>
                        <a:pt x="196" y="38"/>
                      </a:lnTo>
                      <a:lnTo>
                        <a:pt x="204" y="38"/>
                      </a:lnTo>
                      <a:lnTo>
                        <a:pt x="210" y="44"/>
                      </a:lnTo>
                      <a:lnTo>
                        <a:pt x="214" y="50"/>
                      </a:lnTo>
                      <a:lnTo>
                        <a:pt x="216" y="58"/>
                      </a:lnTo>
                      <a:lnTo>
                        <a:pt x="174" y="58"/>
                      </a:lnTo>
                      <a:lnTo>
                        <a:pt x="176" y="50"/>
                      </a:lnTo>
                      <a:lnTo>
                        <a:pt x="180" y="42"/>
                      </a:lnTo>
                      <a:close/>
                      <a:moveTo>
                        <a:pt x="298" y="132"/>
                      </a:moveTo>
                      <a:lnTo>
                        <a:pt x="298" y="96"/>
                      </a:lnTo>
                      <a:lnTo>
                        <a:pt x="306" y="102"/>
                      </a:lnTo>
                      <a:lnTo>
                        <a:pt x="310" y="104"/>
                      </a:lnTo>
                      <a:lnTo>
                        <a:pt x="316" y="104"/>
                      </a:lnTo>
                      <a:lnTo>
                        <a:pt x="326" y="104"/>
                      </a:lnTo>
                      <a:lnTo>
                        <a:pt x="334" y="100"/>
                      </a:lnTo>
                      <a:lnTo>
                        <a:pt x="340" y="94"/>
                      </a:lnTo>
                      <a:lnTo>
                        <a:pt x="346" y="86"/>
                      </a:lnTo>
                      <a:lnTo>
                        <a:pt x="348" y="76"/>
                      </a:lnTo>
                      <a:lnTo>
                        <a:pt x="350" y="66"/>
                      </a:lnTo>
                      <a:lnTo>
                        <a:pt x="348" y="54"/>
                      </a:lnTo>
                      <a:lnTo>
                        <a:pt x="346" y="46"/>
                      </a:lnTo>
                      <a:lnTo>
                        <a:pt x="342" y="38"/>
                      </a:lnTo>
                      <a:lnTo>
                        <a:pt x="334" y="32"/>
                      </a:lnTo>
                      <a:lnTo>
                        <a:pt x="326" y="28"/>
                      </a:lnTo>
                      <a:lnTo>
                        <a:pt x="318" y="26"/>
                      </a:lnTo>
                      <a:lnTo>
                        <a:pt x="310" y="28"/>
                      </a:lnTo>
                      <a:lnTo>
                        <a:pt x="306" y="30"/>
                      </a:lnTo>
                      <a:lnTo>
                        <a:pt x="300" y="34"/>
                      </a:lnTo>
                      <a:lnTo>
                        <a:pt x="296" y="38"/>
                      </a:lnTo>
                      <a:lnTo>
                        <a:pt x="296" y="28"/>
                      </a:lnTo>
                      <a:lnTo>
                        <a:pt x="284" y="28"/>
                      </a:lnTo>
                      <a:lnTo>
                        <a:pt x="284" y="132"/>
                      </a:lnTo>
                      <a:lnTo>
                        <a:pt x="298" y="132"/>
                      </a:lnTo>
                      <a:close/>
                      <a:moveTo>
                        <a:pt x="302" y="44"/>
                      </a:moveTo>
                      <a:lnTo>
                        <a:pt x="302" y="44"/>
                      </a:lnTo>
                      <a:lnTo>
                        <a:pt x="308" y="38"/>
                      </a:lnTo>
                      <a:lnTo>
                        <a:pt x="316" y="36"/>
                      </a:lnTo>
                      <a:lnTo>
                        <a:pt x="324" y="38"/>
                      </a:lnTo>
                      <a:lnTo>
                        <a:pt x="330" y="44"/>
                      </a:lnTo>
                      <a:lnTo>
                        <a:pt x="334" y="52"/>
                      </a:lnTo>
                      <a:lnTo>
                        <a:pt x="336" y="66"/>
                      </a:lnTo>
                      <a:lnTo>
                        <a:pt x="334" y="78"/>
                      </a:lnTo>
                      <a:lnTo>
                        <a:pt x="330" y="88"/>
                      </a:lnTo>
                      <a:lnTo>
                        <a:pt x="324" y="92"/>
                      </a:lnTo>
                      <a:lnTo>
                        <a:pt x="316" y="94"/>
                      </a:lnTo>
                      <a:lnTo>
                        <a:pt x="308" y="92"/>
                      </a:lnTo>
                      <a:lnTo>
                        <a:pt x="302" y="88"/>
                      </a:lnTo>
                      <a:lnTo>
                        <a:pt x="298" y="78"/>
                      </a:lnTo>
                      <a:lnTo>
                        <a:pt x="296" y="66"/>
                      </a:lnTo>
                      <a:lnTo>
                        <a:pt x="298" y="54"/>
                      </a:lnTo>
                      <a:lnTo>
                        <a:pt x="302" y="44"/>
                      </a:lnTo>
                      <a:close/>
                      <a:moveTo>
                        <a:pt x="378" y="104"/>
                      </a:moveTo>
                      <a:lnTo>
                        <a:pt x="378" y="64"/>
                      </a:lnTo>
                      <a:lnTo>
                        <a:pt x="380" y="50"/>
                      </a:lnTo>
                      <a:lnTo>
                        <a:pt x="382" y="46"/>
                      </a:lnTo>
                      <a:lnTo>
                        <a:pt x="384" y="42"/>
                      </a:lnTo>
                      <a:lnTo>
                        <a:pt x="388" y="40"/>
                      </a:lnTo>
                      <a:lnTo>
                        <a:pt x="392" y="40"/>
                      </a:lnTo>
                      <a:lnTo>
                        <a:pt x="396" y="40"/>
                      </a:lnTo>
                      <a:lnTo>
                        <a:pt x="400" y="42"/>
                      </a:lnTo>
                      <a:lnTo>
                        <a:pt x="406" y="30"/>
                      </a:lnTo>
                      <a:lnTo>
                        <a:pt x="398" y="28"/>
                      </a:lnTo>
                      <a:lnTo>
                        <a:pt x="392" y="26"/>
                      </a:lnTo>
                      <a:lnTo>
                        <a:pt x="388" y="28"/>
                      </a:lnTo>
                      <a:lnTo>
                        <a:pt x="384" y="30"/>
                      </a:lnTo>
                      <a:lnTo>
                        <a:pt x="380" y="34"/>
                      </a:lnTo>
                      <a:lnTo>
                        <a:pt x="376" y="40"/>
                      </a:lnTo>
                      <a:lnTo>
                        <a:pt x="376" y="28"/>
                      </a:lnTo>
                      <a:lnTo>
                        <a:pt x="364" y="28"/>
                      </a:lnTo>
                      <a:lnTo>
                        <a:pt x="364" y="104"/>
                      </a:lnTo>
                      <a:lnTo>
                        <a:pt x="378" y="104"/>
                      </a:lnTo>
                      <a:close/>
                      <a:moveTo>
                        <a:pt x="418" y="94"/>
                      </a:moveTo>
                      <a:lnTo>
                        <a:pt x="418" y="94"/>
                      </a:lnTo>
                      <a:lnTo>
                        <a:pt x="422" y="100"/>
                      </a:lnTo>
                      <a:lnTo>
                        <a:pt x="428" y="102"/>
                      </a:lnTo>
                      <a:lnTo>
                        <a:pt x="436" y="104"/>
                      </a:lnTo>
                      <a:lnTo>
                        <a:pt x="442" y="104"/>
                      </a:lnTo>
                      <a:lnTo>
                        <a:pt x="452" y="104"/>
                      </a:lnTo>
                      <a:lnTo>
                        <a:pt x="460" y="100"/>
                      </a:lnTo>
                      <a:lnTo>
                        <a:pt x="468" y="94"/>
                      </a:lnTo>
                      <a:lnTo>
                        <a:pt x="474" y="88"/>
                      </a:lnTo>
                      <a:lnTo>
                        <a:pt x="476" y="78"/>
                      </a:lnTo>
                      <a:lnTo>
                        <a:pt x="478" y="64"/>
                      </a:lnTo>
                      <a:lnTo>
                        <a:pt x="478" y="56"/>
                      </a:lnTo>
                      <a:lnTo>
                        <a:pt x="476" y="48"/>
                      </a:lnTo>
                      <a:lnTo>
                        <a:pt x="472" y="42"/>
                      </a:lnTo>
                      <a:lnTo>
                        <a:pt x="468" y="36"/>
                      </a:lnTo>
                      <a:lnTo>
                        <a:pt x="462" y="32"/>
                      </a:lnTo>
                      <a:lnTo>
                        <a:pt x="456" y="30"/>
                      </a:lnTo>
                      <a:lnTo>
                        <a:pt x="450" y="28"/>
                      </a:lnTo>
                      <a:lnTo>
                        <a:pt x="442" y="26"/>
                      </a:lnTo>
                      <a:lnTo>
                        <a:pt x="430" y="28"/>
                      </a:lnTo>
                      <a:lnTo>
                        <a:pt x="420" y="36"/>
                      </a:lnTo>
                      <a:lnTo>
                        <a:pt x="414" y="40"/>
                      </a:lnTo>
                      <a:lnTo>
                        <a:pt x="410" y="48"/>
                      </a:lnTo>
                      <a:lnTo>
                        <a:pt x="408" y="56"/>
                      </a:lnTo>
                      <a:lnTo>
                        <a:pt x="408" y="66"/>
                      </a:lnTo>
                      <a:lnTo>
                        <a:pt x="408" y="74"/>
                      </a:lnTo>
                      <a:lnTo>
                        <a:pt x="410" y="82"/>
                      </a:lnTo>
                      <a:lnTo>
                        <a:pt x="414" y="90"/>
                      </a:lnTo>
                      <a:lnTo>
                        <a:pt x="418" y="94"/>
                      </a:lnTo>
                      <a:close/>
                      <a:moveTo>
                        <a:pt x="428" y="44"/>
                      </a:moveTo>
                      <a:lnTo>
                        <a:pt x="428" y="44"/>
                      </a:lnTo>
                      <a:lnTo>
                        <a:pt x="434" y="40"/>
                      </a:lnTo>
                      <a:lnTo>
                        <a:pt x="442" y="38"/>
                      </a:lnTo>
                      <a:lnTo>
                        <a:pt x="452" y="40"/>
                      </a:lnTo>
                      <a:lnTo>
                        <a:pt x="458" y="44"/>
                      </a:lnTo>
                      <a:lnTo>
                        <a:pt x="464" y="54"/>
                      </a:lnTo>
                      <a:lnTo>
                        <a:pt x="464" y="66"/>
                      </a:lnTo>
                      <a:lnTo>
                        <a:pt x="464" y="78"/>
                      </a:lnTo>
                      <a:lnTo>
                        <a:pt x="458" y="88"/>
                      </a:lnTo>
                      <a:lnTo>
                        <a:pt x="452" y="92"/>
                      </a:lnTo>
                      <a:lnTo>
                        <a:pt x="442" y="94"/>
                      </a:lnTo>
                      <a:lnTo>
                        <a:pt x="434" y="92"/>
                      </a:lnTo>
                      <a:lnTo>
                        <a:pt x="428" y="88"/>
                      </a:lnTo>
                      <a:lnTo>
                        <a:pt x="422" y="78"/>
                      </a:lnTo>
                      <a:lnTo>
                        <a:pt x="420" y="66"/>
                      </a:lnTo>
                      <a:lnTo>
                        <a:pt x="422" y="54"/>
                      </a:lnTo>
                      <a:lnTo>
                        <a:pt x="428" y="44"/>
                      </a:lnTo>
                      <a:close/>
                      <a:moveTo>
                        <a:pt x="552" y="104"/>
                      </a:moveTo>
                      <a:lnTo>
                        <a:pt x="552" y="0"/>
                      </a:lnTo>
                      <a:lnTo>
                        <a:pt x="540" y="0"/>
                      </a:lnTo>
                      <a:lnTo>
                        <a:pt x="540" y="38"/>
                      </a:lnTo>
                      <a:lnTo>
                        <a:pt x="536" y="32"/>
                      </a:lnTo>
                      <a:lnTo>
                        <a:pt x="532" y="30"/>
                      </a:lnTo>
                      <a:lnTo>
                        <a:pt x="526" y="28"/>
                      </a:lnTo>
                      <a:lnTo>
                        <a:pt x="520" y="26"/>
                      </a:lnTo>
                      <a:lnTo>
                        <a:pt x="510" y="28"/>
                      </a:lnTo>
                      <a:lnTo>
                        <a:pt x="502" y="32"/>
                      </a:lnTo>
                      <a:lnTo>
                        <a:pt x="496" y="38"/>
                      </a:lnTo>
                      <a:lnTo>
                        <a:pt x="492" y="46"/>
                      </a:lnTo>
                      <a:lnTo>
                        <a:pt x="488" y="56"/>
                      </a:lnTo>
                      <a:lnTo>
                        <a:pt x="488" y="66"/>
                      </a:lnTo>
                      <a:lnTo>
                        <a:pt x="490" y="76"/>
                      </a:lnTo>
                      <a:lnTo>
                        <a:pt x="492" y="86"/>
                      </a:lnTo>
                      <a:lnTo>
                        <a:pt x="498" y="94"/>
                      </a:lnTo>
                      <a:lnTo>
                        <a:pt x="504" y="100"/>
                      </a:lnTo>
                      <a:lnTo>
                        <a:pt x="512" y="104"/>
                      </a:lnTo>
                      <a:lnTo>
                        <a:pt x="520" y="104"/>
                      </a:lnTo>
                      <a:lnTo>
                        <a:pt x="526" y="104"/>
                      </a:lnTo>
                      <a:lnTo>
                        <a:pt x="532" y="102"/>
                      </a:lnTo>
                      <a:lnTo>
                        <a:pt x="538" y="98"/>
                      </a:lnTo>
                      <a:lnTo>
                        <a:pt x="542" y="94"/>
                      </a:lnTo>
                      <a:lnTo>
                        <a:pt x="542" y="104"/>
                      </a:lnTo>
                      <a:lnTo>
                        <a:pt x="552" y="104"/>
                      </a:lnTo>
                      <a:close/>
                      <a:moveTo>
                        <a:pt x="506" y="44"/>
                      </a:moveTo>
                      <a:lnTo>
                        <a:pt x="506" y="44"/>
                      </a:lnTo>
                      <a:lnTo>
                        <a:pt x="514" y="38"/>
                      </a:lnTo>
                      <a:lnTo>
                        <a:pt x="520" y="38"/>
                      </a:lnTo>
                      <a:lnTo>
                        <a:pt x="528" y="40"/>
                      </a:lnTo>
                      <a:lnTo>
                        <a:pt x="536" y="44"/>
                      </a:lnTo>
                      <a:lnTo>
                        <a:pt x="540" y="54"/>
                      </a:lnTo>
                      <a:lnTo>
                        <a:pt x="542" y="66"/>
                      </a:lnTo>
                      <a:lnTo>
                        <a:pt x="540" y="80"/>
                      </a:lnTo>
                      <a:lnTo>
                        <a:pt x="536" y="88"/>
                      </a:lnTo>
                      <a:lnTo>
                        <a:pt x="530" y="92"/>
                      </a:lnTo>
                      <a:lnTo>
                        <a:pt x="522" y="94"/>
                      </a:lnTo>
                      <a:lnTo>
                        <a:pt x="514" y="92"/>
                      </a:lnTo>
                      <a:lnTo>
                        <a:pt x="508" y="88"/>
                      </a:lnTo>
                      <a:lnTo>
                        <a:pt x="502" y="78"/>
                      </a:lnTo>
                      <a:lnTo>
                        <a:pt x="502" y="66"/>
                      </a:lnTo>
                      <a:lnTo>
                        <a:pt x="502" y="54"/>
                      </a:lnTo>
                      <a:lnTo>
                        <a:pt x="506" y="44"/>
                      </a:lnTo>
                      <a:close/>
                      <a:moveTo>
                        <a:pt x="632" y="104"/>
                      </a:moveTo>
                      <a:lnTo>
                        <a:pt x="632" y="28"/>
                      </a:lnTo>
                      <a:lnTo>
                        <a:pt x="620" y="28"/>
                      </a:lnTo>
                      <a:lnTo>
                        <a:pt x="620" y="68"/>
                      </a:lnTo>
                      <a:lnTo>
                        <a:pt x="620" y="76"/>
                      </a:lnTo>
                      <a:lnTo>
                        <a:pt x="618" y="84"/>
                      </a:lnTo>
                      <a:lnTo>
                        <a:pt x="616" y="88"/>
                      </a:lnTo>
                      <a:lnTo>
                        <a:pt x="612" y="90"/>
                      </a:lnTo>
                      <a:lnTo>
                        <a:pt x="606" y="94"/>
                      </a:lnTo>
                      <a:lnTo>
                        <a:pt x="600" y="94"/>
                      </a:lnTo>
                      <a:lnTo>
                        <a:pt x="596" y="94"/>
                      </a:lnTo>
                      <a:lnTo>
                        <a:pt x="590" y="92"/>
                      </a:lnTo>
                      <a:lnTo>
                        <a:pt x="588" y="88"/>
                      </a:lnTo>
                      <a:lnTo>
                        <a:pt x="586" y="84"/>
                      </a:lnTo>
                      <a:lnTo>
                        <a:pt x="586" y="70"/>
                      </a:lnTo>
                      <a:lnTo>
                        <a:pt x="586" y="28"/>
                      </a:lnTo>
                      <a:lnTo>
                        <a:pt x="572" y="28"/>
                      </a:lnTo>
                      <a:lnTo>
                        <a:pt x="572" y="74"/>
                      </a:lnTo>
                      <a:lnTo>
                        <a:pt x="574" y="86"/>
                      </a:lnTo>
                      <a:lnTo>
                        <a:pt x="578" y="96"/>
                      </a:lnTo>
                      <a:lnTo>
                        <a:pt x="580" y="100"/>
                      </a:lnTo>
                      <a:lnTo>
                        <a:pt x="586" y="102"/>
                      </a:lnTo>
                      <a:lnTo>
                        <a:pt x="592" y="104"/>
                      </a:lnTo>
                      <a:lnTo>
                        <a:pt x="598" y="104"/>
                      </a:lnTo>
                      <a:lnTo>
                        <a:pt x="606" y="104"/>
                      </a:lnTo>
                      <a:lnTo>
                        <a:pt x="612" y="102"/>
                      </a:lnTo>
                      <a:lnTo>
                        <a:pt x="616" y="98"/>
                      </a:lnTo>
                      <a:lnTo>
                        <a:pt x="622" y="92"/>
                      </a:lnTo>
                      <a:lnTo>
                        <a:pt x="622" y="104"/>
                      </a:lnTo>
                      <a:lnTo>
                        <a:pt x="632" y="104"/>
                      </a:lnTo>
                      <a:close/>
                      <a:moveTo>
                        <a:pt x="696" y="90"/>
                      </a:moveTo>
                      <a:lnTo>
                        <a:pt x="696" y="90"/>
                      </a:lnTo>
                      <a:lnTo>
                        <a:pt x="690" y="94"/>
                      </a:lnTo>
                      <a:lnTo>
                        <a:pt x="682" y="94"/>
                      </a:lnTo>
                      <a:lnTo>
                        <a:pt x="674" y="92"/>
                      </a:lnTo>
                      <a:lnTo>
                        <a:pt x="668" y="88"/>
                      </a:lnTo>
                      <a:lnTo>
                        <a:pt x="664" y="78"/>
                      </a:lnTo>
                      <a:lnTo>
                        <a:pt x="662" y="66"/>
                      </a:lnTo>
                      <a:lnTo>
                        <a:pt x="664" y="52"/>
                      </a:lnTo>
                      <a:lnTo>
                        <a:pt x="668" y="44"/>
                      </a:lnTo>
                      <a:lnTo>
                        <a:pt x="674" y="38"/>
                      </a:lnTo>
                      <a:lnTo>
                        <a:pt x="684" y="38"/>
                      </a:lnTo>
                      <a:lnTo>
                        <a:pt x="690" y="38"/>
                      </a:lnTo>
                      <a:lnTo>
                        <a:pt x="694" y="40"/>
                      </a:lnTo>
                      <a:lnTo>
                        <a:pt x="698" y="46"/>
                      </a:lnTo>
                      <a:lnTo>
                        <a:pt x="700" y="52"/>
                      </a:lnTo>
                      <a:lnTo>
                        <a:pt x="712" y="50"/>
                      </a:lnTo>
                      <a:lnTo>
                        <a:pt x="710" y="40"/>
                      </a:lnTo>
                      <a:lnTo>
                        <a:pt x="702" y="32"/>
                      </a:lnTo>
                      <a:lnTo>
                        <a:pt x="694" y="28"/>
                      </a:lnTo>
                      <a:lnTo>
                        <a:pt x="682" y="26"/>
                      </a:lnTo>
                      <a:lnTo>
                        <a:pt x="674" y="28"/>
                      </a:lnTo>
                      <a:lnTo>
                        <a:pt x="666" y="32"/>
                      </a:lnTo>
                      <a:lnTo>
                        <a:pt x="658" y="36"/>
                      </a:lnTo>
                      <a:lnTo>
                        <a:pt x="654" y="44"/>
                      </a:lnTo>
                      <a:lnTo>
                        <a:pt x="650" y="54"/>
                      </a:lnTo>
                      <a:lnTo>
                        <a:pt x="650" y="66"/>
                      </a:lnTo>
                      <a:lnTo>
                        <a:pt x="650" y="74"/>
                      </a:lnTo>
                      <a:lnTo>
                        <a:pt x="652" y="82"/>
                      </a:lnTo>
                      <a:lnTo>
                        <a:pt x="654" y="90"/>
                      </a:lnTo>
                      <a:lnTo>
                        <a:pt x="658" y="94"/>
                      </a:lnTo>
                      <a:lnTo>
                        <a:pt x="664" y="100"/>
                      </a:lnTo>
                      <a:lnTo>
                        <a:pt x="670" y="102"/>
                      </a:lnTo>
                      <a:lnTo>
                        <a:pt x="676" y="104"/>
                      </a:lnTo>
                      <a:lnTo>
                        <a:pt x="682" y="104"/>
                      </a:lnTo>
                      <a:lnTo>
                        <a:pt x="694" y="102"/>
                      </a:lnTo>
                      <a:lnTo>
                        <a:pt x="704" y="98"/>
                      </a:lnTo>
                      <a:lnTo>
                        <a:pt x="710" y="88"/>
                      </a:lnTo>
                      <a:lnTo>
                        <a:pt x="714" y="78"/>
                      </a:lnTo>
                      <a:lnTo>
                        <a:pt x="702" y="76"/>
                      </a:lnTo>
                      <a:lnTo>
                        <a:pt x="700" y="84"/>
                      </a:lnTo>
                      <a:lnTo>
                        <a:pt x="696" y="90"/>
                      </a:lnTo>
                      <a:close/>
                      <a:moveTo>
                        <a:pt x="746" y="92"/>
                      </a:moveTo>
                      <a:lnTo>
                        <a:pt x="746" y="92"/>
                      </a:lnTo>
                      <a:lnTo>
                        <a:pt x="742" y="92"/>
                      </a:lnTo>
                      <a:lnTo>
                        <a:pt x="740" y="88"/>
                      </a:lnTo>
                      <a:lnTo>
                        <a:pt x="740" y="82"/>
                      </a:lnTo>
                      <a:lnTo>
                        <a:pt x="740" y="38"/>
                      </a:lnTo>
                      <a:lnTo>
                        <a:pt x="752" y="38"/>
                      </a:lnTo>
                      <a:lnTo>
                        <a:pt x="752" y="28"/>
                      </a:lnTo>
                      <a:lnTo>
                        <a:pt x="740" y="28"/>
                      </a:lnTo>
                      <a:lnTo>
                        <a:pt x="740" y="2"/>
                      </a:lnTo>
                      <a:lnTo>
                        <a:pt x="726" y="10"/>
                      </a:lnTo>
                      <a:lnTo>
                        <a:pt x="726" y="28"/>
                      </a:lnTo>
                      <a:lnTo>
                        <a:pt x="718" y="28"/>
                      </a:lnTo>
                      <a:lnTo>
                        <a:pt x="718" y="38"/>
                      </a:lnTo>
                      <a:lnTo>
                        <a:pt x="726" y="38"/>
                      </a:lnTo>
                      <a:lnTo>
                        <a:pt x="726" y="82"/>
                      </a:lnTo>
                      <a:lnTo>
                        <a:pt x="728" y="96"/>
                      </a:lnTo>
                      <a:lnTo>
                        <a:pt x="730" y="100"/>
                      </a:lnTo>
                      <a:lnTo>
                        <a:pt x="734" y="102"/>
                      </a:lnTo>
                      <a:lnTo>
                        <a:pt x="738" y="104"/>
                      </a:lnTo>
                      <a:lnTo>
                        <a:pt x="744" y="104"/>
                      </a:lnTo>
                      <a:lnTo>
                        <a:pt x="754" y="102"/>
                      </a:lnTo>
                      <a:lnTo>
                        <a:pt x="752" y="92"/>
                      </a:lnTo>
                      <a:lnTo>
                        <a:pt x="746" y="92"/>
                      </a:lnTo>
                      <a:close/>
                      <a:moveTo>
                        <a:pt x="826" y="92"/>
                      </a:moveTo>
                      <a:lnTo>
                        <a:pt x="826" y="92"/>
                      </a:lnTo>
                      <a:lnTo>
                        <a:pt x="822" y="92"/>
                      </a:lnTo>
                      <a:lnTo>
                        <a:pt x="820" y="88"/>
                      </a:lnTo>
                      <a:lnTo>
                        <a:pt x="820" y="82"/>
                      </a:lnTo>
                      <a:lnTo>
                        <a:pt x="820" y="38"/>
                      </a:lnTo>
                      <a:lnTo>
                        <a:pt x="832" y="38"/>
                      </a:lnTo>
                      <a:lnTo>
                        <a:pt x="832" y="28"/>
                      </a:lnTo>
                      <a:lnTo>
                        <a:pt x="820" y="28"/>
                      </a:lnTo>
                      <a:lnTo>
                        <a:pt x="820" y="2"/>
                      </a:lnTo>
                      <a:lnTo>
                        <a:pt x="806" y="10"/>
                      </a:lnTo>
                      <a:lnTo>
                        <a:pt x="806" y="28"/>
                      </a:lnTo>
                      <a:lnTo>
                        <a:pt x="798" y="28"/>
                      </a:lnTo>
                      <a:lnTo>
                        <a:pt x="798" y="38"/>
                      </a:lnTo>
                      <a:lnTo>
                        <a:pt x="806" y="38"/>
                      </a:lnTo>
                      <a:lnTo>
                        <a:pt x="806" y="82"/>
                      </a:lnTo>
                      <a:lnTo>
                        <a:pt x="808" y="96"/>
                      </a:lnTo>
                      <a:lnTo>
                        <a:pt x="810" y="100"/>
                      </a:lnTo>
                      <a:lnTo>
                        <a:pt x="814" y="102"/>
                      </a:lnTo>
                      <a:lnTo>
                        <a:pt x="818" y="104"/>
                      </a:lnTo>
                      <a:lnTo>
                        <a:pt x="824" y="104"/>
                      </a:lnTo>
                      <a:lnTo>
                        <a:pt x="834" y="102"/>
                      </a:lnTo>
                      <a:lnTo>
                        <a:pt x="832" y="92"/>
                      </a:lnTo>
                      <a:lnTo>
                        <a:pt x="826" y="92"/>
                      </a:lnTo>
                      <a:close/>
                      <a:moveTo>
                        <a:pt x="850" y="94"/>
                      </a:moveTo>
                      <a:lnTo>
                        <a:pt x="850" y="94"/>
                      </a:lnTo>
                      <a:lnTo>
                        <a:pt x="854" y="100"/>
                      </a:lnTo>
                      <a:lnTo>
                        <a:pt x="860" y="102"/>
                      </a:lnTo>
                      <a:lnTo>
                        <a:pt x="868" y="104"/>
                      </a:lnTo>
                      <a:lnTo>
                        <a:pt x="876" y="104"/>
                      </a:lnTo>
                      <a:lnTo>
                        <a:pt x="884" y="104"/>
                      </a:lnTo>
                      <a:lnTo>
                        <a:pt x="894" y="100"/>
                      </a:lnTo>
                      <a:lnTo>
                        <a:pt x="900" y="94"/>
                      </a:lnTo>
                      <a:lnTo>
                        <a:pt x="906" y="88"/>
                      </a:lnTo>
                      <a:lnTo>
                        <a:pt x="910" y="78"/>
                      </a:lnTo>
                      <a:lnTo>
                        <a:pt x="910" y="64"/>
                      </a:lnTo>
                      <a:lnTo>
                        <a:pt x="910" y="56"/>
                      </a:lnTo>
                      <a:lnTo>
                        <a:pt x="908" y="48"/>
                      </a:lnTo>
                      <a:lnTo>
                        <a:pt x="904" y="42"/>
                      </a:lnTo>
                      <a:lnTo>
                        <a:pt x="900" y="36"/>
                      </a:lnTo>
                      <a:lnTo>
                        <a:pt x="896" y="32"/>
                      </a:lnTo>
                      <a:lnTo>
                        <a:pt x="890" y="30"/>
                      </a:lnTo>
                      <a:lnTo>
                        <a:pt x="882" y="28"/>
                      </a:lnTo>
                      <a:lnTo>
                        <a:pt x="876" y="26"/>
                      </a:lnTo>
                      <a:lnTo>
                        <a:pt x="862" y="28"/>
                      </a:lnTo>
                      <a:lnTo>
                        <a:pt x="852" y="36"/>
                      </a:lnTo>
                      <a:lnTo>
                        <a:pt x="846" y="40"/>
                      </a:lnTo>
                      <a:lnTo>
                        <a:pt x="842" y="48"/>
                      </a:lnTo>
                      <a:lnTo>
                        <a:pt x="840" y="56"/>
                      </a:lnTo>
                      <a:lnTo>
                        <a:pt x="840" y="66"/>
                      </a:lnTo>
                      <a:lnTo>
                        <a:pt x="840" y="74"/>
                      </a:lnTo>
                      <a:lnTo>
                        <a:pt x="842" y="82"/>
                      </a:lnTo>
                      <a:lnTo>
                        <a:pt x="846" y="90"/>
                      </a:lnTo>
                      <a:lnTo>
                        <a:pt x="850" y="94"/>
                      </a:lnTo>
                      <a:close/>
                      <a:moveTo>
                        <a:pt x="860" y="44"/>
                      </a:moveTo>
                      <a:lnTo>
                        <a:pt x="860" y="44"/>
                      </a:lnTo>
                      <a:lnTo>
                        <a:pt x="866" y="40"/>
                      </a:lnTo>
                      <a:lnTo>
                        <a:pt x="876" y="38"/>
                      </a:lnTo>
                      <a:lnTo>
                        <a:pt x="884" y="40"/>
                      </a:lnTo>
                      <a:lnTo>
                        <a:pt x="890" y="44"/>
                      </a:lnTo>
                      <a:lnTo>
                        <a:pt x="896" y="54"/>
                      </a:lnTo>
                      <a:lnTo>
                        <a:pt x="898" y="66"/>
                      </a:lnTo>
                      <a:lnTo>
                        <a:pt x="896" y="78"/>
                      </a:lnTo>
                      <a:lnTo>
                        <a:pt x="890" y="88"/>
                      </a:lnTo>
                      <a:lnTo>
                        <a:pt x="884" y="92"/>
                      </a:lnTo>
                      <a:lnTo>
                        <a:pt x="876" y="94"/>
                      </a:lnTo>
                      <a:lnTo>
                        <a:pt x="866" y="92"/>
                      </a:lnTo>
                      <a:lnTo>
                        <a:pt x="860" y="88"/>
                      </a:lnTo>
                      <a:lnTo>
                        <a:pt x="854" y="78"/>
                      </a:lnTo>
                      <a:lnTo>
                        <a:pt x="854" y="66"/>
                      </a:lnTo>
                      <a:lnTo>
                        <a:pt x="854" y="54"/>
                      </a:lnTo>
                      <a:lnTo>
                        <a:pt x="860" y="4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26" name="Freeform 222"/>
                <p:cNvSpPr>
                  <a:spLocks noEditPoints="1"/>
                </p:cNvSpPr>
                <p:nvPr/>
              </p:nvSpPr>
              <p:spPr bwMode="auto">
                <a:xfrm>
                  <a:off x="1024" y="3492"/>
                  <a:ext cx="1018" cy="134"/>
                </a:xfrm>
                <a:custGeom>
                  <a:avLst/>
                  <a:gdLst>
                    <a:gd name="T0" fmla="*/ 32 w 1018"/>
                    <a:gd name="T1" fmla="*/ 38 h 134"/>
                    <a:gd name="T2" fmla="*/ 62 w 1018"/>
                    <a:gd name="T3" fmla="*/ 44 h 134"/>
                    <a:gd name="T4" fmla="*/ 102 w 1018"/>
                    <a:gd name="T5" fmla="*/ 52 h 134"/>
                    <a:gd name="T6" fmla="*/ 52 w 1018"/>
                    <a:gd name="T7" fmla="*/ 34 h 134"/>
                    <a:gd name="T8" fmla="*/ 0 w 1018"/>
                    <a:gd name="T9" fmla="*/ 28 h 134"/>
                    <a:gd name="T10" fmla="*/ 180 w 1018"/>
                    <a:gd name="T11" fmla="*/ 44 h 134"/>
                    <a:gd name="T12" fmla="*/ 134 w 1018"/>
                    <a:gd name="T13" fmla="*/ 30 h 134"/>
                    <a:gd name="T14" fmla="*/ 150 w 1018"/>
                    <a:gd name="T15" fmla="*/ 38 h 134"/>
                    <a:gd name="T16" fmla="*/ 134 w 1018"/>
                    <a:gd name="T17" fmla="*/ 62 h 134"/>
                    <a:gd name="T18" fmla="*/ 130 w 1018"/>
                    <a:gd name="T19" fmla="*/ 104 h 134"/>
                    <a:gd name="T20" fmla="*/ 168 w 1018"/>
                    <a:gd name="T21" fmla="*/ 70 h 134"/>
                    <a:gd name="T22" fmla="*/ 134 w 1018"/>
                    <a:gd name="T23" fmla="*/ 92 h 134"/>
                    <a:gd name="T24" fmla="*/ 168 w 1018"/>
                    <a:gd name="T25" fmla="*/ 70 h 134"/>
                    <a:gd name="T26" fmla="*/ 242 w 1018"/>
                    <a:gd name="T27" fmla="*/ 40 h 134"/>
                    <a:gd name="T28" fmla="*/ 256 w 1018"/>
                    <a:gd name="T29" fmla="*/ 36 h 134"/>
                    <a:gd name="T30" fmla="*/ 212 w 1018"/>
                    <a:gd name="T31" fmla="*/ 28 h 134"/>
                    <a:gd name="T32" fmla="*/ 306 w 1018"/>
                    <a:gd name="T33" fmla="*/ 122 h 134"/>
                    <a:gd name="T34" fmla="*/ 302 w 1018"/>
                    <a:gd name="T35" fmla="*/ 104 h 134"/>
                    <a:gd name="T36" fmla="*/ 288 w 1018"/>
                    <a:gd name="T37" fmla="*/ 134 h 134"/>
                    <a:gd name="T38" fmla="*/ 442 w 1018"/>
                    <a:gd name="T39" fmla="*/ 100 h 134"/>
                    <a:gd name="T40" fmla="*/ 442 w 1018"/>
                    <a:gd name="T41" fmla="*/ 32 h 134"/>
                    <a:gd name="T42" fmla="*/ 406 w 1018"/>
                    <a:gd name="T43" fmla="*/ 132 h 134"/>
                    <a:gd name="T44" fmla="*/ 444 w 1018"/>
                    <a:gd name="T45" fmla="*/ 66 h 134"/>
                    <a:gd name="T46" fmla="*/ 404 w 1018"/>
                    <a:gd name="T47" fmla="*/ 66 h 134"/>
                    <a:gd name="T48" fmla="*/ 496 w 1018"/>
                    <a:gd name="T49" fmla="*/ 40 h 134"/>
                    <a:gd name="T50" fmla="*/ 492 w 1018"/>
                    <a:gd name="T51" fmla="*/ 30 h 134"/>
                    <a:gd name="T52" fmla="*/ 544 w 1018"/>
                    <a:gd name="T53" fmla="*/ 104 h 134"/>
                    <a:gd name="T54" fmla="*/ 586 w 1018"/>
                    <a:gd name="T55" fmla="*/ 56 h 134"/>
                    <a:gd name="T56" fmla="*/ 528 w 1018"/>
                    <a:gd name="T57" fmla="*/ 36 h 134"/>
                    <a:gd name="T58" fmla="*/ 536 w 1018"/>
                    <a:gd name="T59" fmla="*/ 44 h 134"/>
                    <a:gd name="T60" fmla="*/ 566 w 1018"/>
                    <a:gd name="T61" fmla="*/ 88 h 134"/>
                    <a:gd name="T62" fmla="*/ 536 w 1018"/>
                    <a:gd name="T63" fmla="*/ 44 h 134"/>
                    <a:gd name="T64" fmla="*/ 656 w 1018"/>
                    <a:gd name="T65" fmla="*/ 94 h 134"/>
                    <a:gd name="T66" fmla="*/ 642 w 1018"/>
                    <a:gd name="T67" fmla="*/ 28 h 134"/>
                    <a:gd name="T68" fmla="*/ 614 w 1018"/>
                    <a:gd name="T69" fmla="*/ 132 h 134"/>
                    <a:gd name="T70" fmla="*/ 650 w 1018"/>
                    <a:gd name="T71" fmla="*/ 78 h 134"/>
                    <a:gd name="T72" fmla="*/ 614 w 1018"/>
                    <a:gd name="T73" fmla="*/ 54 h 134"/>
                    <a:gd name="T74" fmla="*/ 690 w 1018"/>
                    <a:gd name="T75" fmla="*/ 70 h 134"/>
                    <a:gd name="T76" fmla="*/ 718 w 1018"/>
                    <a:gd name="T77" fmla="*/ 28 h 134"/>
                    <a:gd name="T78" fmla="*/ 676 w 1018"/>
                    <a:gd name="T79" fmla="*/ 66 h 134"/>
                    <a:gd name="T80" fmla="*/ 734 w 1018"/>
                    <a:gd name="T81" fmla="*/ 98 h 134"/>
                    <a:gd name="T82" fmla="*/ 712 w 1018"/>
                    <a:gd name="T83" fmla="*/ 38 h 134"/>
                    <a:gd name="T84" fmla="*/ 774 w 1018"/>
                    <a:gd name="T85" fmla="*/ 104 h 134"/>
                    <a:gd name="T86" fmla="*/ 796 w 1018"/>
                    <a:gd name="T87" fmla="*/ 42 h 134"/>
                    <a:gd name="T88" fmla="*/ 760 w 1018"/>
                    <a:gd name="T89" fmla="*/ 28 h 134"/>
                    <a:gd name="T90" fmla="*/ 836 w 1018"/>
                    <a:gd name="T91" fmla="*/ 38 h 134"/>
                    <a:gd name="T92" fmla="*/ 812 w 1018"/>
                    <a:gd name="T93" fmla="*/ 96 h 134"/>
                    <a:gd name="T94" fmla="*/ 862 w 1018"/>
                    <a:gd name="T95" fmla="*/ 14 h 134"/>
                    <a:gd name="T96" fmla="*/ 924 w 1018"/>
                    <a:gd name="T97" fmla="*/ 90 h 134"/>
                    <a:gd name="T98" fmla="*/ 946 w 1018"/>
                    <a:gd name="T99" fmla="*/ 66 h 134"/>
                    <a:gd name="T100" fmla="*/ 904 w 1018"/>
                    <a:gd name="T101" fmla="*/ 28 h 134"/>
                    <a:gd name="T102" fmla="*/ 882 w 1018"/>
                    <a:gd name="T103" fmla="*/ 90 h 134"/>
                    <a:gd name="T104" fmla="*/ 944 w 1018"/>
                    <a:gd name="T105" fmla="*/ 80 h 134"/>
                    <a:gd name="T106" fmla="*/ 928 w 1018"/>
                    <a:gd name="T107" fmla="*/ 44 h 134"/>
                    <a:gd name="T108" fmla="*/ 988 w 1018"/>
                    <a:gd name="T109" fmla="*/ 104 h 134"/>
                    <a:gd name="T110" fmla="*/ 1014 w 1018"/>
                    <a:gd name="T111" fmla="*/ 70 h 134"/>
                    <a:gd name="T112" fmla="*/ 970 w 1018"/>
                    <a:gd name="T113" fmla="*/ 46 h 134"/>
                    <a:gd name="T114" fmla="*/ 1014 w 1018"/>
                    <a:gd name="T115" fmla="*/ 48 h 134"/>
                    <a:gd name="T116" fmla="*/ 974 w 1018"/>
                    <a:gd name="T117" fmla="*/ 28 h 134"/>
                    <a:gd name="T118" fmla="*/ 968 w 1018"/>
                    <a:gd name="T119" fmla="*/ 66 h 134"/>
                    <a:gd name="T120" fmla="*/ 988 w 1018"/>
                    <a:gd name="T121" fmla="*/ 94 h 134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1018"/>
                    <a:gd name="T184" fmla="*/ 0 h 134"/>
                    <a:gd name="T185" fmla="*/ 1018 w 1018"/>
                    <a:gd name="T186" fmla="*/ 134 h 134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1018" h="134">
                      <a:moveTo>
                        <a:pt x="12" y="104"/>
                      </a:moveTo>
                      <a:lnTo>
                        <a:pt x="12" y="64"/>
                      </a:lnTo>
                      <a:lnTo>
                        <a:pt x="14" y="56"/>
                      </a:lnTo>
                      <a:lnTo>
                        <a:pt x="16" y="48"/>
                      </a:lnTo>
                      <a:lnTo>
                        <a:pt x="18" y="44"/>
                      </a:lnTo>
                      <a:lnTo>
                        <a:pt x="22" y="40"/>
                      </a:lnTo>
                      <a:lnTo>
                        <a:pt x="26" y="38"/>
                      </a:lnTo>
                      <a:lnTo>
                        <a:pt x="32" y="38"/>
                      </a:lnTo>
                      <a:lnTo>
                        <a:pt x="38" y="38"/>
                      </a:lnTo>
                      <a:lnTo>
                        <a:pt x="42" y="42"/>
                      </a:lnTo>
                      <a:lnTo>
                        <a:pt x="44" y="48"/>
                      </a:lnTo>
                      <a:lnTo>
                        <a:pt x="44" y="54"/>
                      </a:lnTo>
                      <a:lnTo>
                        <a:pt x="44" y="104"/>
                      </a:lnTo>
                      <a:lnTo>
                        <a:pt x="58" y="104"/>
                      </a:lnTo>
                      <a:lnTo>
                        <a:pt x="58" y="60"/>
                      </a:lnTo>
                      <a:lnTo>
                        <a:pt x="58" y="50"/>
                      </a:lnTo>
                      <a:lnTo>
                        <a:pt x="62" y="44"/>
                      </a:lnTo>
                      <a:lnTo>
                        <a:pt x="68" y="40"/>
                      </a:lnTo>
                      <a:lnTo>
                        <a:pt x="76" y="38"/>
                      </a:lnTo>
                      <a:lnTo>
                        <a:pt x="84" y="40"/>
                      </a:lnTo>
                      <a:lnTo>
                        <a:pt x="88" y="46"/>
                      </a:lnTo>
                      <a:lnTo>
                        <a:pt x="90" y="56"/>
                      </a:lnTo>
                      <a:lnTo>
                        <a:pt x="90" y="104"/>
                      </a:lnTo>
                      <a:lnTo>
                        <a:pt x="102" y="104"/>
                      </a:lnTo>
                      <a:lnTo>
                        <a:pt x="102" y="52"/>
                      </a:lnTo>
                      <a:lnTo>
                        <a:pt x="100" y="40"/>
                      </a:lnTo>
                      <a:lnTo>
                        <a:pt x="96" y="32"/>
                      </a:lnTo>
                      <a:lnTo>
                        <a:pt x="88" y="28"/>
                      </a:lnTo>
                      <a:lnTo>
                        <a:pt x="78" y="26"/>
                      </a:lnTo>
                      <a:lnTo>
                        <a:pt x="72" y="28"/>
                      </a:lnTo>
                      <a:lnTo>
                        <a:pt x="66" y="30"/>
                      </a:lnTo>
                      <a:lnTo>
                        <a:pt x="60" y="34"/>
                      </a:lnTo>
                      <a:lnTo>
                        <a:pt x="56" y="40"/>
                      </a:lnTo>
                      <a:lnTo>
                        <a:pt x="52" y="34"/>
                      </a:lnTo>
                      <a:lnTo>
                        <a:pt x="48" y="30"/>
                      </a:lnTo>
                      <a:lnTo>
                        <a:pt x="42" y="28"/>
                      </a:lnTo>
                      <a:lnTo>
                        <a:pt x="34" y="26"/>
                      </a:lnTo>
                      <a:lnTo>
                        <a:pt x="28" y="28"/>
                      </a:lnTo>
                      <a:lnTo>
                        <a:pt x="20" y="30"/>
                      </a:lnTo>
                      <a:lnTo>
                        <a:pt x="16" y="34"/>
                      </a:lnTo>
                      <a:lnTo>
                        <a:pt x="12" y="38"/>
                      </a:lnTo>
                      <a:lnTo>
                        <a:pt x="12" y="28"/>
                      </a:lnTo>
                      <a:lnTo>
                        <a:pt x="0" y="28"/>
                      </a:lnTo>
                      <a:lnTo>
                        <a:pt x="0" y="104"/>
                      </a:lnTo>
                      <a:lnTo>
                        <a:pt x="12" y="104"/>
                      </a:lnTo>
                      <a:close/>
                      <a:moveTo>
                        <a:pt x="172" y="104"/>
                      </a:moveTo>
                      <a:lnTo>
                        <a:pt x="184" y="104"/>
                      </a:lnTo>
                      <a:lnTo>
                        <a:pt x="182" y="94"/>
                      </a:lnTo>
                      <a:lnTo>
                        <a:pt x="180" y="72"/>
                      </a:lnTo>
                      <a:lnTo>
                        <a:pt x="180" y="54"/>
                      </a:lnTo>
                      <a:lnTo>
                        <a:pt x="180" y="44"/>
                      </a:lnTo>
                      <a:lnTo>
                        <a:pt x="176" y="34"/>
                      </a:lnTo>
                      <a:lnTo>
                        <a:pt x="172" y="32"/>
                      </a:lnTo>
                      <a:lnTo>
                        <a:pt x="168" y="30"/>
                      </a:lnTo>
                      <a:lnTo>
                        <a:pt x="160" y="28"/>
                      </a:lnTo>
                      <a:lnTo>
                        <a:pt x="152" y="26"/>
                      </a:lnTo>
                      <a:lnTo>
                        <a:pt x="142" y="28"/>
                      </a:lnTo>
                      <a:lnTo>
                        <a:pt x="134" y="30"/>
                      </a:lnTo>
                      <a:lnTo>
                        <a:pt x="128" y="32"/>
                      </a:lnTo>
                      <a:lnTo>
                        <a:pt x="124" y="36"/>
                      </a:lnTo>
                      <a:lnTo>
                        <a:pt x="120" y="42"/>
                      </a:lnTo>
                      <a:lnTo>
                        <a:pt x="118" y="50"/>
                      </a:lnTo>
                      <a:lnTo>
                        <a:pt x="130" y="52"/>
                      </a:lnTo>
                      <a:lnTo>
                        <a:pt x="134" y="44"/>
                      </a:lnTo>
                      <a:lnTo>
                        <a:pt x="136" y="40"/>
                      </a:lnTo>
                      <a:lnTo>
                        <a:pt x="142" y="38"/>
                      </a:lnTo>
                      <a:lnTo>
                        <a:pt x="150" y="38"/>
                      </a:lnTo>
                      <a:lnTo>
                        <a:pt x="158" y="38"/>
                      </a:lnTo>
                      <a:lnTo>
                        <a:pt x="164" y="42"/>
                      </a:lnTo>
                      <a:lnTo>
                        <a:pt x="168" y="46"/>
                      </a:lnTo>
                      <a:lnTo>
                        <a:pt x="168" y="52"/>
                      </a:lnTo>
                      <a:lnTo>
                        <a:pt x="168" y="56"/>
                      </a:lnTo>
                      <a:lnTo>
                        <a:pt x="146" y="60"/>
                      </a:lnTo>
                      <a:lnTo>
                        <a:pt x="134" y="62"/>
                      </a:lnTo>
                      <a:lnTo>
                        <a:pt x="126" y="66"/>
                      </a:lnTo>
                      <a:lnTo>
                        <a:pt x="118" y="74"/>
                      </a:lnTo>
                      <a:lnTo>
                        <a:pt x="116" y="78"/>
                      </a:lnTo>
                      <a:lnTo>
                        <a:pt x="116" y="84"/>
                      </a:lnTo>
                      <a:lnTo>
                        <a:pt x="118" y="92"/>
                      </a:lnTo>
                      <a:lnTo>
                        <a:pt x="122" y="98"/>
                      </a:lnTo>
                      <a:lnTo>
                        <a:pt x="130" y="104"/>
                      </a:lnTo>
                      <a:lnTo>
                        <a:pt x="142" y="104"/>
                      </a:lnTo>
                      <a:lnTo>
                        <a:pt x="148" y="104"/>
                      </a:lnTo>
                      <a:lnTo>
                        <a:pt x="156" y="102"/>
                      </a:lnTo>
                      <a:lnTo>
                        <a:pt x="162" y="98"/>
                      </a:lnTo>
                      <a:lnTo>
                        <a:pt x="170" y="94"/>
                      </a:lnTo>
                      <a:lnTo>
                        <a:pt x="172" y="104"/>
                      </a:lnTo>
                      <a:close/>
                      <a:moveTo>
                        <a:pt x="168" y="70"/>
                      </a:moveTo>
                      <a:lnTo>
                        <a:pt x="168" y="70"/>
                      </a:lnTo>
                      <a:lnTo>
                        <a:pt x="168" y="78"/>
                      </a:lnTo>
                      <a:lnTo>
                        <a:pt x="166" y="82"/>
                      </a:lnTo>
                      <a:lnTo>
                        <a:pt x="162" y="88"/>
                      </a:lnTo>
                      <a:lnTo>
                        <a:pt x="158" y="92"/>
                      </a:lnTo>
                      <a:lnTo>
                        <a:pt x="152" y="94"/>
                      </a:lnTo>
                      <a:lnTo>
                        <a:pt x="144" y="94"/>
                      </a:lnTo>
                      <a:lnTo>
                        <a:pt x="138" y="94"/>
                      </a:lnTo>
                      <a:lnTo>
                        <a:pt x="134" y="92"/>
                      </a:lnTo>
                      <a:lnTo>
                        <a:pt x="130" y="88"/>
                      </a:lnTo>
                      <a:lnTo>
                        <a:pt x="130" y="84"/>
                      </a:lnTo>
                      <a:lnTo>
                        <a:pt x="132" y="78"/>
                      </a:lnTo>
                      <a:lnTo>
                        <a:pt x="136" y="72"/>
                      </a:lnTo>
                      <a:lnTo>
                        <a:pt x="148" y="70"/>
                      </a:lnTo>
                      <a:lnTo>
                        <a:pt x="168" y="66"/>
                      </a:lnTo>
                      <a:lnTo>
                        <a:pt x="168" y="70"/>
                      </a:lnTo>
                      <a:close/>
                      <a:moveTo>
                        <a:pt x="214" y="104"/>
                      </a:moveTo>
                      <a:lnTo>
                        <a:pt x="214" y="62"/>
                      </a:lnTo>
                      <a:lnTo>
                        <a:pt x="214" y="50"/>
                      </a:lnTo>
                      <a:lnTo>
                        <a:pt x="216" y="46"/>
                      </a:lnTo>
                      <a:lnTo>
                        <a:pt x="218" y="42"/>
                      </a:lnTo>
                      <a:lnTo>
                        <a:pt x="226" y="40"/>
                      </a:lnTo>
                      <a:lnTo>
                        <a:pt x="232" y="38"/>
                      </a:lnTo>
                      <a:lnTo>
                        <a:pt x="238" y="38"/>
                      </a:lnTo>
                      <a:lnTo>
                        <a:pt x="242" y="40"/>
                      </a:lnTo>
                      <a:lnTo>
                        <a:pt x="244" y="42"/>
                      </a:lnTo>
                      <a:lnTo>
                        <a:pt x="248" y="46"/>
                      </a:lnTo>
                      <a:lnTo>
                        <a:pt x="248" y="58"/>
                      </a:lnTo>
                      <a:lnTo>
                        <a:pt x="248" y="104"/>
                      </a:lnTo>
                      <a:lnTo>
                        <a:pt x="262" y="104"/>
                      </a:lnTo>
                      <a:lnTo>
                        <a:pt x="262" y="58"/>
                      </a:lnTo>
                      <a:lnTo>
                        <a:pt x="260" y="44"/>
                      </a:lnTo>
                      <a:lnTo>
                        <a:pt x="256" y="36"/>
                      </a:lnTo>
                      <a:lnTo>
                        <a:pt x="252" y="32"/>
                      </a:lnTo>
                      <a:lnTo>
                        <a:pt x="248" y="30"/>
                      </a:lnTo>
                      <a:lnTo>
                        <a:pt x="242" y="28"/>
                      </a:lnTo>
                      <a:lnTo>
                        <a:pt x="236" y="26"/>
                      </a:lnTo>
                      <a:lnTo>
                        <a:pt x="228" y="28"/>
                      </a:lnTo>
                      <a:lnTo>
                        <a:pt x="222" y="30"/>
                      </a:lnTo>
                      <a:lnTo>
                        <a:pt x="216" y="34"/>
                      </a:lnTo>
                      <a:lnTo>
                        <a:pt x="212" y="40"/>
                      </a:lnTo>
                      <a:lnTo>
                        <a:pt x="212" y="28"/>
                      </a:lnTo>
                      <a:lnTo>
                        <a:pt x="200" y="28"/>
                      </a:lnTo>
                      <a:lnTo>
                        <a:pt x="200" y="104"/>
                      </a:lnTo>
                      <a:lnTo>
                        <a:pt x="214" y="104"/>
                      </a:lnTo>
                      <a:close/>
                      <a:moveTo>
                        <a:pt x="288" y="134"/>
                      </a:moveTo>
                      <a:lnTo>
                        <a:pt x="288" y="134"/>
                      </a:lnTo>
                      <a:lnTo>
                        <a:pt x="294" y="132"/>
                      </a:lnTo>
                      <a:lnTo>
                        <a:pt x="298" y="130"/>
                      </a:lnTo>
                      <a:lnTo>
                        <a:pt x="302" y="126"/>
                      </a:lnTo>
                      <a:lnTo>
                        <a:pt x="306" y="122"/>
                      </a:lnTo>
                      <a:lnTo>
                        <a:pt x="314" y="104"/>
                      </a:lnTo>
                      <a:lnTo>
                        <a:pt x="342" y="28"/>
                      </a:lnTo>
                      <a:lnTo>
                        <a:pt x="330" y="28"/>
                      </a:lnTo>
                      <a:lnTo>
                        <a:pt x="314" y="72"/>
                      </a:lnTo>
                      <a:lnTo>
                        <a:pt x="308" y="88"/>
                      </a:lnTo>
                      <a:lnTo>
                        <a:pt x="302" y="72"/>
                      </a:lnTo>
                      <a:lnTo>
                        <a:pt x="286" y="28"/>
                      </a:lnTo>
                      <a:lnTo>
                        <a:pt x="274" y="28"/>
                      </a:lnTo>
                      <a:lnTo>
                        <a:pt x="302" y="104"/>
                      </a:lnTo>
                      <a:lnTo>
                        <a:pt x="300" y="106"/>
                      </a:lnTo>
                      <a:lnTo>
                        <a:pt x="296" y="116"/>
                      </a:lnTo>
                      <a:lnTo>
                        <a:pt x="292" y="120"/>
                      </a:lnTo>
                      <a:lnTo>
                        <a:pt x="286" y="122"/>
                      </a:lnTo>
                      <a:lnTo>
                        <a:pt x="278" y="120"/>
                      </a:lnTo>
                      <a:lnTo>
                        <a:pt x="280" y="132"/>
                      </a:lnTo>
                      <a:lnTo>
                        <a:pt x="288" y="134"/>
                      </a:lnTo>
                      <a:close/>
                      <a:moveTo>
                        <a:pt x="406" y="132"/>
                      </a:moveTo>
                      <a:lnTo>
                        <a:pt x="406" y="96"/>
                      </a:lnTo>
                      <a:lnTo>
                        <a:pt x="414" y="102"/>
                      </a:lnTo>
                      <a:lnTo>
                        <a:pt x="418" y="104"/>
                      </a:lnTo>
                      <a:lnTo>
                        <a:pt x="424" y="104"/>
                      </a:lnTo>
                      <a:lnTo>
                        <a:pt x="434" y="104"/>
                      </a:lnTo>
                      <a:lnTo>
                        <a:pt x="442" y="100"/>
                      </a:lnTo>
                      <a:lnTo>
                        <a:pt x="448" y="94"/>
                      </a:lnTo>
                      <a:lnTo>
                        <a:pt x="454" y="86"/>
                      </a:lnTo>
                      <a:lnTo>
                        <a:pt x="456" y="76"/>
                      </a:lnTo>
                      <a:lnTo>
                        <a:pt x="458" y="66"/>
                      </a:lnTo>
                      <a:lnTo>
                        <a:pt x="456" y="54"/>
                      </a:lnTo>
                      <a:lnTo>
                        <a:pt x="454" y="46"/>
                      </a:lnTo>
                      <a:lnTo>
                        <a:pt x="448" y="38"/>
                      </a:lnTo>
                      <a:lnTo>
                        <a:pt x="442" y="32"/>
                      </a:lnTo>
                      <a:lnTo>
                        <a:pt x="434" y="28"/>
                      </a:lnTo>
                      <a:lnTo>
                        <a:pt x="426" y="26"/>
                      </a:lnTo>
                      <a:lnTo>
                        <a:pt x="418" y="28"/>
                      </a:lnTo>
                      <a:lnTo>
                        <a:pt x="414" y="30"/>
                      </a:lnTo>
                      <a:lnTo>
                        <a:pt x="408" y="34"/>
                      </a:lnTo>
                      <a:lnTo>
                        <a:pt x="404" y="38"/>
                      </a:lnTo>
                      <a:lnTo>
                        <a:pt x="404" y="28"/>
                      </a:lnTo>
                      <a:lnTo>
                        <a:pt x="392" y="28"/>
                      </a:lnTo>
                      <a:lnTo>
                        <a:pt x="392" y="132"/>
                      </a:lnTo>
                      <a:lnTo>
                        <a:pt x="406" y="132"/>
                      </a:lnTo>
                      <a:close/>
                      <a:moveTo>
                        <a:pt x="410" y="44"/>
                      </a:moveTo>
                      <a:lnTo>
                        <a:pt x="410" y="44"/>
                      </a:lnTo>
                      <a:lnTo>
                        <a:pt x="416" y="38"/>
                      </a:lnTo>
                      <a:lnTo>
                        <a:pt x="424" y="36"/>
                      </a:lnTo>
                      <a:lnTo>
                        <a:pt x="432" y="38"/>
                      </a:lnTo>
                      <a:lnTo>
                        <a:pt x="438" y="44"/>
                      </a:lnTo>
                      <a:lnTo>
                        <a:pt x="442" y="52"/>
                      </a:lnTo>
                      <a:lnTo>
                        <a:pt x="444" y="66"/>
                      </a:lnTo>
                      <a:lnTo>
                        <a:pt x="442" y="78"/>
                      </a:lnTo>
                      <a:lnTo>
                        <a:pt x="438" y="88"/>
                      </a:lnTo>
                      <a:lnTo>
                        <a:pt x="432" y="92"/>
                      </a:lnTo>
                      <a:lnTo>
                        <a:pt x="424" y="94"/>
                      </a:lnTo>
                      <a:lnTo>
                        <a:pt x="416" y="92"/>
                      </a:lnTo>
                      <a:lnTo>
                        <a:pt x="410" y="88"/>
                      </a:lnTo>
                      <a:lnTo>
                        <a:pt x="406" y="78"/>
                      </a:lnTo>
                      <a:lnTo>
                        <a:pt x="404" y="66"/>
                      </a:lnTo>
                      <a:lnTo>
                        <a:pt x="406" y="54"/>
                      </a:lnTo>
                      <a:lnTo>
                        <a:pt x="410" y="44"/>
                      </a:lnTo>
                      <a:close/>
                      <a:moveTo>
                        <a:pt x="486" y="104"/>
                      </a:moveTo>
                      <a:lnTo>
                        <a:pt x="486" y="64"/>
                      </a:lnTo>
                      <a:lnTo>
                        <a:pt x="488" y="50"/>
                      </a:lnTo>
                      <a:lnTo>
                        <a:pt x="490" y="46"/>
                      </a:lnTo>
                      <a:lnTo>
                        <a:pt x="492" y="42"/>
                      </a:lnTo>
                      <a:lnTo>
                        <a:pt x="496" y="40"/>
                      </a:lnTo>
                      <a:lnTo>
                        <a:pt x="500" y="40"/>
                      </a:lnTo>
                      <a:lnTo>
                        <a:pt x="504" y="40"/>
                      </a:lnTo>
                      <a:lnTo>
                        <a:pt x="508" y="42"/>
                      </a:lnTo>
                      <a:lnTo>
                        <a:pt x="514" y="30"/>
                      </a:lnTo>
                      <a:lnTo>
                        <a:pt x="506" y="28"/>
                      </a:lnTo>
                      <a:lnTo>
                        <a:pt x="500" y="26"/>
                      </a:lnTo>
                      <a:lnTo>
                        <a:pt x="496" y="28"/>
                      </a:lnTo>
                      <a:lnTo>
                        <a:pt x="492" y="30"/>
                      </a:lnTo>
                      <a:lnTo>
                        <a:pt x="488" y="34"/>
                      </a:lnTo>
                      <a:lnTo>
                        <a:pt x="484" y="40"/>
                      </a:lnTo>
                      <a:lnTo>
                        <a:pt x="484" y="28"/>
                      </a:lnTo>
                      <a:lnTo>
                        <a:pt x="472" y="28"/>
                      </a:lnTo>
                      <a:lnTo>
                        <a:pt x="472" y="104"/>
                      </a:lnTo>
                      <a:lnTo>
                        <a:pt x="486" y="104"/>
                      </a:lnTo>
                      <a:close/>
                      <a:moveTo>
                        <a:pt x="526" y="94"/>
                      </a:moveTo>
                      <a:lnTo>
                        <a:pt x="526" y="94"/>
                      </a:lnTo>
                      <a:lnTo>
                        <a:pt x="530" y="100"/>
                      </a:lnTo>
                      <a:lnTo>
                        <a:pt x="536" y="102"/>
                      </a:lnTo>
                      <a:lnTo>
                        <a:pt x="544" y="104"/>
                      </a:lnTo>
                      <a:lnTo>
                        <a:pt x="550" y="104"/>
                      </a:lnTo>
                      <a:lnTo>
                        <a:pt x="560" y="104"/>
                      </a:lnTo>
                      <a:lnTo>
                        <a:pt x="568" y="100"/>
                      </a:lnTo>
                      <a:lnTo>
                        <a:pt x="576" y="94"/>
                      </a:lnTo>
                      <a:lnTo>
                        <a:pt x="582" y="88"/>
                      </a:lnTo>
                      <a:lnTo>
                        <a:pt x="584" y="78"/>
                      </a:lnTo>
                      <a:lnTo>
                        <a:pt x="586" y="64"/>
                      </a:lnTo>
                      <a:lnTo>
                        <a:pt x="586" y="56"/>
                      </a:lnTo>
                      <a:lnTo>
                        <a:pt x="584" y="48"/>
                      </a:lnTo>
                      <a:lnTo>
                        <a:pt x="580" y="42"/>
                      </a:lnTo>
                      <a:lnTo>
                        <a:pt x="576" y="36"/>
                      </a:lnTo>
                      <a:lnTo>
                        <a:pt x="570" y="32"/>
                      </a:lnTo>
                      <a:lnTo>
                        <a:pt x="564" y="30"/>
                      </a:lnTo>
                      <a:lnTo>
                        <a:pt x="558" y="28"/>
                      </a:lnTo>
                      <a:lnTo>
                        <a:pt x="550" y="26"/>
                      </a:lnTo>
                      <a:lnTo>
                        <a:pt x="538" y="28"/>
                      </a:lnTo>
                      <a:lnTo>
                        <a:pt x="528" y="36"/>
                      </a:lnTo>
                      <a:lnTo>
                        <a:pt x="522" y="40"/>
                      </a:lnTo>
                      <a:lnTo>
                        <a:pt x="518" y="48"/>
                      </a:lnTo>
                      <a:lnTo>
                        <a:pt x="516" y="56"/>
                      </a:lnTo>
                      <a:lnTo>
                        <a:pt x="516" y="66"/>
                      </a:lnTo>
                      <a:lnTo>
                        <a:pt x="516" y="74"/>
                      </a:lnTo>
                      <a:lnTo>
                        <a:pt x="518" y="82"/>
                      </a:lnTo>
                      <a:lnTo>
                        <a:pt x="522" y="90"/>
                      </a:lnTo>
                      <a:lnTo>
                        <a:pt x="526" y="94"/>
                      </a:lnTo>
                      <a:close/>
                      <a:moveTo>
                        <a:pt x="536" y="44"/>
                      </a:moveTo>
                      <a:lnTo>
                        <a:pt x="536" y="44"/>
                      </a:lnTo>
                      <a:lnTo>
                        <a:pt x="542" y="40"/>
                      </a:lnTo>
                      <a:lnTo>
                        <a:pt x="550" y="38"/>
                      </a:lnTo>
                      <a:lnTo>
                        <a:pt x="560" y="40"/>
                      </a:lnTo>
                      <a:lnTo>
                        <a:pt x="566" y="44"/>
                      </a:lnTo>
                      <a:lnTo>
                        <a:pt x="572" y="54"/>
                      </a:lnTo>
                      <a:lnTo>
                        <a:pt x="572" y="66"/>
                      </a:lnTo>
                      <a:lnTo>
                        <a:pt x="572" y="78"/>
                      </a:lnTo>
                      <a:lnTo>
                        <a:pt x="566" y="88"/>
                      </a:lnTo>
                      <a:lnTo>
                        <a:pt x="560" y="92"/>
                      </a:lnTo>
                      <a:lnTo>
                        <a:pt x="550" y="94"/>
                      </a:lnTo>
                      <a:lnTo>
                        <a:pt x="542" y="92"/>
                      </a:lnTo>
                      <a:lnTo>
                        <a:pt x="536" y="88"/>
                      </a:lnTo>
                      <a:lnTo>
                        <a:pt x="530" y="78"/>
                      </a:lnTo>
                      <a:lnTo>
                        <a:pt x="528" y="66"/>
                      </a:lnTo>
                      <a:lnTo>
                        <a:pt x="530" y="54"/>
                      </a:lnTo>
                      <a:lnTo>
                        <a:pt x="536" y="44"/>
                      </a:lnTo>
                      <a:close/>
                      <a:moveTo>
                        <a:pt x="614" y="132"/>
                      </a:moveTo>
                      <a:lnTo>
                        <a:pt x="614" y="96"/>
                      </a:lnTo>
                      <a:lnTo>
                        <a:pt x="622" y="102"/>
                      </a:lnTo>
                      <a:lnTo>
                        <a:pt x="626" y="104"/>
                      </a:lnTo>
                      <a:lnTo>
                        <a:pt x="632" y="104"/>
                      </a:lnTo>
                      <a:lnTo>
                        <a:pt x="642" y="104"/>
                      </a:lnTo>
                      <a:lnTo>
                        <a:pt x="650" y="100"/>
                      </a:lnTo>
                      <a:lnTo>
                        <a:pt x="656" y="94"/>
                      </a:lnTo>
                      <a:lnTo>
                        <a:pt x="662" y="86"/>
                      </a:lnTo>
                      <a:lnTo>
                        <a:pt x="664" y="76"/>
                      </a:lnTo>
                      <a:lnTo>
                        <a:pt x="666" y="66"/>
                      </a:lnTo>
                      <a:lnTo>
                        <a:pt x="664" y="54"/>
                      </a:lnTo>
                      <a:lnTo>
                        <a:pt x="662" y="46"/>
                      </a:lnTo>
                      <a:lnTo>
                        <a:pt x="658" y="38"/>
                      </a:lnTo>
                      <a:lnTo>
                        <a:pt x="650" y="32"/>
                      </a:lnTo>
                      <a:lnTo>
                        <a:pt x="642" y="28"/>
                      </a:lnTo>
                      <a:lnTo>
                        <a:pt x="634" y="26"/>
                      </a:lnTo>
                      <a:lnTo>
                        <a:pt x="628" y="28"/>
                      </a:lnTo>
                      <a:lnTo>
                        <a:pt x="622" y="30"/>
                      </a:lnTo>
                      <a:lnTo>
                        <a:pt x="616" y="34"/>
                      </a:lnTo>
                      <a:lnTo>
                        <a:pt x="612" y="38"/>
                      </a:lnTo>
                      <a:lnTo>
                        <a:pt x="612" y="28"/>
                      </a:lnTo>
                      <a:lnTo>
                        <a:pt x="600" y="28"/>
                      </a:lnTo>
                      <a:lnTo>
                        <a:pt x="600" y="132"/>
                      </a:lnTo>
                      <a:lnTo>
                        <a:pt x="614" y="132"/>
                      </a:lnTo>
                      <a:close/>
                      <a:moveTo>
                        <a:pt x="618" y="44"/>
                      </a:moveTo>
                      <a:lnTo>
                        <a:pt x="618" y="44"/>
                      </a:lnTo>
                      <a:lnTo>
                        <a:pt x="624" y="38"/>
                      </a:lnTo>
                      <a:lnTo>
                        <a:pt x="632" y="36"/>
                      </a:lnTo>
                      <a:lnTo>
                        <a:pt x="640" y="38"/>
                      </a:lnTo>
                      <a:lnTo>
                        <a:pt x="646" y="44"/>
                      </a:lnTo>
                      <a:lnTo>
                        <a:pt x="652" y="52"/>
                      </a:lnTo>
                      <a:lnTo>
                        <a:pt x="652" y="66"/>
                      </a:lnTo>
                      <a:lnTo>
                        <a:pt x="650" y="78"/>
                      </a:lnTo>
                      <a:lnTo>
                        <a:pt x="646" y="88"/>
                      </a:lnTo>
                      <a:lnTo>
                        <a:pt x="640" y="92"/>
                      </a:lnTo>
                      <a:lnTo>
                        <a:pt x="632" y="94"/>
                      </a:lnTo>
                      <a:lnTo>
                        <a:pt x="624" y="92"/>
                      </a:lnTo>
                      <a:lnTo>
                        <a:pt x="618" y="88"/>
                      </a:lnTo>
                      <a:lnTo>
                        <a:pt x="614" y="78"/>
                      </a:lnTo>
                      <a:lnTo>
                        <a:pt x="612" y="66"/>
                      </a:lnTo>
                      <a:lnTo>
                        <a:pt x="614" y="54"/>
                      </a:lnTo>
                      <a:lnTo>
                        <a:pt x="618" y="44"/>
                      </a:lnTo>
                      <a:close/>
                      <a:moveTo>
                        <a:pt x="724" y="90"/>
                      </a:moveTo>
                      <a:lnTo>
                        <a:pt x="724" y="90"/>
                      </a:lnTo>
                      <a:lnTo>
                        <a:pt x="718" y="94"/>
                      </a:lnTo>
                      <a:lnTo>
                        <a:pt x="712" y="94"/>
                      </a:lnTo>
                      <a:lnTo>
                        <a:pt x="704" y="92"/>
                      </a:lnTo>
                      <a:lnTo>
                        <a:pt x="696" y="88"/>
                      </a:lnTo>
                      <a:lnTo>
                        <a:pt x="692" y="80"/>
                      </a:lnTo>
                      <a:lnTo>
                        <a:pt x="690" y="70"/>
                      </a:lnTo>
                      <a:lnTo>
                        <a:pt x="746" y="70"/>
                      </a:lnTo>
                      <a:lnTo>
                        <a:pt x="746" y="66"/>
                      </a:lnTo>
                      <a:lnTo>
                        <a:pt x="744" y="56"/>
                      </a:lnTo>
                      <a:lnTo>
                        <a:pt x="742" y="50"/>
                      </a:lnTo>
                      <a:lnTo>
                        <a:pt x="740" y="42"/>
                      </a:lnTo>
                      <a:lnTo>
                        <a:pt x="736" y="36"/>
                      </a:lnTo>
                      <a:lnTo>
                        <a:pt x="730" y="32"/>
                      </a:lnTo>
                      <a:lnTo>
                        <a:pt x="724" y="30"/>
                      </a:lnTo>
                      <a:lnTo>
                        <a:pt x="718" y="28"/>
                      </a:lnTo>
                      <a:lnTo>
                        <a:pt x="712" y="26"/>
                      </a:lnTo>
                      <a:lnTo>
                        <a:pt x="704" y="28"/>
                      </a:lnTo>
                      <a:lnTo>
                        <a:pt x="698" y="30"/>
                      </a:lnTo>
                      <a:lnTo>
                        <a:pt x="692" y="32"/>
                      </a:lnTo>
                      <a:lnTo>
                        <a:pt x="686" y="38"/>
                      </a:lnTo>
                      <a:lnTo>
                        <a:pt x="682" y="42"/>
                      </a:lnTo>
                      <a:lnTo>
                        <a:pt x="678" y="50"/>
                      </a:lnTo>
                      <a:lnTo>
                        <a:pt x="678" y="58"/>
                      </a:lnTo>
                      <a:lnTo>
                        <a:pt x="676" y="66"/>
                      </a:lnTo>
                      <a:lnTo>
                        <a:pt x="678" y="74"/>
                      </a:lnTo>
                      <a:lnTo>
                        <a:pt x="678" y="82"/>
                      </a:lnTo>
                      <a:lnTo>
                        <a:pt x="682" y="90"/>
                      </a:lnTo>
                      <a:lnTo>
                        <a:pt x="686" y="94"/>
                      </a:lnTo>
                      <a:lnTo>
                        <a:pt x="692" y="100"/>
                      </a:lnTo>
                      <a:lnTo>
                        <a:pt x="698" y="102"/>
                      </a:lnTo>
                      <a:lnTo>
                        <a:pt x="704" y="104"/>
                      </a:lnTo>
                      <a:lnTo>
                        <a:pt x="712" y="104"/>
                      </a:lnTo>
                      <a:lnTo>
                        <a:pt x="724" y="104"/>
                      </a:lnTo>
                      <a:lnTo>
                        <a:pt x="734" y="98"/>
                      </a:lnTo>
                      <a:lnTo>
                        <a:pt x="740" y="90"/>
                      </a:lnTo>
                      <a:lnTo>
                        <a:pt x="744" y="80"/>
                      </a:lnTo>
                      <a:lnTo>
                        <a:pt x="732" y="78"/>
                      </a:lnTo>
                      <a:lnTo>
                        <a:pt x="728" y="86"/>
                      </a:lnTo>
                      <a:lnTo>
                        <a:pt x="724" y="90"/>
                      </a:lnTo>
                      <a:close/>
                      <a:moveTo>
                        <a:pt x="696" y="42"/>
                      </a:moveTo>
                      <a:lnTo>
                        <a:pt x="696" y="42"/>
                      </a:lnTo>
                      <a:lnTo>
                        <a:pt x="704" y="38"/>
                      </a:lnTo>
                      <a:lnTo>
                        <a:pt x="712" y="38"/>
                      </a:lnTo>
                      <a:lnTo>
                        <a:pt x="720" y="38"/>
                      </a:lnTo>
                      <a:lnTo>
                        <a:pt x="728" y="44"/>
                      </a:lnTo>
                      <a:lnTo>
                        <a:pt x="730" y="50"/>
                      </a:lnTo>
                      <a:lnTo>
                        <a:pt x="732" y="58"/>
                      </a:lnTo>
                      <a:lnTo>
                        <a:pt x="690" y="58"/>
                      </a:lnTo>
                      <a:lnTo>
                        <a:pt x="692" y="50"/>
                      </a:lnTo>
                      <a:lnTo>
                        <a:pt x="696" y="42"/>
                      </a:lnTo>
                      <a:close/>
                      <a:moveTo>
                        <a:pt x="774" y="104"/>
                      </a:moveTo>
                      <a:lnTo>
                        <a:pt x="774" y="64"/>
                      </a:lnTo>
                      <a:lnTo>
                        <a:pt x="776" y="50"/>
                      </a:lnTo>
                      <a:lnTo>
                        <a:pt x="778" y="46"/>
                      </a:lnTo>
                      <a:lnTo>
                        <a:pt x="780" y="42"/>
                      </a:lnTo>
                      <a:lnTo>
                        <a:pt x="784" y="40"/>
                      </a:lnTo>
                      <a:lnTo>
                        <a:pt x="788" y="40"/>
                      </a:lnTo>
                      <a:lnTo>
                        <a:pt x="792" y="40"/>
                      </a:lnTo>
                      <a:lnTo>
                        <a:pt x="796" y="42"/>
                      </a:lnTo>
                      <a:lnTo>
                        <a:pt x="802" y="30"/>
                      </a:lnTo>
                      <a:lnTo>
                        <a:pt x="794" y="28"/>
                      </a:lnTo>
                      <a:lnTo>
                        <a:pt x="788" y="26"/>
                      </a:lnTo>
                      <a:lnTo>
                        <a:pt x="784" y="28"/>
                      </a:lnTo>
                      <a:lnTo>
                        <a:pt x="780" y="30"/>
                      </a:lnTo>
                      <a:lnTo>
                        <a:pt x="776" y="34"/>
                      </a:lnTo>
                      <a:lnTo>
                        <a:pt x="772" y="40"/>
                      </a:lnTo>
                      <a:lnTo>
                        <a:pt x="772" y="28"/>
                      </a:lnTo>
                      <a:lnTo>
                        <a:pt x="760" y="28"/>
                      </a:lnTo>
                      <a:lnTo>
                        <a:pt x="760" y="104"/>
                      </a:lnTo>
                      <a:lnTo>
                        <a:pt x="774" y="104"/>
                      </a:lnTo>
                      <a:close/>
                      <a:moveTo>
                        <a:pt x="830" y="92"/>
                      </a:moveTo>
                      <a:lnTo>
                        <a:pt x="830" y="92"/>
                      </a:lnTo>
                      <a:lnTo>
                        <a:pt x="826" y="92"/>
                      </a:lnTo>
                      <a:lnTo>
                        <a:pt x="824" y="88"/>
                      </a:lnTo>
                      <a:lnTo>
                        <a:pt x="824" y="82"/>
                      </a:lnTo>
                      <a:lnTo>
                        <a:pt x="824" y="38"/>
                      </a:lnTo>
                      <a:lnTo>
                        <a:pt x="836" y="38"/>
                      </a:lnTo>
                      <a:lnTo>
                        <a:pt x="836" y="28"/>
                      </a:lnTo>
                      <a:lnTo>
                        <a:pt x="824" y="28"/>
                      </a:lnTo>
                      <a:lnTo>
                        <a:pt x="824" y="2"/>
                      </a:lnTo>
                      <a:lnTo>
                        <a:pt x="810" y="10"/>
                      </a:lnTo>
                      <a:lnTo>
                        <a:pt x="810" y="28"/>
                      </a:lnTo>
                      <a:lnTo>
                        <a:pt x="802" y="28"/>
                      </a:lnTo>
                      <a:lnTo>
                        <a:pt x="802" y="38"/>
                      </a:lnTo>
                      <a:lnTo>
                        <a:pt x="810" y="38"/>
                      </a:lnTo>
                      <a:lnTo>
                        <a:pt x="810" y="82"/>
                      </a:lnTo>
                      <a:lnTo>
                        <a:pt x="812" y="96"/>
                      </a:lnTo>
                      <a:lnTo>
                        <a:pt x="814" y="100"/>
                      </a:lnTo>
                      <a:lnTo>
                        <a:pt x="818" y="102"/>
                      </a:lnTo>
                      <a:lnTo>
                        <a:pt x="822" y="104"/>
                      </a:lnTo>
                      <a:lnTo>
                        <a:pt x="828" y="104"/>
                      </a:lnTo>
                      <a:lnTo>
                        <a:pt x="838" y="102"/>
                      </a:lnTo>
                      <a:lnTo>
                        <a:pt x="836" y="92"/>
                      </a:lnTo>
                      <a:lnTo>
                        <a:pt x="830" y="92"/>
                      </a:lnTo>
                      <a:close/>
                      <a:moveTo>
                        <a:pt x="862" y="14"/>
                      </a:moveTo>
                      <a:lnTo>
                        <a:pt x="862" y="0"/>
                      </a:lnTo>
                      <a:lnTo>
                        <a:pt x="848" y="0"/>
                      </a:lnTo>
                      <a:lnTo>
                        <a:pt x="848" y="14"/>
                      </a:lnTo>
                      <a:lnTo>
                        <a:pt x="862" y="14"/>
                      </a:lnTo>
                      <a:close/>
                      <a:moveTo>
                        <a:pt x="862" y="104"/>
                      </a:moveTo>
                      <a:lnTo>
                        <a:pt x="862" y="28"/>
                      </a:lnTo>
                      <a:lnTo>
                        <a:pt x="848" y="28"/>
                      </a:lnTo>
                      <a:lnTo>
                        <a:pt x="848" y="104"/>
                      </a:lnTo>
                      <a:lnTo>
                        <a:pt x="862" y="104"/>
                      </a:lnTo>
                      <a:close/>
                      <a:moveTo>
                        <a:pt x="924" y="90"/>
                      </a:moveTo>
                      <a:lnTo>
                        <a:pt x="924" y="90"/>
                      </a:lnTo>
                      <a:lnTo>
                        <a:pt x="918" y="94"/>
                      </a:lnTo>
                      <a:lnTo>
                        <a:pt x="912" y="94"/>
                      </a:lnTo>
                      <a:lnTo>
                        <a:pt x="904" y="92"/>
                      </a:lnTo>
                      <a:lnTo>
                        <a:pt x="896" y="88"/>
                      </a:lnTo>
                      <a:lnTo>
                        <a:pt x="892" y="80"/>
                      </a:lnTo>
                      <a:lnTo>
                        <a:pt x="890" y="70"/>
                      </a:lnTo>
                      <a:lnTo>
                        <a:pt x="946" y="70"/>
                      </a:lnTo>
                      <a:lnTo>
                        <a:pt x="946" y="66"/>
                      </a:lnTo>
                      <a:lnTo>
                        <a:pt x="944" y="56"/>
                      </a:lnTo>
                      <a:lnTo>
                        <a:pt x="942" y="50"/>
                      </a:lnTo>
                      <a:lnTo>
                        <a:pt x="940" y="42"/>
                      </a:lnTo>
                      <a:lnTo>
                        <a:pt x="936" y="36"/>
                      </a:lnTo>
                      <a:lnTo>
                        <a:pt x="930" y="32"/>
                      </a:lnTo>
                      <a:lnTo>
                        <a:pt x="924" y="30"/>
                      </a:lnTo>
                      <a:lnTo>
                        <a:pt x="918" y="28"/>
                      </a:lnTo>
                      <a:lnTo>
                        <a:pt x="912" y="26"/>
                      </a:lnTo>
                      <a:lnTo>
                        <a:pt x="904" y="28"/>
                      </a:lnTo>
                      <a:lnTo>
                        <a:pt x="898" y="30"/>
                      </a:lnTo>
                      <a:lnTo>
                        <a:pt x="892" y="32"/>
                      </a:lnTo>
                      <a:lnTo>
                        <a:pt x="886" y="38"/>
                      </a:lnTo>
                      <a:lnTo>
                        <a:pt x="882" y="42"/>
                      </a:lnTo>
                      <a:lnTo>
                        <a:pt x="878" y="50"/>
                      </a:lnTo>
                      <a:lnTo>
                        <a:pt x="878" y="58"/>
                      </a:lnTo>
                      <a:lnTo>
                        <a:pt x="876" y="66"/>
                      </a:lnTo>
                      <a:lnTo>
                        <a:pt x="878" y="74"/>
                      </a:lnTo>
                      <a:lnTo>
                        <a:pt x="878" y="82"/>
                      </a:lnTo>
                      <a:lnTo>
                        <a:pt x="882" y="90"/>
                      </a:lnTo>
                      <a:lnTo>
                        <a:pt x="886" y="94"/>
                      </a:lnTo>
                      <a:lnTo>
                        <a:pt x="892" y="100"/>
                      </a:lnTo>
                      <a:lnTo>
                        <a:pt x="898" y="102"/>
                      </a:lnTo>
                      <a:lnTo>
                        <a:pt x="904" y="104"/>
                      </a:lnTo>
                      <a:lnTo>
                        <a:pt x="912" y="104"/>
                      </a:lnTo>
                      <a:lnTo>
                        <a:pt x="924" y="104"/>
                      </a:lnTo>
                      <a:lnTo>
                        <a:pt x="934" y="98"/>
                      </a:lnTo>
                      <a:lnTo>
                        <a:pt x="940" y="90"/>
                      </a:lnTo>
                      <a:lnTo>
                        <a:pt x="944" y="80"/>
                      </a:lnTo>
                      <a:lnTo>
                        <a:pt x="932" y="78"/>
                      </a:lnTo>
                      <a:lnTo>
                        <a:pt x="928" y="86"/>
                      </a:lnTo>
                      <a:lnTo>
                        <a:pt x="924" y="90"/>
                      </a:lnTo>
                      <a:close/>
                      <a:moveTo>
                        <a:pt x="896" y="42"/>
                      </a:moveTo>
                      <a:lnTo>
                        <a:pt x="896" y="42"/>
                      </a:lnTo>
                      <a:lnTo>
                        <a:pt x="904" y="38"/>
                      </a:lnTo>
                      <a:lnTo>
                        <a:pt x="912" y="38"/>
                      </a:lnTo>
                      <a:lnTo>
                        <a:pt x="920" y="38"/>
                      </a:lnTo>
                      <a:lnTo>
                        <a:pt x="928" y="44"/>
                      </a:lnTo>
                      <a:lnTo>
                        <a:pt x="930" y="50"/>
                      </a:lnTo>
                      <a:lnTo>
                        <a:pt x="932" y="58"/>
                      </a:lnTo>
                      <a:lnTo>
                        <a:pt x="890" y="58"/>
                      </a:lnTo>
                      <a:lnTo>
                        <a:pt x="892" y="50"/>
                      </a:lnTo>
                      <a:lnTo>
                        <a:pt x="896" y="42"/>
                      </a:lnTo>
                      <a:close/>
                      <a:moveTo>
                        <a:pt x="966" y="98"/>
                      </a:moveTo>
                      <a:lnTo>
                        <a:pt x="966" y="98"/>
                      </a:lnTo>
                      <a:lnTo>
                        <a:pt x="974" y="104"/>
                      </a:lnTo>
                      <a:lnTo>
                        <a:pt x="988" y="104"/>
                      </a:lnTo>
                      <a:lnTo>
                        <a:pt x="996" y="104"/>
                      </a:lnTo>
                      <a:lnTo>
                        <a:pt x="1004" y="102"/>
                      </a:lnTo>
                      <a:lnTo>
                        <a:pt x="1010" y="98"/>
                      </a:lnTo>
                      <a:lnTo>
                        <a:pt x="1014" y="94"/>
                      </a:lnTo>
                      <a:lnTo>
                        <a:pt x="1016" y="88"/>
                      </a:lnTo>
                      <a:lnTo>
                        <a:pt x="1018" y="82"/>
                      </a:lnTo>
                      <a:lnTo>
                        <a:pt x="1018" y="76"/>
                      </a:lnTo>
                      <a:lnTo>
                        <a:pt x="1014" y="70"/>
                      </a:lnTo>
                      <a:lnTo>
                        <a:pt x="1012" y="66"/>
                      </a:lnTo>
                      <a:lnTo>
                        <a:pt x="1006" y="64"/>
                      </a:lnTo>
                      <a:lnTo>
                        <a:pt x="988" y="58"/>
                      </a:lnTo>
                      <a:lnTo>
                        <a:pt x="976" y="54"/>
                      </a:lnTo>
                      <a:lnTo>
                        <a:pt x="972" y="52"/>
                      </a:lnTo>
                      <a:lnTo>
                        <a:pt x="970" y="46"/>
                      </a:lnTo>
                      <a:lnTo>
                        <a:pt x="970" y="44"/>
                      </a:lnTo>
                      <a:lnTo>
                        <a:pt x="974" y="40"/>
                      </a:lnTo>
                      <a:lnTo>
                        <a:pt x="978" y="38"/>
                      </a:lnTo>
                      <a:lnTo>
                        <a:pt x="986" y="38"/>
                      </a:lnTo>
                      <a:lnTo>
                        <a:pt x="992" y="38"/>
                      </a:lnTo>
                      <a:lnTo>
                        <a:pt x="998" y="40"/>
                      </a:lnTo>
                      <a:lnTo>
                        <a:pt x="1000" y="44"/>
                      </a:lnTo>
                      <a:lnTo>
                        <a:pt x="1002" y="50"/>
                      </a:lnTo>
                      <a:lnTo>
                        <a:pt x="1014" y="48"/>
                      </a:lnTo>
                      <a:lnTo>
                        <a:pt x="1014" y="42"/>
                      </a:lnTo>
                      <a:lnTo>
                        <a:pt x="1010" y="36"/>
                      </a:lnTo>
                      <a:lnTo>
                        <a:pt x="1006" y="32"/>
                      </a:lnTo>
                      <a:lnTo>
                        <a:pt x="1000" y="30"/>
                      </a:lnTo>
                      <a:lnTo>
                        <a:pt x="994" y="28"/>
                      </a:lnTo>
                      <a:lnTo>
                        <a:pt x="986" y="26"/>
                      </a:lnTo>
                      <a:lnTo>
                        <a:pt x="974" y="28"/>
                      </a:lnTo>
                      <a:lnTo>
                        <a:pt x="966" y="32"/>
                      </a:lnTo>
                      <a:lnTo>
                        <a:pt x="960" y="40"/>
                      </a:lnTo>
                      <a:lnTo>
                        <a:pt x="958" y="48"/>
                      </a:lnTo>
                      <a:lnTo>
                        <a:pt x="958" y="54"/>
                      </a:lnTo>
                      <a:lnTo>
                        <a:pt x="960" y="58"/>
                      </a:lnTo>
                      <a:lnTo>
                        <a:pt x="964" y="62"/>
                      </a:lnTo>
                      <a:lnTo>
                        <a:pt x="968" y="66"/>
                      </a:lnTo>
                      <a:lnTo>
                        <a:pt x="988" y="72"/>
                      </a:lnTo>
                      <a:lnTo>
                        <a:pt x="1002" y="76"/>
                      </a:lnTo>
                      <a:lnTo>
                        <a:pt x="1004" y="78"/>
                      </a:lnTo>
                      <a:lnTo>
                        <a:pt x="1004" y="82"/>
                      </a:lnTo>
                      <a:lnTo>
                        <a:pt x="1004" y="86"/>
                      </a:lnTo>
                      <a:lnTo>
                        <a:pt x="1000" y="90"/>
                      </a:lnTo>
                      <a:lnTo>
                        <a:pt x="996" y="94"/>
                      </a:lnTo>
                      <a:lnTo>
                        <a:pt x="988" y="94"/>
                      </a:lnTo>
                      <a:lnTo>
                        <a:pt x="980" y="94"/>
                      </a:lnTo>
                      <a:lnTo>
                        <a:pt x="974" y="90"/>
                      </a:lnTo>
                      <a:lnTo>
                        <a:pt x="970" y="86"/>
                      </a:lnTo>
                      <a:lnTo>
                        <a:pt x="968" y="78"/>
                      </a:lnTo>
                      <a:lnTo>
                        <a:pt x="956" y="80"/>
                      </a:lnTo>
                      <a:lnTo>
                        <a:pt x="960" y="92"/>
                      </a:lnTo>
                      <a:lnTo>
                        <a:pt x="966" y="9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27" name="Freeform 223"/>
                <p:cNvSpPr>
                  <a:spLocks/>
                </p:cNvSpPr>
                <p:nvPr/>
              </p:nvSpPr>
              <p:spPr bwMode="auto">
                <a:xfrm>
                  <a:off x="2468" y="2146"/>
                  <a:ext cx="404" cy="156"/>
                </a:xfrm>
                <a:custGeom>
                  <a:avLst/>
                  <a:gdLst>
                    <a:gd name="T0" fmla="*/ 404 w 404"/>
                    <a:gd name="T1" fmla="*/ 156 h 156"/>
                    <a:gd name="T2" fmla="*/ 0 w 404"/>
                    <a:gd name="T3" fmla="*/ 156 h 156"/>
                    <a:gd name="T4" fmla="*/ 0 w 404"/>
                    <a:gd name="T5" fmla="*/ 0 h 156"/>
                    <a:gd name="T6" fmla="*/ 404 w 404"/>
                    <a:gd name="T7" fmla="*/ 0 h 156"/>
                    <a:gd name="T8" fmla="*/ 404 w 404"/>
                    <a:gd name="T9" fmla="*/ 156 h 156"/>
                    <a:gd name="T10" fmla="*/ 404 w 404"/>
                    <a:gd name="T11" fmla="*/ 156 h 15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4"/>
                    <a:gd name="T19" fmla="*/ 0 h 156"/>
                    <a:gd name="T20" fmla="*/ 404 w 404"/>
                    <a:gd name="T21" fmla="*/ 156 h 15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4" h="156">
                      <a:moveTo>
                        <a:pt x="404" y="156"/>
                      </a:moveTo>
                      <a:lnTo>
                        <a:pt x="0" y="156"/>
                      </a:lnTo>
                      <a:lnTo>
                        <a:pt x="0" y="0"/>
                      </a:lnTo>
                      <a:lnTo>
                        <a:pt x="404" y="0"/>
                      </a:lnTo>
                      <a:lnTo>
                        <a:pt x="404" y="156"/>
                      </a:ln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28" name="Freeform 224"/>
                <p:cNvSpPr>
                  <a:spLocks/>
                </p:cNvSpPr>
                <p:nvPr/>
              </p:nvSpPr>
              <p:spPr bwMode="auto">
                <a:xfrm>
                  <a:off x="2468" y="2146"/>
                  <a:ext cx="404" cy="156"/>
                </a:xfrm>
                <a:custGeom>
                  <a:avLst/>
                  <a:gdLst>
                    <a:gd name="T0" fmla="*/ 404 w 404"/>
                    <a:gd name="T1" fmla="*/ 156 h 156"/>
                    <a:gd name="T2" fmla="*/ 0 w 404"/>
                    <a:gd name="T3" fmla="*/ 156 h 156"/>
                    <a:gd name="T4" fmla="*/ 0 w 404"/>
                    <a:gd name="T5" fmla="*/ 0 h 156"/>
                    <a:gd name="T6" fmla="*/ 404 w 404"/>
                    <a:gd name="T7" fmla="*/ 0 h 156"/>
                    <a:gd name="T8" fmla="*/ 404 w 404"/>
                    <a:gd name="T9" fmla="*/ 156 h 156"/>
                    <a:gd name="T10" fmla="*/ 404 w 404"/>
                    <a:gd name="T11" fmla="*/ 156 h 15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4"/>
                    <a:gd name="T19" fmla="*/ 0 h 156"/>
                    <a:gd name="T20" fmla="*/ 404 w 404"/>
                    <a:gd name="T21" fmla="*/ 156 h 15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4" h="156">
                      <a:moveTo>
                        <a:pt x="404" y="156"/>
                      </a:moveTo>
                      <a:lnTo>
                        <a:pt x="0" y="156"/>
                      </a:lnTo>
                      <a:lnTo>
                        <a:pt x="0" y="0"/>
                      </a:lnTo>
                      <a:lnTo>
                        <a:pt x="404" y="0"/>
                      </a:lnTo>
                      <a:lnTo>
                        <a:pt x="404" y="156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29" name="Freeform 225"/>
                <p:cNvSpPr>
                  <a:spLocks/>
                </p:cNvSpPr>
                <p:nvPr/>
              </p:nvSpPr>
              <p:spPr bwMode="auto">
                <a:xfrm>
                  <a:off x="2468" y="2304"/>
                  <a:ext cx="404" cy="156"/>
                </a:xfrm>
                <a:custGeom>
                  <a:avLst/>
                  <a:gdLst>
                    <a:gd name="T0" fmla="*/ 404 w 404"/>
                    <a:gd name="T1" fmla="*/ 156 h 156"/>
                    <a:gd name="T2" fmla="*/ 0 w 404"/>
                    <a:gd name="T3" fmla="*/ 156 h 156"/>
                    <a:gd name="T4" fmla="*/ 0 w 404"/>
                    <a:gd name="T5" fmla="*/ 0 h 156"/>
                    <a:gd name="T6" fmla="*/ 404 w 404"/>
                    <a:gd name="T7" fmla="*/ 0 h 156"/>
                    <a:gd name="T8" fmla="*/ 404 w 404"/>
                    <a:gd name="T9" fmla="*/ 156 h 156"/>
                    <a:gd name="T10" fmla="*/ 404 w 404"/>
                    <a:gd name="T11" fmla="*/ 156 h 15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4"/>
                    <a:gd name="T19" fmla="*/ 0 h 156"/>
                    <a:gd name="T20" fmla="*/ 404 w 404"/>
                    <a:gd name="T21" fmla="*/ 156 h 15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4" h="156">
                      <a:moveTo>
                        <a:pt x="404" y="156"/>
                      </a:moveTo>
                      <a:lnTo>
                        <a:pt x="0" y="156"/>
                      </a:lnTo>
                      <a:lnTo>
                        <a:pt x="0" y="0"/>
                      </a:lnTo>
                      <a:lnTo>
                        <a:pt x="404" y="0"/>
                      </a:lnTo>
                      <a:lnTo>
                        <a:pt x="404" y="156"/>
                      </a:ln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30" name="Freeform 226"/>
                <p:cNvSpPr>
                  <a:spLocks/>
                </p:cNvSpPr>
                <p:nvPr/>
              </p:nvSpPr>
              <p:spPr bwMode="auto">
                <a:xfrm>
                  <a:off x="2468" y="2304"/>
                  <a:ext cx="404" cy="156"/>
                </a:xfrm>
                <a:custGeom>
                  <a:avLst/>
                  <a:gdLst>
                    <a:gd name="T0" fmla="*/ 404 w 404"/>
                    <a:gd name="T1" fmla="*/ 156 h 156"/>
                    <a:gd name="T2" fmla="*/ 0 w 404"/>
                    <a:gd name="T3" fmla="*/ 156 h 156"/>
                    <a:gd name="T4" fmla="*/ 0 w 404"/>
                    <a:gd name="T5" fmla="*/ 0 h 156"/>
                    <a:gd name="T6" fmla="*/ 404 w 404"/>
                    <a:gd name="T7" fmla="*/ 0 h 156"/>
                    <a:gd name="T8" fmla="*/ 404 w 404"/>
                    <a:gd name="T9" fmla="*/ 156 h 156"/>
                    <a:gd name="T10" fmla="*/ 404 w 404"/>
                    <a:gd name="T11" fmla="*/ 156 h 15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4"/>
                    <a:gd name="T19" fmla="*/ 0 h 156"/>
                    <a:gd name="T20" fmla="*/ 404 w 404"/>
                    <a:gd name="T21" fmla="*/ 156 h 15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4" h="156">
                      <a:moveTo>
                        <a:pt x="404" y="156"/>
                      </a:moveTo>
                      <a:lnTo>
                        <a:pt x="0" y="156"/>
                      </a:lnTo>
                      <a:lnTo>
                        <a:pt x="0" y="0"/>
                      </a:lnTo>
                      <a:lnTo>
                        <a:pt x="404" y="0"/>
                      </a:lnTo>
                      <a:lnTo>
                        <a:pt x="404" y="156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31" name="Freeform 227"/>
                <p:cNvSpPr>
                  <a:spLocks/>
                </p:cNvSpPr>
                <p:nvPr/>
              </p:nvSpPr>
              <p:spPr bwMode="auto">
                <a:xfrm>
                  <a:off x="2466" y="2460"/>
                  <a:ext cx="404" cy="154"/>
                </a:xfrm>
                <a:custGeom>
                  <a:avLst/>
                  <a:gdLst>
                    <a:gd name="T0" fmla="*/ 404 w 404"/>
                    <a:gd name="T1" fmla="*/ 154 h 154"/>
                    <a:gd name="T2" fmla="*/ 0 w 404"/>
                    <a:gd name="T3" fmla="*/ 154 h 154"/>
                    <a:gd name="T4" fmla="*/ 0 w 404"/>
                    <a:gd name="T5" fmla="*/ 0 h 154"/>
                    <a:gd name="T6" fmla="*/ 404 w 404"/>
                    <a:gd name="T7" fmla="*/ 0 h 154"/>
                    <a:gd name="T8" fmla="*/ 404 w 404"/>
                    <a:gd name="T9" fmla="*/ 154 h 154"/>
                    <a:gd name="T10" fmla="*/ 404 w 404"/>
                    <a:gd name="T11" fmla="*/ 154 h 15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4"/>
                    <a:gd name="T19" fmla="*/ 0 h 154"/>
                    <a:gd name="T20" fmla="*/ 404 w 404"/>
                    <a:gd name="T21" fmla="*/ 154 h 15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4" h="154">
                      <a:moveTo>
                        <a:pt x="404" y="154"/>
                      </a:moveTo>
                      <a:lnTo>
                        <a:pt x="0" y="154"/>
                      </a:lnTo>
                      <a:lnTo>
                        <a:pt x="0" y="0"/>
                      </a:lnTo>
                      <a:lnTo>
                        <a:pt x="404" y="0"/>
                      </a:lnTo>
                      <a:lnTo>
                        <a:pt x="404" y="154"/>
                      </a:ln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32" name="Freeform 228"/>
                <p:cNvSpPr>
                  <a:spLocks/>
                </p:cNvSpPr>
                <p:nvPr/>
              </p:nvSpPr>
              <p:spPr bwMode="auto">
                <a:xfrm>
                  <a:off x="2466" y="2460"/>
                  <a:ext cx="404" cy="154"/>
                </a:xfrm>
                <a:custGeom>
                  <a:avLst/>
                  <a:gdLst>
                    <a:gd name="T0" fmla="*/ 404 w 404"/>
                    <a:gd name="T1" fmla="*/ 154 h 154"/>
                    <a:gd name="T2" fmla="*/ 0 w 404"/>
                    <a:gd name="T3" fmla="*/ 154 h 154"/>
                    <a:gd name="T4" fmla="*/ 0 w 404"/>
                    <a:gd name="T5" fmla="*/ 0 h 154"/>
                    <a:gd name="T6" fmla="*/ 404 w 404"/>
                    <a:gd name="T7" fmla="*/ 0 h 154"/>
                    <a:gd name="T8" fmla="*/ 404 w 404"/>
                    <a:gd name="T9" fmla="*/ 154 h 154"/>
                    <a:gd name="T10" fmla="*/ 404 w 404"/>
                    <a:gd name="T11" fmla="*/ 154 h 15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4"/>
                    <a:gd name="T19" fmla="*/ 0 h 154"/>
                    <a:gd name="T20" fmla="*/ 404 w 404"/>
                    <a:gd name="T21" fmla="*/ 154 h 15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4" h="154">
                      <a:moveTo>
                        <a:pt x="404" y="154"/>
                      </a:moveTo>
                      <a:lnTo>
                        <a:pt x="0" y="154"/>
                      </a:lnTo>
                      <a:lnTo>
                        <a:pt x="0" y="0"/>
                      </a:lnTo>
                      <a:lnTo>
                        <a:pt x="404" y="0"/>
                      </a:lnTo>
                      <a:lnTo>
                        <a:pt x="404" y="154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33" name="Freeform 229"/>
                <p:cNvSpPr>
                  <a:spLocks/>
                </p:cNvSpPr>
                <p:nvPr/>
              </p:nvSpPr>
              <p:spPr bwMode="auto">
                <a:xfrm>
                  <a:off x="2466" y="2614"/>
                  <a:ext cx="404" cy="156"/>
                </a:xfrm>
                <a:custGeom>
                  <a:avLst/>
                  <a:gdLst>
                    <a:gd name="T0" fmla="*/ 404 w 404"/>
                    <a:gd name="T1" fmla="*/ 156 h 156"/>
                    <a:gd name="T2" fmla="*/ 0 w 404"/>
                    <a:gd name="T3" fmla="*/ 156 h 156"/>
                    <a:gd name="T4" fmla="*/ 0 w 404"/>
                    <a:gd name="T5" fmla="*/ 0 h 156"/>
                    <a:gd name="T6" fmla="*/ 404 w 404"/>
                    <a:gd name="T7" fmla="*/ 0 h 156"/>
                    <a:gd name="T8" fmla="*/ 404 w 404"/>
                    <a:gd name="T9" fmla="*/ 156 h 156"/>
                    <a:gd name="T10" fmla="*/ 404 w 404"/>
                    <a:gd name="T11" fmla="*/ 156 h 15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4"/>
                    <a:gd name="T19" fmla="*/ 0 h 156"/>
                    <a:gd name="T20" fmla="*/ 404 w 404"/>
                    <a:gd name="T21" fmla="*/ 156 h 15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4" h="156">
                      <a:moveTo>
                        <a:pt x="404" y="156"/>
                      </a:moveTo>
                      <a:lnTo>
                        <a:pt x="0" y="156"/>
                      </a:lnTo>
                      <a:lnTo>
                        <a:pt x="0" y="0"/>
                      </a:lnTo>
                      <a:lnTo>
                        <a:pt x="404" y="0"/>
                      </a:lnTo>
                      <a:lnTo>
                        <a:pt x="404" y="156"/>
                      </a:ln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34" name="Freeform 230"/>
                <p:cNvSpPr>
                  <a:spLocks/>
                </p:cNvSpPr>
                <p:nvPr/>
              </p:nvSpPr>
              <p:spPr bwMode="auto">
                <a:xfrm>
                  <a:off x="2466" y="2614"/>
                  <a:ext cx="404" cy="156"/>
                </a:xfrm>
                <a:custGeom>
                  <a:avLst/>
                  <a:gdLst>
                    <a:gd name="T0" fmla="*/ 404 w 404"/>
                    <a:gd name="T1" fmla="*/ 156 h 156"/>
                    <a:gd name="T2" fmla="*/ 0 w 404"/>
                    <a:gd name="T3" fmla="*/ 156 h 156"/>
                    <a:gd name="T4" fmla="*/ 0 w 404"/>
                    <a:gd name="T5" fmla="*/ 0 h 156"/>
                    <a:gd name="T6" fmla="*/ 404 w 404"/>
                    <a:gd name="T7" fmla="*/ 0 h 156"/>
                    <a:gd name="T8" fmla="*/ 404 w 404"/>
                    <a:gd name="T9" fmla="*/ 156 h 156"/>
                    <a:gd name="T10" fmla="*/ 404 w 404"/>
                    <a:gd name="T11" fmla="*/ 156 h 15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4"/>
                    <a:gd name="T19" fmla="*/ 0 h 156"/>
                    <a:gd name="T20" fmla="*/ 404 w 404"/>
                    <a:gd name="T21" fmla="*/ 156 h 15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4" h="156">
                      <a:moveTo>
                        <a:pt x="404" y="156"/>
                      </a:moveTo>
                      <a:lnTo>
                        <a:pt x="0" y="156"/>
                      </a:lnTo>
                      <a:lnTo>
                        <a:pt x="0" y="0"/>
                      </a:lnTo>
                      <a:lnTo>
                        <a:pt x="404" y="0"/>
                      </a:lnTo>
                      <a:lnTo>
                        <a:pt x="404" y="156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35" name="Rectangle 231"/>
                <p:cNvSpPr>
                  <a:spLocks noChangeArrowheads="1"/>
                </p:cNvSpPr>
                <p:nvPr/>
              </p:nvSpPr>
              <p:spPr bwMode="auto">
                <a:xfrm>
                  <a:off x="2470" y="2774"/>
                  <a:ext cx="396" cy="148"/>
                </a:xfrm>
                <a:prstGeom prst="rect">
                  <a:avLst/>
                </a:prstGeom>
                <a:solidFill>
                  <a:srgbClr val="FFFFCC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36" name="Rectangle 232"/>
                <p:cNvSpPr>
                  <a:spLocks noChangeArrowheads="1"/>
                </p:cNvSpPr>
                <p:nvPr/>
              </p:nvSpPr>
              <p:spPr bwMode="auto">
                <a:xfrm>
                  <a:off x="2470" y="2774"/>
                  <a:ext cx="396" cy="1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37" name="Freeform 233"/>
                <p:cNvSpPr>
                  <a:spLocks noEditPoints="1"/>
                </p:cNvSpPr>
                <p:nvPr/>
              </p:nvSpPr>
              <p:spPr bwMode="auto">
                <a:xfrm>
                  <a:off x="2462" y="2766"/>
                  <a:ext cx="412" cy="160"/>
                </a:xfrm>
                <a:custGeom>
                  <a:avLst/>
                  <a:gdLst>
                    <a:gd name="T0" fmla="*/ 408 w 412"/>
                    <a:gd name="T1" fmla="*/ 160 h 160"/>
                    <a:gd name="T2" fmla="*/ 408 w 412"/>
                    <a:gd name="T3" fmla="*/ 156 h 160"/>
                    <a:gd name="T4" fmla="*/ 4 w 412"/>
                    <a:gd name="T5" fmla="*/ 156 h 160"/>
                    <a:gd name="T6" fmla="*/ 0 w 412"/>
                    <a:gd name="T7" fmla="*/ 156 h 160"/>
                    <a:gd name="T8" fmla="*/ 0 w 412"/>
                    <a:gd name="T9" fmla="*/ 160 h 160"/>
                    <a:gd name="T10" fmla="*/ 0 w 412"/>
                    <a:gd name="T11" fmla="*/ 4 h 160"/>
                    <a:gd name="T12" fmla="*/ 0 w 412"/>
                    <a:gd name="T13" fmla="*/ 0 h 160"/>
                    <a:gd name="T14" fmla="*/ 4 w 412"/>
                    <a:gd name="T15" fmla="*/ 0 h 160"/>
                    <a:gd name="T16" fmla="*/ 408 w 412"/>
                    <a:gd name="T17" fmla="*/ 0 h 160"/>
                    <a:gd name="T18" fmla="*/ 408 w 412"/>
                    <a:gd name="T19" fmla="*/ 4 h 160"/>
                    <a:gd name="T20" fmla="*/ 408 w 412"/>
                    <a:gd name="T21" fmla="*/ 0 h 160"/>
                    <a:gd name="T22" fmla="*/ 412 w 412"/>
                    <a:gd name="T23" fmla="*/ 0 h 160"/>
                    <a:gd name="T24" fmla="*/ 412 w 412"/>
                    <a:gd name="T25" fmla="*/ 4 h 160"/>
                    <a:gd name="T26" fmla="*/ 412 w 412"/>
                    <a:gd name="T27" fmla="*/ 156 h 160"/>
                    <a:gd name="T28" fmla="*/ 408 w 412"/>
                    <a:gd name="T29" fmla="*/ 156 h 160"/>
                    <a:gd name="T30" fmla="*/ 408 w 412"/>
                    <a:gd name="T31" fmla="*/ 160 h 160"/>
                    <a:gd name="T32" fmla="*/ 408 w 412"/>
                    <a:gd name="T33" fmla="*/ 160 h 160"/>
                    <a:gd name="T34" fmla="*/ 404 w 412"/>
                    <a:gd name="T35" fmla="*/ 156 h 160"/>
                    <a:gd name="T36" fmla="*/ 404 w 412"/>
                    <a:gd name="T37" fmla="*/ 8 h 160"/>
                    <a:gd name="T38" fmla="*/ 8 w 412"/>
                    <a:gd name="T39" fmla="*/ 8 h 160"/>
                    <a:gd name="T40" fmla="*/ 8 w 412"/>
                    <a:gd name="T41" fmla="*/ 156 h 160"/>
                    <a:gd name="T42" fmla="*/ 404 w 412"/>
                    <a:gd name="T43" fmla="*/ 156 h 16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412"/>
                    <a:gd name="T67" fmla="*/ 0 h 160"/>
                    <a:gd name="T68" fmla="*/ 412 w 412"/>
                    <a:gd name="T69" fmla="*/ 160 h 160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412" h="160">
                      <a:moveTo>
                        <a:pt x="408" y="160"/>
                      </a:moveTo>
                      <a:lnTo>
                        <a:pt x="408" y="156"/>
                      </a:lnTo>
                      <a:lnTo>
                        <a:pt x="4" y="156"/>
                      </a:lnTo>
                      <a:lnTo>
                        <a:pt x="0" y="156"/>
                      </a:lnTo>
                      <a:lnTo>
                        <a:pt x="0" y="160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408" y="0"/>
                      </a:lnTo>
                      <a:lnTo>
                        <a:pt x="408" y="4"/>
                      </a:lnTo>
                      <a:lnTo>
                        <a:pt x="408" y="0"/>
                      </a:lnTo>
                      <a:lnTo>
                        <a:pt x="412" y="0"/>
                      </a:lnTo>
                      <a:lnTo>
                        <a:pt x="412" y="4"/>
                      </a:lnTo>
                      <a:lnTo>
                        <a:pt x="412" y="156"/>
                      </a:lnTo>
                      <a:lnTo>
                        <a:pt x="408" y="156"/>
                      </a:lnTo>
                      <a:lnTo>
                        <a:pt x="408" y="160"/>
                      </a:lnTo>
                      <a:close/>
                      <a:moveTo>
                        <a:pt x="404" y="156"/>
                      </a:moveTo>
                      <a:lnTo>
                        <a:pt x="404" y="8"/>
                      </a:lnTo>
                      <a:lnTo>
                        <a:pt x="8" y="8"/>
                      </a:lnTo>
                      <a:lnTo>
                        <a:pt x="8" y="156"/>
                      </a:lnTo>
                      <a:lnTo>
                        <a:pt x="404" y="15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38" name="Freeform 234"/>
                <p:cNvSpPr>
                  <a:spLocks/>
                </p:cNvSpPr>
                <p:nvPr/>
              </p:nvSpPr>
              <p:spPr bwMode="auto">
                <a:xfrm>
                  <a:off x="2462" y="2766"/>
                  <a:ext cx="412" cy="160"/>
                </a:xfrm>
                <a:custGeom>
                  <a:avLst/>
                  <a:gdLst>
                    <a:gd name="T0" fmla="*/ 408 w 412"/>
                    <a:gd name="T1" fmla="*/ 160 h 160"/>
                    <a:gd name="T2" fmla="*/ 408 w 412"/>
                    <a:gd name="T3" fmla="*/ 156 h 160"/>
                    <a:gd name="T4" fmla="*/ 4 w 412"/>
                    <a:gd name="T5" fmla="*/ 156 h 160"/>
                    <a:gd name="T6" fmla="*/ 0 w 412"/>
                    <a:gd name="T7" fmla="*/ 156 h 160"/>
                    <a:gd name="T8" fmla="*/ 0 w 412"/>
                    <a:gd name="T9" fmla="*/ 160 h 160"/>
                    <a:gd name="T10" fmla="*/ 0 w 412"/>
                    <a:gd name="T11" fmla="*/ 4 h 160"/>
                    <a:gd name="T12" fmla="*/ 0 w 412"/>
                    <a:gd name="T13" fmla="*/ 0 h 160"/>
                    <a:gd name="T14" fmla="*/ 4 w 412"/>
                    <a:gd name="T15" fmla="*/ 0 h 160"/>
                    <a:gd name="T16" fmla="*/ 408 w 412"/>
                    <a:gd name="T17" fmla="*/ 0 h 160"/>
                    <a:gd name="T18" fmla="*/ 408 w 412"/>
                    <a:gd name="T19" fmla="*/ 4 h 160"/>
                    <a:gd name="T20" fmla="*/ 408 w 412"/>
                    <a:gd name="T21" fmla="*/ 0 h 160"/>
                    <a:gd name="T22" fmla="*/ 412 w 412"/>
                    <a:gd name="T23" fmla="*/ 0 h 160"/>
                    <a:gd name="T24" fmla="*/ 412 w 412"/>
                    <a:gd name="T25" fmla="*/ 4 h 160"/>
                    <a:gd name="T26" fmla="*/ 412 w 412"/>
                    <a:gd name="T27" fmla="*/ 156 h 160"/>
                    <a:gd name="T28" fmla="*/ 408 w 412"/>
                    <a:gd name="T29" fmla="*/ 156 h 160"/>
                    <a:gd name="T30" fmla="*/ 408 w 412"/>
                    <a:gd name="T31" fmla="*/ 160 h 160"/>
                    <a:gd name="T32" fmla="*/ 408 w 412"/>
                    <a:gd name="T33" fmla="*/ 160 h 160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412"/>
                    <a:gd name="T52" fmla="*/ 0 h 160"/>
                    <a:gd name="T53" fmla="*/ 412 w 412"/>
                    <a:gd name="T54" fmla="*/ 160 h 160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412" h="160">
                      <a:moveTo>
                        <a:pt x="408" y="160"/>
                      </a:moveTo>
                      <a:lnTo>
                        <a:pt x="408" y="156"/>
                      </a:lnTo>
                      <a:lnTo>
                        <a:pt x="4" y="156"/>
                      </a:lnTo>
                      <a:lnTo>
                        <a:pt x="0" y="156"/>
                      </a:lnTo>
                      <a:lnTo>
                        <a:pt x="0" y="160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408" y="0"/>
                      </a:lnTo>
                      <a:lnTo>
                        <a:pt x="408" y="4"/>
                      </a:lnTo>
                      <a:lnTo>
                        <a:pt x="408" y="0"/>
                      </a:lnTo>
                      <a:lnTo>
                        <a:pt x="412" y="0"/>
                      </a:lnTo>
                      <a:lnTo>
                        <a:pt x="412" y="4"/>
                      </a:lnTo>
                      <a:lnTo>
                        <a:pt x="412" y="156"/>
                      </a:lnTo>
                      <a:lnTo>
                        <a:pt x="408" y="156"/>
                      </a:lnTo>
                      <a:lnTo>
                        <a:pt x="408" y="16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39" name="Rectangle 235"/>
                <p:cNvSpPr>
                  <a:spLocks noChangeArrowheads="1"/>
                </p:cNvSpPr>
                <p:nvPr/>
              </p:nvSpPr>
              <p:spPr bwMode="auto">
                <a:xfrm>
                  <a:off x="2470" y="2774"/>
                  <a:ext cx="396" cy="1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40" name="Rectangle 236"/>
                <p:cNvSpPr>
                  <a:spLocks noChangeArrowheads="1"/>
                </p:cNvSpPr>
                <p:nvPr/>
              </p:nvSpPr>
              <p:spPr bwMode="auto">
                <a:xfrm>
                  <a:off x="2472" y="2930"/>
                  <a:ext cx="394" cy="148"/>
                </a:xfrm>
                <a:prstGeom prst="rect">
                  <a:avLst/>
                </a:prstGeom>
                <a:solidFill>
                  <a:srgbClr val="FFFFE5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41" name="Rectangle 237"/>
                <p:cNvSpPr>
                  <a:spLocks noChangeArrowheads="1"/>
                </p:cNvSpPr>
                <p:nvPr/>
              </p:nvSpPr>
              <p:spPr bwMode="auto">
                <a:xfrm>
                  <a:off x="2472" y="2930"/>
                  <a:ext cx="394" cy="1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42" name="Freeform 238"/>
                <p:cNvSpPr>
                  <a:spLocks/>
                </p:cNvSpPr>
                <p:nvPr/>
              </p:nvSpPr>
              <p:spPr bwMode="auto">
                <a:xfrm>
                  <a:off x="2470" y="2930"/>
                  <a:ext cx="2" cy="148"/>
                </a:xfrm>
                <a:custGeom>
                  <a:avLst/>
                  <a:gdLst>
                    <a:gd name="T0" fmla="*/ 0 w 2"/>
                    <a:gd name="T1" fmla="*/ 148 h 148"/>
                    <a:gd name="T2" fmla="*/ 0 w 2"/>
                    <a:gd name="T3" fmla="*/ 0 h 148"/>
                    <a:gd name="T4" fmla="*/ 2 w 2"/>
                    <a:gd name="T5" fmla="*/ 0 h 148"/>
                    <a:gd name="T6" fmla="*/ 2 w 2"/>
                    <a:gd name="T7" fmla="*/ 0 h 148"/>
                    <a:gd name="T8" fmla="*/ 2 w 2"/>
                    <a:gd name="T9" fmla="*/ 148 h 148"/>
                    <a:gd name="T10" fmla="*/ 0 w 2"/>
                    <a:gd name="T11" fmla="*/ 148 h 14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"/>
                    <a:gd name="T19" fmla="*/ 0 h 148"/>
                    <a:gd name="T20" fmla="*/ 2 w 2"/>
                    <a:gd name="T21" fmla="*/ 148 h 14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" h="148">
                      <a:moveTo>
                        <a:pt x="0" y="148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148"/>
                      </a:lnTo>
                      <a:lnTo>
                        <a:pt x="0" y="148"/>
                      </a:lnTo>
                      <a:close/>
                    </a:path>
                  </a:pathLst>
                </a:custGeom>
                <a:solidFill>
                  <a:srgbClr val="BFBFA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43" name="Freeform 239"/>
                <p:cNvSpPr>
                  <a:spLocks/>
                </p:cNvSpPr>
                <p:nvPr/>
              </p:nvSpPr>
              <p:spPr bwMode="auto">
                <a:xfrm>
                  <a:off x="2470" y="2930"/>
                  <a:ext cx="2" cy="148"/>
                </a:xfrm>
                <a:custGeom>
                  <a:avLst/>
                  <a:gdLst>
                    <a:gd name="T0" fmla="*/ 0 w 2"/>
                    <a:gd name="T1" fmla="*/ 148 h 148"/>
                    <a:gd name="T2" fmla="*/ 0 w 2"/>
                    <a:gd name="T3" fmla="*/ 0 h 148"/>
                    <a:gd name="T4" fmla="*/ 2 w 2"/>
                    <a:gd name="T5" fmla="*/ 0 h 148"/>
                    <a:gd name="T6" fmla="*/ 2 w 2"/>
                    <a:gd name="T7" fmla="*/ 0 h 148"/>
                    <a:gd name="T8" fmla="*/ 2 w 2"/>
                    <a:gd name="T9" fmla="*/ 148 h 148"/>
                    <a:gd name="T10" fmla="*/ 0 w 2"/>
                    <a:gd name="T11" fmla="*/ 148 h 14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"/>
                    <a:gd name="T19" fmla="*/ 0 h 148"/>
                    <a:gd name="T20" fmla="*/ 2 w 2"/>
                    <a:gd name="T21" fmla="*/ 148 h 14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" h="148">
                      <a:moveTo>
                        <a:pt x="0" y="148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148"/>
                      </a:lnTo>
                      <a:lnTo>
                        <a:pt x="0" y="148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44" name="Rectangle 240"/>
                <p:cNvSpPr>
                  <a:spLocks noChangeArrowheads="1"/>
                </p:cNvSpPr>
                <p:nvPr/>
              </p:nvSpPr>
              <p:spPr bwMode="auto">
                <a:xfrm>
                  <a:off x="2470" y="2930"/>
                  <a:ext cx="2" cy="1"/>
                </a:xfrm>
                <a:prstGeom prst="rect">
                  <a:avLst/>
                </a:prstGeom>
                <a:solidFill>
                  <a:srgbClr val="80806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45" name="Rectangle 241"/>
                <p:cNvSpPr>
                  <a:spLocks noChangeArrowheads="1"/>
                </p:cNvSpPr>
                <p:nvPr/>
              </p:nvSpPr>
              <p:spPr bwMode="auto">
                <a:xfrm>
                  <a:off x="2470" y="2930"/>
                  <a:ext cx="2" cy="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46" name="Freeform 242"/>
                <p:cNvSpPr>
                  <a:spLocks noEditPoints="1"/>
                </p:cNvSpPr>
                <p:nvPr/>
              </p:nvSpPr>
              <p:spPr bwMode="auto">
                <a:xfrm>
                  <a:off x="2468" y="2922"/>
                  <a:ext cx="406" cy="164"/>
                </a:xfrm>
                <a:custGeom>
                  <a:avLst/>
                  <a:gdLst>
                    <a:gd name="T0" fmla="*/ 402 w 406"/>
                    <a:gd name="T1" fmla="*/ 164 h 164"/>
                    <a:gd name="T2" fmla="*/ 402 w 406"/>
                    <a:gd name="T3" fmla="*/ 160 h 164"/>
                    <a:gd name="T4" fmla="*/ 406 w 406"/>
                    <a:gd name="T5" fmla="*/ 160 h 164"/>
                    <a:gd name="T6" fmla="*/ 406 w 406"/>
                    <a:gd name="T7" fmla="*/ 164 h 164"/>
                    <a:gd name="T8" fmla="*/ 402 w 406"/>
                    <a:gd name="T9" fmla="*/ 164 h 164"/>
                    <a:gd name="T10" fmla="*/ 4 w 406"/>
                    <a:gd name="T11" fmla="*/ 164 h 164"/>
                    <a:gd name="T12" fmla="*/ 4 w 406"/>
                    <a:gd name="T13" fmla="*/ 160 h 164"/>
                    <a:gd name="T14" fmla="*/ 0 w 406"/>
                    <a:gd name="T15" fmla="*/ 160 h 164"/>
                    <a:gd name="T16" fmla="*/ 0 w 406"/>
                    <a:gd name="T17" fmla="*/ 164 h 164"/>
                    <a:gd name="T18" fmla="*/ 0 w 406"/>
                    <a:gd name="T19" fmla="*/ 160 h 164"/>
                    <a:gd name="T20" fmla="*/ 4 w 406"/>
                    <a:gd name="T21" fmla="*/ 160 h 164"/>
                    <a:gd name="T22" fmla="*/ 4 w 406"/>
                    <a:gd name="T23" fmla="*/ 156 h 164"/>
                    <a:gd name="T24" fmla="*/ 398 w 406"/>
                    <a:gd name="T25" fmla="*/ 156 h 164"/>
                    <a:gd name="T26" fmla="*/ 398 w 406"/>
                    <a:gd name="T27" fmla="*/ 8 h 164"/>
                    <a:gd name="T28" fmla="*/ 4 w 406"/>
                    <a:gd name="T29" fmla="*/ 8 h 164"/>
                    <a:gd name="T30" fmla="*/ 402 w 406"/>
                    <a:gd name="T31" fmla="*/ 8 h 164"/>
                    <a:gd name="T32" fmla="*/ 402 w 406"/>
                    <a:gd name="T33" fmla="*/ 4 h 164"/>
                    <a:gd name="T34" fmla="*/ 402 w 406"/>
                    <a:gd name="T35" fmla="*/ 8 h 164"/>
                    <a:gd name="T36" fmla="*/ 406 w 406"/>
                    <a:gd name="T37" fmla="*/ 8 h 164"/>
                    <a:gd name="T38" fmla="*/ 406 w 406"/>
                    <a:gd name="T39" fmla="*/ 4 h 164"/>
                    <a:gd name="T40" fmla="*/ 402 w 406"/>
                    <a:gd name="T41" fmla="*/ 4 h 164"/>
                    <a:gd name="T42" fmla="*/ 406 w 406"/>
                    <a:gd name="T43" fmla="*/ 4 h 164"/>
                    <a:gd name="T44" fmla="*/ 406 w 406"/>
                    <a:gd name="T45" fmla="*/ 0 h 164"/>
                    <a:gd name="T46" fmla="*/ 406 w 406"/>
                    <a:gd name="T47" fmla="*/ 4 h 164"/>
                    <a:gd name="T48" fmla="*/ 406 w 406"/>
                    <a:gd name="T49" fmla="*/ 160 h 164"/>
                    <a:gd name="T50" fmla="*/ 402 w 406"/>
                    <a:gd name="T51" fmla="*/ 160 h 164"/>
                    <a:gd name="T52" fmla="*/ 402 w 406"/>
                    <a:gd name="T53" fmla="*/ 164 h 164"/>
                    <a:gd name="T54" fmla="*/ 4 w 406"/>
                    <a:gd name="T55" fmla="*/ 164 h 164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406"/>
                    <a:gd name="T85" fmla="*/ 0 h 164"/>
                    <a:gd name="T86" fmla="*/ 406 w 406"/>
                    <a:gd name="T87" fmla="*/ 164 h 164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406" h="164">
                      <a:moveTo>
                        <a:pt x="402" y="164"/>
                      </a:moveTo>
                      <a:lnTo>
                        <a:pt x="402" y="160"/>
                      </a:lnTo>
                      <a:lnTo>
                        <a:pt x="406" y="160"/>
                      </a:lnTo>
                      <a:lnTo>
                        <a:pt x="406" y="164"/>
                      </a:lnTo>
                      <a:lnTo>
                        <a:pt x="402" y="164"/>
                      </a:lnTo>
                      <a:close/>
                      <a:moveTo>
                        <a:pt x="4" y="164"/>
                      </a:moveTo>
                      <a:lnTo>
                        <a:pt x="4" y="160"/>
                      </a:lnTo>
                      <a:lnTo>
                        <a:pt x="0" y="160"/>
                      </a:lnTo>
                      <a:lnTo>
                        <a:pt x="0" y="164"/>
                      </a:lnTo>
                      <a:lnTo>
                        <a:pt x="0" y="160"/>
                      </a:lnTo>
                      <a:lnTo>
                        <a:pt x="4" y="160"/>
                      </a:lnTo>
                      <a:lnTo>
                        <a:pt x="4" y="156"/>
                      </a:lnTo>
                      <a:lnTo>
                        <a:pt x="398" y="156"/>
                      </a:lnTo>
                      <a:lnTo>
                        <a:pt x="398" y="8"/>
                      </a:lnTo>
                      <a:lnTo>
                        <a:pt x="4" y="8"/>
                      </a:lnTo>
                      <a:lnTo>
                        <a:pt x="402" y="8"/>
                      </a:lnTo>
                      <a:lnTo>
                        <a:pt x="402" y="4"/>
                      </a:lnTo>
                      <a:lnTo>
                        <a:pt x="402" y="8"/>
                      </a:lnTo>
                      <a:lnTo>
                        <a:pt x="406" y="8"/>
                      </a:lnTo>
                      <a:lnTo>
                        <a:pt x="406" y="4"/>
                      </a:lnTo>
                      <a:lnTo>
                        <a:pt x="402" y="4"/>
                      </a:lnTo>
                      <a:lnTo>
                        <a:pt x="406" y="4"/>
                      </a:lnTo>
                      <a:lnTo>
                        <a:pt x="406" y="0"/>
                      </a:lnTo>
                      <a:lnTo>
                        <a:pt x="406" y="4"/>
                      </a:lnTo>
                      <a:lnTo>
                        <a:pt x="406" y="160"/>
                      </a:lnTo>
                      <a:lnTo>
                        <a:pt x="402" y="160"/>
                      </a:lnTo>
                      <a:lnTo>
                        <a:pt x="402" y="164"/>
                      </a:lnTo>
                      <a:lnTo>
                        <a:pt x="4" y="164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47" name="Rectangle 243"/>
                <p:cNvSpPr>
                  <a:spLocks noChangeArrowheads="1"/>
                </p:cNvSpPr>
                <p:nvPr/>
              </p:nvSpPr>
              <p:spPr bwMode="auto">
                <a:xfrm>
                  <a:off x="2870" y="3082"/>
                  <a:ext cx="4" cy="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48" name="Freeform 244"/>
                <p:cNvSpPr>
                  <a:spLocks/>
                </p:cNvSpPr>
                <p:nvPr/>
              </p:nvSpPr>
              <p:spPr bwMode="auto">
                <a:xfrm>
                  <a:off x="2468" y="2922"/>
                  <a:ext cx="406" cy="164"/>
                </a:xfrm>
                <a:custGeom>
                  <a:avLst/>
                  <a:gdLst>
                    <a:gd name="T0" fmla="*/ 4 w 406"/>
                    <a:gd name="T1" fmla="*/ 164 h 164"/>
                    <a:gd name="T2" fmla="*/ 4 w 406"/>
                    <a:gd name="T3" fmla="*/ 160 h 164"/>
                    <a:gd name="T4" fmla="*/ 0 w 406"/>
                    <a:gd name="T5" fmla="*/ 160 h 164"/>
                    <a:gd name="T6" fmla="*/ 0 w 406"/>
                    <a:gd name="T7" fmla="*/ 164 h 164"/>
                    <a:gd name="T8" fmla="*/ 0 w 406"/>
                    <a:gd name="T9" fmla="*/ 160 h 164"/>
                    <a:gd name="T10" fmla="*/ 4 w 406"/>
                    <a:gd name="T11" fmla="*/ 160 h 164"/>
                    <a:gd name="T12" fmla="*/ 4 w 406"/>
                    <a:gd name="T13" fmla="*/ 156 h 164"/>
                    <a:gd name="T14" fmla="*/ 398 w 406"/>
                    <a:gd name="T15" fmla="*/ 156 h 164"/>
                    <a:gd name="T16" fmla="*/ 398 w 406"/>
                    <a:gd name="T17" fmla="*/ 8 h 164"/>
                    <a:gd name="T18" fmla="*/ 4 w 406"/>
                    <a:gd name="T19" fmla="*/ 8 h 164"/>
                    <a:gd name="T20" fmla="*/ 402 w 406"/>
                    <a:gd name="T21" fmla="*/ 8 h 164"/>
                    <a:gd name="T22" fmla="*/ 402 w 406"/>
                    <a:gd name="T23" fmla="*/ 4 h 164"/>
                    <a:gd name="T24" fmla="*/ 402 w 406"/>
                    <a:gd name="T25" fmla="*/ 8 h 164"/>
                    <a:gd name="T26" fmla="*/ 406 w 406"/>
                    <a:gd name="T27" fmla="*/ 8 h 164"/>
                    <a:gd name="T28" fmla="*/ 406 w 406"/>
                    <a:gd name="T29" fmla="*/ 4 h 164"/>
                    <a:gd name="T30" fmla="*/ 402 w 406"/>
                    <a:gd name="T31" fmla="*/ 4 h 164"/>
                    <a:gd name="T32" fmla="*/ 406 w 406"/>
                    <a:gd name="T33" fmla="*/ 4 h 164"/>
                    <a:gd name="T34" fmla="*/ 406 w 406"/>
                    <a:gd name="T35" fmla="*/ 0 h 164"/>
                    <a:gd name="T36" fmla="*/ 406 w 406"/>
                    <a:gd name="T37" fmla="*/ 4 h 164"/>
                    <a:gd name="T38" fmla="*/ 406 w 406"/>
                    <a:gd name="T39" fmla="*/ 160 h 164"/>
                    <a:gd name="T40" fmla="*/ 402 w 406"/>
                    <a:gd name="T41" fmla="*/ 160 h 164"/>
                    <a:gd name="T42" fmla="*/ 402 w 406"/>
                    <a:gd name="T43" fmla="*/ 164 h 164"/>
                    <a:gd name="T44" fmla="*/ 4 w 406"/>
                    <a:gd name="T45" fmla="*/ 164 h 164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406"/>
                    <a:gd name="T70" fmla="*/ 0 h 164"/>
                    <a:gd name="T71" fmla="*/ 406 w 406"/>
                    <a:gd name="T72" fmla="*/ 164 h 164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406" h="164">
                      <a:moveTo>
                        <a:pt x="4" y="164"/>
                      </a:moveTo>
                      <a:lnTo>
                        <a:pt x="4" y="160"/>
                      </a:lnTo>
                      <a:lnTo>
                        <a:pt x="0" y="160"/>
                      </a:lnTo>
                      <a:lnTo>
                        <a:pt x="0" y="164"/>
                      </a:lnTo>
                      <a:lnTo>
                        <a:pt x="0" y="160"/>
                      </a:lnTo>
                      <a:lnTo>
                        <a:pt x="4" y="160"/>
                      </a:lnTo>
                      <a:lnTo>
                        <a:pt x="4" y="156"/>
                      </a:lnTo>
                      <a:lnTo>
                        <a:pt x="398" y="156"/>
                      </a:lnTo>
                      <a:lnTo>
                        <a:pt x="398" y="8"/>
                      </a:lnTo>
                      <a:lnTo>
                        <a:pt x="4" y="8"/>
                      </a:lnTo>
                      <a:lnTo>
                        <a:pt x="402" y="8"/>
                      </a:lnTo>
                      <a:lnTo>
                        <a:pt x="402" y="4"/>
                      </a:lnTo>
                      <a:lnTo>
                        <a:pt x="402" y="8"/>
                      </a:lnTo>
                      <a:lnTo>
                        <a:pt x="406" y="8"/>
                      </a:lnTo>
                      <a:lnTo>
                        <a:pt x="406" y="4"/>
                      </a:lnTo>
                      <a:lnTo>
                        <a:pt x="402" y="4"/>
                      </a:lnTo>
                      <a:lnTo>
                        <a:pt x="406" y="4"/>
                      </a:lnTo>
                      <a:lnTo>
                        <a:pt x="406" y="0"/>
                      </a:lnTo>
                      <a:lnTo>
                        <a:pt x="406" y="4"/>
                      </a:lnTo>
                      <a:lnTo>
                        <a:pt x="406" y="160"/>
                      </a:lnTo>
                      <a:lnTo>
                        <a:pt x="402" y="160"/>
                      </a:lnTo>
                      <a:lnTo>
                        <a:pt x="402" y="164"/>
                      </a:lnTo>
                      <a:lnTo>
                        <a:pt x="4" y="164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49" name="Rectangle 245"/>
                <p:cNvSpPr>
                  <a:spLocks noChangeArrowheads="1"/>
                </p:cNvSpPr>
                <p:nvPr/>
              </p:nvSpPr>
              <p:spPr bwMode="auto">
                <a:xfrm>
                  <a:off x="2462" y="2930"/>
                  <a:ext cx="2" cy="148"/>
                </a:xfrm>
                <a:prstGeom prst="rect">
                  <a:avLst/>
                </a:prstGeom>
                <a:solidFill>
                  <a:srgbClr val="7F7F7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50" name="Rectangle 246"/>
                <p:cNvSpPr>
                  <a:spLocks noChangeArrowheads="1"/>
                </p:cNvSpPr>
                <p:nvPr/>
              </p:nvSpPr>
              <p:spPr bwMode="auto">
                <a:xfrm>
                  <a:off x="2462" y="2930"/>
                  <a:ext cx="2" cy="1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51" name="Freeform 247"/>
                <p:cNvSpPr>
                  <a:spLocks noEditPoints="1"/>
                </p:cNvSpPr>
                <p:nvPr/>
              </p:nvSpPr>
              <p:spPr bwMode="auto">
                <a:xfrm>
                  <a:off x="2462" y="2930"/>
                  <a:ext cx="10" cy="156"/>
                </a:xfrm>
                <a:custGeom>
                  <a:avLst/>
                  <a:gdLst>
                    <a:gd name="T0" fmla="*/ 6 w 10"/>
                    <a:gd name="T1" fmla="*/ 156 h 156"/>
                    <a:gd name="T2" fmla="*/ 6 w 10"/>
                    <a:gd name="T3" fmla="*/ 152 h 156"/>
                    <a:gd name="T4" fmla="*/ 10 w 10"/>
                    <a:gd name="T5" fmla="*/ 152 h 156"/>
                    <a:gd name="T6" fmla="*/ 10 w 10"/>
                    <a:gd name="T7" fmla="*/ 156 h 156"/>
                    <a:gd name="T8" fmla="*/ 6 w 10"/>
                    <a:gd name="T9" fmla="*/ 156 h 156"/>
                    <a:gd name="T10" fmla="*/ 4 w 10"/>
                    <a:gd name="T11" fmla="*/ 156 h 156"/>
                    <a:gd name="T12" fmla="*/ 0 w 10"/>
                    <a:gd name="T13" fmla="*/ 156 h 156"/>
                    <a:gd name="T14" fmla="*/ 0 w 10"/>
                    <a:gd name="T15" fmla="*/ 152 h 156"/>
                    <a:gd name="T16" fmla="*/ 4 w 10"/>
                    <a:gd name="T17" fmla="*/ 152 h 156"/>
                    <a:gd name="T18" fmla="*/ 0 w 10"/>
                    <a:gd name="T19" fmla="*/ 152 h 156"/>
                    <a:gd name="T20" fmla="*/ 0 w 10"/>
                    <a:gd name="T21" fmla="*/ 148 h 156"/>
                    <a:gd name="T22" fmla="*/ 2 w 10"/>
                    <a:gd name="T23" fmla="*/ 148 h 156"/>
                    <a:gd name="T24" fmla="*/ 2 w 10"/>
                    <a:gd name="T25" fmla="*/ 0 h 156"/>
                    <a:gd name="T26" fmla="*/ 0 w 10"/>
                    <a:gd name="T27" fmla="*/ 0 h 156"/>
                    <a:gd name="T28" fmla="*/ 6 w 10"/>
                    <a:gd name="T29" fmla="*/ 0 h 156"/>
                    <a:gd name="T30" fmla="*/ 6 w 10"/>
                    <a:gd name="T31" fmla="*/ 0 h 156"/>
                    <a:gd name="T32" fmla="*/ 6 w 10"/>
                    <a:gd name="T33" fmla="*/ 0 h 156"/>
                    <a:gd name="T34" fmla="*/ 8 w 10"/>
                    <a:gd name="T35" fmla="*/ 0 h 156"/>
                    <a:gd name="T36" fmla="*/ 8 w 10"/>
                    <a:gd name="T37" fmla="*/ 148 h 156"/>
                    <a:gd name="T38" fmla="*/ 10 w 10"/>
                    <a:gd name="T39" fmla="*/ 148 h 156"/>
                    <a:gd name="T40" fmla="*/ 10 w 10"/>
                    <a:gd name="T41" fmla="*/ 152 h 156"/>
                    <a:gd name="T42" fmla="*/ 6 w 10"/>
                    <a:gd name="T43" fmla="*/ 152 h 156"/>
                    <a:gd name="T44" fmla="*/ 6 w 10"/>
                    <a:gd name="T45" fmla="*/ 156 h 156"/>
                    <a:gd name="T46" fmla="*/ 4 w 10"/>
                    <a:gd name="T47" fmla="*/ 156 h 15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10"/>
                    <a:gd name="T73" fmla="*/ 0 h 156"/>
                    <a:gd name="T74" fmla="*/ 10 w 10"/>
                    <a:gd name="T75" fmla="*/ 156 h 156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10" h="156">
                      <a:moveTo>
                        <a:pt x="6" y="156"/>
                      </a:moveTo>
                      <a:lnTo>
                        <a:pt x="6" y="152"/>
                      </a:lnTo>
                      <a:lnTo>
                        <a:pt x="10" y="152"/>
                      </a:lnTo>
                      <a:lnTo>
                        <a:pt x="10" y="156"/>
                      </a:lnTo>
                      <a:lnTo>
                        <a:pt x="6" y="156"/>
                      </a:lnTo>
                      <a:close/>
                      <a:moveTo>
                        <a:pt x="4" y="156"/>
                      </a:moveTo>
                      <a:lnTo>
                        <a:pt x="0" y="156"/>
                      </a:lnTo>
                      <a:lnTo>
                        <a:pt x="0" y="152"/>
                      </a:lnTo>
                      <a:lnTo>
                        <a:pt x="4" y="152"/>
                      </a:lnTo>
                      <a:lnTo>
                        <a:pt x="0" y="152"/>
                      </a:lnTo>
                      <a:lnTo>
                        <a:pt x="0" y="148"/>
                      </a:lnTo>
                      <a:lnTo>
                        <a:pt x="2" y="148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8" y="148"/>
                      </a:lnTo>
                      <a:lnTo>
                        <a:pt x="10" y="148"/>
                      </a:lnTo>
                      <a:lnTo>
                        <a:pt x="10" y="152"/>
                      </a:lnTo>
                      <a:lnTo>
                        <a:pt x="6" y="152"/>
                      </a:lnTo>
                      <a:lnTo>
                        <a:pt x="6" y="156"/>
                      </a:lnTo>
                      <a:lnTo>
                        <a:pt x="4" y="156"/>
                      </a:lnTo>
                      <a:close/>
                    </a:path>
                  </a:pathLst>
                </a:custGeom>
                <a:solidFill>
                  <a:srgbClr val="3F3F3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52" name="Rectangle 248"/>
                <p:cNvSpPr>
                  <a:spLocks noChangeArrowheads="1"/>
                </p:cNvSpPr>
                <p:nvPr/>
              </p:nvSpPr>
              <p:spPr bwMode="auto">
                <a:xfrm>
                  <a:off x="2468" y="3082"/>
                  <a:ext cx="4" cy="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53" name="Freeform 249"/>
                <p:cNvSpPr>
                  <a:spLocks/>
                </p:cNvSpPr>
                <p:nvPr/>
              </p:nvSpPr>
              <p:spPr bwMode="auto">
                <a:xfrm>
                  <a:off x="2462" y="2930"/>
                  <a:ext cx="10" cy="156"/>
                </a:xfrm>
                <a:custGeom>
                  <a:avLst/>
                  <a:gdLst>
                    <a:gd name="T0" fmla="*/ 4 w 10"/>
                    <a:gd name="T1" fmla="*/ 156 h 156"/>
                    <a:gd name="T2" fmla="*/ 0 w 10"/>
                    <a:gd name="T3" fmla="*/ 156 h 156"/>
                    <a:gd name="T4" fmla="*/ 0 w 10"/>
                    <a:gd name="T5" fmla="*/ 152 h 156"/>
                    <a:gd name="T6" fmla="*/ 4 w 10"/>
                    <a:gd name="T7" fmla="*/ 152 h 156"/>
                    <a:gd name="T8" fmla="*/ 0 w 10"/>
                    <a:gd name="T9" fmla="*/ 152 h 156"/>
                    <a:gd name="T10" fmla="*/ 0 w 10"/>
                    <a:gd name="T11" fmla="*/ 148 h 156"/>
                    <a:gd name="T12" fmla="*/ 2 w 10"/>
                    <a:gd name="T13" fmla="*/ 148 h 156"/>
                    <a:gd name="T14" fmla="*/ 2 w 10"/>
                    <a:gd name="T15" fmla="*/ 0 h 156"/>
                    <a:gd name="T16" fmla="*/ 0 w 10"/>
                    <a:gd name="T17" fmla="*/ 0 h 156"/>
                    <a:gd name="T18" fmla="*/ 6 w 10"/>
                    <a:gd name="T19" fmla="*/ 0 h 156"/>
                    <a:gd name="T20" fmla="*/ 6 w 10"/>
                    <a:gd name="T21" fmla="*/ 0 h 156"/>
                    <a:gd name="T22" fmla="*/ 6 w 10"/>
                    <a:gd name="T23" fmla="*/ 0 h 156"/>
                    <a:gd name="T24" fmla="*/ 8 w 10"/>
                    <a:gd name="T25" fmla="*/ 0 h 156"/>
                    <a:gd name="T26" fmla="*/ 8 w 10"/>
                    <a:gd name="T27" fmla="*/ 148 h 156"/>
                    <a:gd name="T28" fmla="*/ 10 w 10"/>
                    <a:gd name="T29" fmla="*/ 148 h 156"/>
                    <a:gd name="T30" fmla="*/ 10 w 10"/>
                    <a:gd name="T31" fmla="*/ 152 h 156"/>
                    <a:gd name="T32" fmla="*/ 6 w 10"/>
                    <a:gd name="T33" fmla="*/ 152 h 156"/>
                    <a:gd name="T34" fmla="*/ 6 w 10"/>
                    <a:gd name="T35" fmla="*/ 156 h 156"/>
                    <a:gd name="T36" fmla="*/ 4 w 10"/>
                    <a:gd name="T37" fmla="*/ 156 h 15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0"/>
                    <a:gd name="T58" fmla="*/ 0 h 156"/>
                    <a:gd name="T59" fmla="*/ 10 w 10"/>
                    <a:gd name="T60" fmla="*/ 156 h 15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0" h="156">
                      <a:moveTo>
                        <a:pt x="4" y="156"/>
                      </a:moveTo>
                      <a:lnTo>
                        <a:pt x="0" y="156"/>
                      </a:lnTo>
                      <a:lnTo>
                        <a:pt x="0" y="152"/>
                      </a:lnTo>
                      <a:lnTo>
                        <a:pt x="4" y="152"/>
                      </a:lnTo>
                      <a:lnTo>
                        <a:pt x="0" y="152"/>
                      </a:lnTo>
                      <a:lnTo>
                        <a:pt x="0" y="148"/>
                      </a:lnTo>
                      <a:lnTo>
                        <a:pt x="2" y="148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8" y="148"/>
                      </a:lnTo>
                      <a:lnTo>
                        <a:pt x="10" y="148"/>
                      </a:lnTo>
                      <a:lnTo>
                        <a:pt x="10" y="152"/>
                      </a:lnTo>
                      <a:lnTo>
                        <a:pt x="6" y="152"/>
                      </a:lnTo>
                      <a:lnTo>
                        <a:pt x="6" y="156"/>
                      </a:lnTo>
                      <a:lnTo>
                        <a:pt x="4" y="156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54" name="Freeform 250"/>
                <p:cNvSpPr>
                  <a:spLocks noEditPoints="1"/>
                </p:cNvSpPr>
                <p:nvPr/>
              </p:nvSpPr>
              <p:spPr bwMode="auto">
                <a:xfrm>
                  <a:off x="2462" y="2930"/>
                  <a:ext cx="10" cy="1"/>
                </a:xfrm>
                <a:custGeom>
                  <a:avLst/>
                  <a:gdLst>
                    <a:gd name="T0" fmla="*/ 6 w 10"/>
                    <a:gd name="T1" fmla="*/ 0 h 1"/>
                    <a:gd name="T2" fmla="*/ 6 w 10"/>
                    <a:gd name="T3" fmla="*/ 0 h 1"/>
                    <a:gd name="T4" fmla="*/ 10 w 10"/>
                    <a:gd name="T5" fmla="*/ 0 h 1"/>
                    <a:gd name="T6" fmla="*/ 8 w 10"/>
                    <a:gd name="T7" fmla="*/ 0 h 1"/>
                    <a:gd name="T8" fmla="*/ 8 w 10"/>
                    <a:gd name="T9" fmla="*/ 0 h 1"/>
                    <a:gd name="T10" fmla="*/ 6 w 10"/>
                    <a:gd name="T11" fmla="*/ 0 h 1"/>
                    <a:gd name="T12" fmla="*/ 0 w 10"/>
                    <a:gd name="T13" fmla="*/ 0 h 1"/>
                    <a:gd name="T14" fmla="*/ 0 w 10"/>
                    <a:gd name="T15" fmla="*/ 0 h 1"/>
                    <a:gd name="T16" fmla="*/ 4 w 10"/>
                    <a:gd name="T17" fmla="*/ 0 h 1"/>
                    <a:gd name="T18" fmla="*/ 6 w 10"/>
                    <a:gd name="T19" fmla="*/ 0 h 1"/>
                    <a:gd name="T20" fmla="*/ 6 w 10"/>
                    <a:gd name="T21" fmla="*/ 0 h 1"/>
                    <a:gd name="T22" fmla="*/ 0 w 10"/>
                    <a:gd name="T23" fmla="*/ 0 h 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0"/>
                    <a:gd name="T37" fmla="*/ 0 h 1"/>
                    <a:gd name="T38" fmla="*/ 10 w 10"/>
                    <a:gd name="T39" fmla="*/ 1 h 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0" h="1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0"/>
                      </a:lnTo>
                      <a:close/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55" name="Freeform 251"/>
                <p:cNvSpPr>
                  <a:spLocks/>
                </p:cNvSpPr>
                <p:nvPr/>
              </p:nvSpPr>
              <p:spPr bwMode="auto">
                <a:xfrm>
                  <a:off x="2468" y="2930"/>
                  <a:ext cx="4" cy="1"/>
                </a:xfrm>
                <a:custGeom>
                  <a:avLst/>
                  <a:gdLst>
                    <a:gd name="T0" fmla="*/ 0 w 4"/>
                    <a:gd name="T1" fmla="*/ 0 h 1"/>
                    <a:gd name="T2" fmla="*/ 0 w 4"/>
                    <a:gd name="T3" fmla="*/ 0 h 1"/>
                    <a:gd name="T4" fmla="*/ 4 w 4"/>
                    <a:gd name="T5" fmla="*/ 0 h 1"/>
                    <a:gd name="T6" fmla="*/ 2 w 4"/>
                    <a:gd name="T7" fmla="*/ 0 h 1"/>
                    <a:gd name="T8" fmla="*/ 2 w 4"/>
                    <a:gd name="T9" fmla="*/ 0 h 1"/>
                    <a:gd name="T10" fmla="*/ 0 w 4"/>
                    <a:gd name="T11" fmla="*/ 0 h 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"/>
                    <a:gd name="T19" fmla="*/ 0 h 1"/>
                    <a:gd name="T20" fmla="*/ 4 w 4"/>
                    <a:gd name="T21" fmla="*/ 1 h 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56" name="Freeform 252"/>
                <p:cNvSpPr>
                  <a:spLocks/>
                </p:cNvSpPr>
                <p:nvPr/>
              </p:nvSpPr>
              <p:spPr bwMode="auto">
                <a:xfrm>
                  <a:off x="2462" y="2930"/>
                  <a:ext cx="6" cy="1"/>
                </a:xfrm>
                <a:custGeom>
                  <a:avLst/>
                  <a:gdLst>
                    <a:gd name="T0" fmla="*/ 0 w 6"/>
                    <a:gd name="T1" fmla="*/ 0 h 1"/>
                    <a:gd name="T2" fmla="*/ 0 w 6"/>
                    <a:gd name="T3" fmla="*/ 0 h 1"/>
                    <a:gd name="T4" fmla="*/ 4 w 6"/>
                    <a:gd name="T5" fmla="*/ 0 h 1"/>
                    <a:gd name="T6" fmla="*/ 6 w 6"/>
                    <a:gd name="T7" fmla="*/ 0 h 1"/>
                    <a:gd name="T8" fmla="*/ 6 w 6"/>
                    <a:gd name="T9" fmla="*/ 0 h 1"/>
                    <a:gd name="T10" fmla="*/ 0 w 6"/>
                    <a:gd name="T11" fmla="*/ 0 h 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6"/>
                    <a:gd name="T19" fmla="*/ 0 h 1"/>
                    <a:gd name="T20" fmla="*/ 6 w 6"/>
                    <a:gd name="T21" fmla="*/ 1 h 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6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57" name="Freeform 253"/>
                <p:cNvSpPr>
                  <a:spLocks noEditPoints="1"/>
                </p:cNvSpPr>
                <p:nvPr/>
              </p:nvSpPr>
              <p:spPr bwMode="auto">
                <a:xfrm>
                  <a:off x="2462" y="2922"/>
                  <a:ext cx="412" cy="8"/>
                </a:xfrm>
                <a:custGeom>
                  <a:avLst/>
                  <a:gdLst>
                    <a:gd name="T0" fmla="*/ 408 w 412"/>
                    <a:gd name="T1" fmla="*/ 8 h 8"/>
                    <a:gd name="T2" fmla="*/ 408 w 412"/>
                    <a:gd name="T3" fmla="*/ 4 h 8"/>
                    <a:gd name="T4" fmla="*/ 412 w 412"/>
                    <a:gd name="T5" fmla="*/ 4 h 8"/>
                    <a:gd name="T6" fmla="*/ 412 w 412"/>
                    <a:gd name="T7" fmla="*/ 8 h 8"/>
                    <a:gd name="T8" fmla="*/ 408 w 412"/>
                    <a:gd name="T9" fmla="*/ 8 h 8"/>
                    <a:gd name="T10" fmla="*/ 4 w 412"/>
                    <a:gd name="T11" fmla="*/ 8 h 8"/>
                    <a:gd name="T12" fmla="*/ 0 w 412"/>
                    <a:gd name="T13" fmla="*/ 8 h 8"/>
                    <a:gd name="T14" fmla="*/ 0 w 412"/>
                    <a:gd name="T15" fmla="*/ 4 h 8"/>
                    <a:gd name="T16" fmla="*/ 4 w 412"/>
                    <a:gd name="T17" fmla="*/ 4 h 8"/>
                    <a:gd name="T18" fmla="*/ 0 w 412"/>
                    <a:gd name="T19" fmla="*/ 4 h 8"/>
                    <a:gd name="T20" fmla="*/ 0 w 412"/>
                    <a:gd name="T21" fmla="*/ 0 h 8"/>
                    <a:gd name="T22" fmla="*/ 4 w 412"/>
                    <a:gd name="T23" fmla="*/ 0 h 8"/>
                    <a:gd name="T24" fmla="*/ 408 w 412"/>
                    <a:gd name="T25" fmla="*/ 0 h 8"/>
                    <a:gd name="T26" fmla="*/ 408 w 412"/>
                    <a:gd name="T27" fmla="*/ 4 h 8"/>
                    <a:gd name="T28" fmla="*/ 408 w 412"/>
                    <a:gd name="T29" fmla="*/ 8 h 8"/>
                    <a:gd name="T30" fmla="*/ 4 w 412"/>
                    <a:gd name="T31" fmla="*/ 8 h 8"/>
                    <a:gd name="T32" fmla="*/ 408 w 412"/>
                    <a:gd name="T33" fmla="*/ 4 h 8"/>
                    <a:gd name="T34" fmla="*/ 408 w 412"/>
                    <a:gd name="T35" fmla="*/ 0 h 8"/>
                    <a:gd name="T36" fmla="*/ 412 w 412"/>
                    <a:gd name="T37" fmla="*/ 0 h 8"/>
                    <a:gd name="T38" fmla="*/ 412 w 412"/>
                    <a:gd name="T39" fmla="*/ 4 h 8"/>
                    <a:gd name="T40" fmla="*/ 408 w 412"/>
                    <a:gd name="T41" fmla="*/ 4 h 8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412"/>
                    <a:gd name="T64" fmla="*/ 0 h 8"/>
                    <a:gd name="T65" fmla="*/ 412 w 412"/>
                    <a:gd name="T66" fmla="*/ 8 h 8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412" h="8">
                      <a:moveTo>
                        <a:pt x="408" y="8"/>
                      </a:moveTo>
                      <a:lnTo>
                        <a:pt x="408" y="4"/>
                      </a:lnTo>
                      <a:lnTo>
                        <a:pt x="412" y="4"/>
                      </a:lnTo>
                      <a:lnTo>
                        <a:pt x="412" y="8"/>
                      </a:lnTo>
                      <a:lnTo>
                        <a:pt x="408" y="8"/>
                      </a:lnTo>
                      <a:close/>
                      <a:moveTo>
                        <a:pt x="4" y="8"/>
                      </a:move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408" y="0"/>
                      </a:lnTo>
                      <a:lnTo>
                        <a:pt x="408" y="4"/>
                      </a:lnTo>
                      <a:lnTo>
                        <a:pt x="408" y="8"/>
                      </a:lnTo>
                      <a:lnTo>
                        <a:pt x="4" y="8"/>
                      </a:lnTo>
                      <a:close/>
                      <a:moveTo>
                        <a:pt x="408" y="4"/>
                      </a:moveTo>
                      <a:lnTo>
                        <a:pt x="408" y="0"/>
                      </a:lnTo>
                      <a:lnTo>
                        <a:pt x="412" y="0"/>
                      </a:lnTo>
                      <a:lnTo>
                        <a:pt x="412" y="4"/>
                      </a:lnTo>
                      <a:lnTo>
                        <a:pt x="408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58" name="Rectangle 254"/>
                <p:cNvSpPr>
                  <a:spLocks noChangeArrowheads="1"/>
                </p:cNvSpPr>
                <p:nvPr/>
              </p:nvSpPr>
              <p:spPr bwMode="auto">
                <a:xfrm>
                  <a:off x="2870" y="2926"/>
                  <a:ext cx="4" cy="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59" name="Freeform 255"/>
                <p:cNvSpPr>
                  <a:spLocks/>
                </p:cNvSpPr>
                <p:nvPr/>
              </p:nvSpPr>
              <p:spPr bwMode="auto">
                <a:xfrm>
                  <a:off x="2462" y="2922"/>
                  <a:ext cx="408" cy="8"/>
                </a:xfrm>
                <a:custGeom>
                  <a:avLst/>
                  <a:gdLst>
                    <a:gd name="T0" fmla="*/ 4 w 408"/>
                    <a:gd name="T1" fmla="*/ 8 h 8"/>
                    <a:gd name="T2" fmla="*/ 0 w 408"/>
                    <a:gd name="T3" fmla="*/ 8 h 8"/>
                    <a:gd name="T4" fmla="*/ 0 w 408"/>
                    <a:gd name="T5" fmla="*/ 4 h 8"/>
                    <a:gd name="T6" fmla="*/ 4 w 408"/>
                    <a:gd name="T7" fmla="*/ 4 h 8"/>
                    <a:gd name="T8" fmla="*/ 0 w 408"/>
                    <a:gd name="T9" fmla="*/ 4 h 8"/>
                    <a:gd name="T10" fmla="*/ 0 w 408"/>
                    <a:gd name="T11" fmla="*/ 0 h 8"/>
                    <a:gd name="T12" fmla="*/ 4 w 408"/>
                    <a:gd name="T13" fmla="*/ 0 h 8"/>
                    <a:gd name="T14" fmla="*/ 408 w 408"/>
                    <a:gd name="T15" fmla="*/ 0 h 8"/>
                    <a:gd name="T16" fmla="*/ 408 w 408"/>
                    <a:gd name="T17" fmla="*/ 4 h 8"/>
                    <a:gd name="T18" fmla="*/ 408 w 408"/>
                    <a:gd name="T19" fmla="*/ 8 h 8"/>
                    <a:gd name="T20" fmla="*/ 4 w 408"/>
                    <a:gd name="T21" fmla="*/ 8 h 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408"/>
                    <a:gd name="T34" fmla="*/ 0 h 8"/>
                    <a:gd name="T35" fmla="*/ 408 w 408"/>
                    <a:gd name="T36" fmla="*/ 8 h 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408" h="8">
                      <a:moveTo>
                        <a:pt x="4" y="8"/>
                      </a:move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408" y="0"/>
                      </a:lnTo>
                      <a:lnTo>
                        <a:pt x="408" y="4"/>
                      </a:lnTo>
                      <a:lnTo>
                        <a:pt x="408" y="8"/>
                      </a:lnTo>
                      <a:lnTo>
                        <a:pt x="4" y="8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60" name="Rectangle 256"/>
                <p:cNvSpPr>
                  <a:spLocks noChangeArrowheads="1"/>
                </p:cNvSpPr>
                <p:nvPr/>
              </p:nvSpPr>
              <p:spPr bwMode="auto">
                <a:xfrm>
                  <a:off x="2870" y="2922"/>
                  <a:ext cx="4" cy="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61" name="Freeform 257"/>
                <p:cNvSpPr>
                  <a:spLocks noEditPoints="1"/>
                </p:cNvSpPr>
                <p:nvPr/>
              </p:nvSpPr>
              <p:spPr bwMode="auto">
                <a:xfrm>
                  <a:off x="2520" y="2168"/>
                  <a:ext cx="258" cy="104"/>
                </a:xfrm>
                <a:custGeom>
                  <a:avLst/>
                  <a:gdLst>
                    <a:gd name="T0" fmla="*/ 16 w 258"/>
                    <a:gd name="T1" fmla="*/ 98 h 104"/>
                    <a:gd name="T2" fmla="*/ 34 w 258"/>
                    <a:gd name="T3" fmla="*/ 104 h 104"/>
                    <a:gd name="T4" fmla="*/ 46 w 258"/>
                    <a:gd name="T5" fmla="*/ 102 h 104"/>
                    <a:gd name="T6" fmla="*/ 56 w 258"/>
                    <a:gd name="T7" fmla="*/ 94 h 104"/>
                    <a:gd name="T8" fmla="*/ 64 w 258"/>
                    <a:gd name="T9" fmla="*/ 72 h 104"/>
                    <a:gd name="T10" fmla="*/ 64 w 258"/>
                    <a:gd name="T11" fmla="*/ 48 h 104"/>
                    <a:gd name="T12" fmla="*/ 56 w 258"/>
                    <a:gd name="T13" fmla="*/ 36 h 104"/>
                    <a:gd name="T14" fmla="*/ 46 w 258"/>
                    <a:gd name="T15" fmla="*/ 28 h 104"/>
                    <a:gd name="T16" fmla="*/ 34 w 258"/>
                    <a:gd name="T17" fmla="*/ 26 h 104"/>
                    <a:gd name="T18" fmla="*/ 22 w 258"/>
                    <a:gd name="T19" fmla="*/ 28 h 104"/>
                    <a:gd name="T20" fmla="*/ 14 w 258"/>
                    <a:gd name="T21" fmla="*/ 0 h 104"/>
                    <a:gd name="T22" fmla="*/ 12 w 258"/>
                    <a:gd name="T23" fmla="*/ 102 h 104"/>
                    <a:gd name="T24" fmla="*/ 18 w 258"/>
                    <a:gd name="T25" fmla="*/ 44 h 104"/>
                    <a:gd name="T26" fmla="*/ 32 w 258"/>
                    <a:gd name="T27" fmla="*/ 36 h 104"/>
                    <a:gd name="T28" fmla="*/ 46 w 258"/>
                    <a:gd name="T29" fmla="*/ 44 h 104"/>
                    <a:gd name="T30" fmla="*/ 52 w 258"/>
                    <a:gd name="T31" fmla="*/ 64 h 104"/>
                    <a:gd name="T32" fmla="*/ 46 w 258"/>
                    <a:gd name="T33" fmla="*/ 86 h 104"/>
                    <a:gd name="T34" fmla="*/ 32 w 258"/>
                    <a:gd name="T35" fmla="*/ 94 h 104"/>
                    <a:gd name="T36" fmla="*/ 22 w 258"/>
                    <a:gd name="T37" fmla="*/ 92 h 104"/>
                    <a:gd name="T38" fmla="*/ 16 w 258"/>
                    <a:gd name="T39" fmla="*/ 84 h 104"/>
                    <a:gd name="T40" fmla="*/ 12 w 258"/>
                    <a:gd name="T41" fmla="*/ 64 h 104"/>
                    <a:gd name="T42" fmla="*/ 18 w 258"/>
                    <a:gd name="T43" fmla="*/ 44 h 104"/>
                    <a:gd name="T44" fmla="*/ 80 w 258"/>
                    <a:gd name="T45" fmla="*/ 0 h 104"/>
                    <a:gd name="T46" fmla="*/ 94 w 258"/>
                    <a:gd name="T47" fmla="*/ 102 h 104"/>
                    <a:gd name="T48" fmla="*/ 160 w 258"/>
                    <a:gd name="T49" fmla="*/ 28 h 104"/>
                    <a:gd name="T50" fmla="*/ 160 w 258"/>
                    <a:gd name="T51" fmla="*/ 76 h 104"/>
                    <a:gd name="T52" fmla="*/ 156 w 258"/>
                    <a:gd name="T53" fmla="*/ 86 h 104"/>
                    <a:gd name="T54" fmla="*/ 146 w 258"/>
                    <a:gd name="T55" fmla="*/ 92 h 104"/>
                    <a:gd name="T56" fmla="*/ 136 w 258"/>
                    <a:gd name="T57" fmla="*/ 92 h 104"/>
                    <a:gd name="T58" fmla="*/ 128 w 258"/>
                    <a:gd name="T59" fmla="*/ 86 h 104"/>
                    <a:gd name="T60" fmla="*/ 126 w 258"/>
                    <a:gd name="T61" fmla="*/ 68 h 104"/>
                    <a:gd name="T62" fmla="*/ 112 w 258"/>
                    <a:gd name="T63" fmla="*/ 74 h 104"/>
                    <a:gd name="T64" fmla="*/ 114 w 258"/>
                    <a:gd name="T65" fmla="*/ 86 h 104"/>
                    <a:gd name="T66" fmla="*/ 120 w 258"/>
                    <a:gd name="T67" fmla="*/ 98 h 104"/>
                    <a:gd name="T68" fmla="*/ 132 w 258"/>
                    <a:gd name="T69" fmla="*/ 104 h 104"/>
                    <a:gd name="T70" fmla="*/ 146 w 258"/>
                    <a:gd name="T71" fmla="*/ 104 h 104"/>
                    <a:gd name="T72" fmla="*/ 162 w 258"/>
                    <a:gd name="T73" fmla="*/ 92 h 104"/>
                    <a:gd name="T74" fmla="*/ 174 w 258"/>
                    <a:gd name="T75" fmla="*/ 102 h 104"/>
                    <a:gd name="T76" fmla="*/ 230 w 258"/>
                    <a:gd name="T77" fmla="*/ 92 h 104"/>
                    <a:gd name="T78" fmla="*/ 216 w 258"/>
                    <a:gd name="T79" fmla="*/ 92 h 104"/>
                    <a:gd name="T80" fmla="*/ 204 w 258"/>
                    <a:gd name="T81" fmla="*/ 80 h 104"/>
                    <a:gd name="T82" fmla="*/ 258 w 258"/>
                    <a:gd name="T83" fmla="*/ 68 h 104"/>
                    <a:gd name="T84" fmla="*/ 256 w 258"/>
                    <a:gd name="T85" fmla="*/ 56 h 104"/>
                    <a:gd name="T86" fmla="*/ 248 w 258"/>
                    <a:gd name="T87" fmla="*/ 36 h 104"/>
                    <a:gd name="T88" fmla="*/ 238 w 258"/>
                    <a:gd name="T89" fmla="*/ 28 h 104"/>
                    <a:gd name="T90" fmla="*/ 224 w 258"/>
                    <a:gd name="T91" fmla="*/ 26 h 104"/>
                    <a:gd name="T92" fmla="*/ 204 w 258"/>
                    <a:gd name="T93" fmla="*/ 32 h 104"/>
                    <a:gd name="T94" fmla="*/ 194 w 258"/>
                    <a:gd name="T95" fmla="*/ 42 h 104"/>
                    <a:gd name="T96" fmla="*/ 188 w 258"/>
                    <a:gd name="T97" fmla="*/ 66 h 104"/>
                    <a:gd name="T98" fmla="*/ 192 w 258"/>
                    <a:gd name="T99" fmla="*/ 82 h 104"/>
                    <a:gd name="T100" fmla="*/ 198 w 258"/>
                    <a:gd name="T101" fmla="*/ 94 h 104"/>
                    <a:gd name="T102" fmla="*/ 216 w 258"/>
                    <a:gd name="T103" fmla="*/ 104 h 104"/>
                    <a:gd name="T104" fmla="*/ 236 w 258"/>
                    <a:gd name="T105" fmla="*/ 102 h 104"/>
                    <a:gd name="T106" fmla="*/ 252 w 258"/>
                    <a:gd name="T107" fmla="*/ 90 h 104"/>
                    <a:gd name="T108" fmla="*/ 244 w 258"/>
                    <a:gd name="T109" fmla="*/ 78 h 104"/>
                    <a:gd name="T110" fmla="*/ 236 w 258"/>
                    <a:gd name="T111" fmla="*/ 90 h 104"/>
                    <a:gd name="T112" fmla="*/ 216 w 258"/>
                    <a:gd name="T113" fmla="*/ 38 h 104"/>
                    <a:gd name="T114" fmla="*/ 232 w 258"/>
                    <a:gd name="T115" fmla="*/ 38 h 104"/>
                    <a:gd name="T116" fmla="*/ 242 w 258"/>
                    <a:gd name="T117" fmla="*/ 50 h 104"/>
                    <a:gd name="T118" fmla="*/ 202 w 258"/>
                    <a:gd name="T119" fmla="*/ 58 h 104"/>
                    <a:gd name="T120" fmla="*/ 208 w 258"/>
                    <a:gd name="T121" fmla="*/ 42 h 104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258"/>
                    <a:gd name="T184" fmla="*/ 0 h 104"/>
                    <a:gd name="T185" fmla="*/ 258 w 258"/>
                    <a:gd name="T186" fmla="*/ 104 h 104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258" h="104">
                      <a:moveTo>
                        <a:pt x="12" y="92"/>
                      </a:moveTo>
                      <a:lnTo>
                        <a:pt x="12" y="92"/>
                      </a:lnTo>
                      <a:lnTo>
                        <a:pt x="16" y="98"/>
                      </a:lnTo>
                      <a:lnTo>
                        <a:pt x="22" y="102"/>
                      </a:lnTo>
                      <a:lnTo>
                        <a:pt x="26" y="104"/>
                      </a:lnTo>
                      <a:lnTo>
                        <a:pt x="34" y="104"/>
                      </a:lnTo>
                      <a:lnTo>
                        <a:pt x="40" y="104"/>
                      </a:lnTo>
                      <a:lnTo>
                        <a:pt x="46" y="102"/>
                      </a:lnTo>
                      <a:lnTo>
                        <a:pt x="50" y="98"/>
                      </a:lnTo>
                      <a:lnTo>
                        <a:pt x="56" y="94"/>
                      </a:lnTo>
                      <a:lnTo>
                        <a:pt x="60" y="88"/>
                      </a:lnTo>
                      <a:lnTo>
                        <a:pt x="62" y="80"/>
                      </a:lnTo>
                      <a:lnTo>
                        <a:pt x="64" y="72"/>
                      </a:lnTo>
                      <a:lnTo>
                        <a:pt x="66" y="64"/>
                      </a:lnTo>
                      <a:lnTo>
                        <a:pt x="64" y="48"/>
                      </a:lnTo>
                      <a:lnTo>
                        <a:pt x="60" y="42"/>
                      </a:lnTo>
                      <a:lnTo>
                        <a:pt x="56" y="36"/>
                      </a:lnTo>
                      <a:lnTo>
                        <a:pt x="52" y="32"/>
                      </a:lnTo>
                      <a:lnTo>
                        <a:pt x="46" y="28"/>
                      </a:lnTo>
                      <a:lnTo>
                        <a:pt x="40" y="26"/>
                      </a:lnTo>
                      <a:lnTo>
                        <a:pt x="34" y="26"/>
                      </a:lnTo>
                      <a:lnTo>
                        <a:pt x="28" y="26"/>
                      </a:lnTo>
                      <a:lnTo>
                        <a:pt x="22" y="28"/>
                      </a:lnTo>
                      <a:lnTo>
                        <a:pt x="18" y="32"/>
                      </a:lnTo>
                      <a:lnTo>
                        <a:pt x="14" y="36"/>
                      </a:lnTo>
                      <a:lnTo>
                        <a:pt x="14" y="0"/>
                      </a:lnTo>
                      <a:lnTo>
                        <a:pt x="0" y="0"/>
                      </a:lnTo>
                      <a:lnTo>
                        <a:pt x="0" y="102"/>
                      </a:lnTo>
                      <a:lnTo>
                        <a:pt x="12" y="102"/>
                      </a:lnTo>
                      <a:lnTo>
                        <a:pt x="12" y="92"/>
                      </a:lnTo>
                      <a:close/>
                      <a:moveTo>
                        <a:pt x="18" y="44"/>
                      </a:moveTo>
                      <a:lnTo>
                        <a:pt x="18" y="44"/>
                      </a:lnTo>
                      <a:lnTo>
                        <a:pt x="24" y="38"/>
                      </a:lnTo>
                      <a:lnTo>
                        <a:pt x="32" y="36"/>
                      </a:lnTo>
                      <a:lnTo>
                        <a:pt x="40" y="38"/>
                      </a:lnTo>
                      <a:lnTo>
                        <a:pt x="46" y="44"/>
                      </a:lnTo>
                      <a:lnTo>
                        <a:pt x="50" y="52"/>
                      </a:lnTo>
                      <a:lnTo>
                        <a:pt x="52" y="64"/>
                      </a:lnTo>
                      <a:lnTo>
                        <a:pt x="50" y="78"/>
                      </a:lnTo>
                      <a:lnTo>
                        <a:pt x="46" y="86"/>
                      </a:lnTo>
                      <a:lnTo>
                        <a:pt x="40" y="92"/>
                      </a:lnTo>
                      <a:lnTo>
                        <a:pt x="32" y="94"/>
                      </a:lnTo>
                      <a:lnTo>
                        <a:pt x="28" y="92"/>
                      </a:lnTo>
                      <a:lnTo>
                        <a:pt x="22" y="92"/>
                      </a:lnTo>
                      <a:lnTo>
                        <a:pt x="20" y="88"/>
                      </a:lnTo>
                      <a:lnTo>
                        <a:pt x="16" y="84"/>
                      </a:lnTo>
                      <a:lnTo>
                        <a:pt x="14" y="76"/>
                      </a:lnTo>
                      <a:lnTo>
                        <a:pt x="12" y="64"/>
                      </a:lnTo>
                      <a:lnTo>
                        <a:pt x="14" y="52"/>
                      </a:lnTo>
                      <a:lnTo>
                        <a:pt x="18" y="44"/>
                      </a:lnTo>
                      <a:close/>
                      <a:moveTo>
                        <a:pt x="94" y="102"/>
                      </a:moveTo>
                      <a:lnTo>
                        <a:pt x="94" y="0"/>
                      </a:lnTo>
                      <a:lnTo>
                        <a:pt x="80" y="0"/>
                      </a:lnTo>
                      <a:lnTo>
                        <a:pt x="80" y="102"/>
                      </a:lnTo>
                      <a:lnTo>
                        <a:pt x="94" y="102"/>
                      </a:lnTo>
                      <a:close/>
                      <a:moveTo>
                        <a:pt x="174" y="102"/>
                      </a:moveTo>
                      <a:lnTo>
                        <a:pt x="174" y="28"/>
                      </a:lnTo>
                      <a:lnTo>
                        <a:pt x="160" y="28"/>
                      </a:lnTo>
                      <a:lnTo>
                        <a:pt x="160" y="68"/>
                      </a:lnTo>
                      <a:lnTo>
                        <a:pt x="160" y="76"/>
                      </a:lnTo>
                      <a:lnTo>
                        <a:pt x="158" y="82"/>
                      </a:lnTo>
                      <a:lnTo>
                        <a:pt x="156" y="86"/>
                      </a:lnTo>
                      <a:lnTo>
                        <a:pt x="152" y="90"/>
                      </a:lnTo>
                      <a:lnTo>
                        <a:pt x="146" y="92"/>
                      </a:lnTo>
                      <a:lnTo>
                        <a:pt x="140" y="94"/>
                      </a:lnTo>
                      <a:lnTo>
                        <a:pt x="136" y="92"/>
                      </a:lnTo>
                      <a:lnTo>
                        <a:pt x="132" y="90"/>
                      </a:lnTo>
                      <a:lnTo>
                        <a:pt x="128" y="86"/>
                      </a:lnTo>
                      <a:lnTo>
                        <a:pt x="126" y="82"/>
                      </a:lnTo>
                      <a:lnTo>
                        <a:pt x="126" y="68"/>
                      </a:lnTo>
                      <a:lnTo>
                        <a:pt x="126" y="28"/>
                      </a:lnTo>
                      <a:lnTo>
                        <a:pt x="112" y="28"/>
                      </a:lnTo>
                      <a:lnTo>
                        <a:pt x="112" y="74"/>
                      </a:lnTo>
                      <a:lnTo>
                        <a:pt x="114" y="86"/>
                      </a:lnTo>
                      <a:lnTo>
                        <a:pt x="118" y="96"/>
                      </a:lnTo>
                      <a:lnTo>
                        <a:pt x="120" y="98"/>
                      </a:lnTo>
                      <a:lnTo>
                        <a:pt x="126" y="102"/>
                      </a:lnTo>
                      <a:lnTo>
                        <a:pt x="132" y="104"/>
                      </a:lnTo>
                      <a:lnTo>
                        <a:pt x="138" y="104"/>
                      </a:lnTo>
                      <a:lnTo>
                        <a:pt x="146" y="104"/>
                      </a:lnTo>
                      <a:lnTo>
                        <a:pt x="152" y="100"/>
                      </a:lnTo>
                      <a:lnTo>
                        <a:pt x="158" y="96"/>
                      </a:lnTo>
                      <a:lnTo>
                        <a:pt x="162" y="92"/>
                      </a:lnTo>
                      <a:lnTo>
                        <a:pt x="162" y="102"/>
                      </a:lnTo>
                      <a:lnTo>
                        <a:pt x="174" y="102"/>
                      </a:lnTo>
                      <a:close/>
                      <a:moveTo>
                        <a:pt x="236" y="90"/>
                      </a:moveTo>
                      <a:lnTo>
                        <a:pt x="236" y="90"/>
                      </a:lnTo>
                      <a:lnTo>
                        <a:pt x="230" y="92"/>
                      </a:lnTo>
                      <a:lnTo>
                        <a:pt x="224" y="94"/>
                      </a:lnTo>
                      <a:lnTo>
                        <a:pt x="216" y="92"/>
                      </a:lnTo>
                      <a:lnTo>
                        <a:pt x="208" y="88"/>
                      </a:lnTo>
                      <a:lnTo>
                        <a:pt x="204" y="80"/>
                      </a:lnTo>
                      <a:lnTo>
                        <a:pt x="202" y="68"/>
                      </a:lnTo>
                      <a:lnTo>
                        <a:pt x="258" y="68"/>
                      </a:lnTo>
                      <a:lnTo>
                        <a:pt x="258" y="64"/>
                      </a:lnTo>
                      <a:lnTo>
                        <a:pt x="256" y="56"/>
                      </a:lnTo>
                      <a:lnTo>
                        <a:pt x="256" y="48"/>
                      </a:lnTo>
                      <a:lnTo>
                        <a:pt x="252" y="42"/>
                      </a:lnTo>
                      <a:lnTo>
                        <a:pt x="248" y="36"/>
                      </a:lnTo>
                      <a:lnTo>
                        <a:pt x="242" y="32"/>
                      </a:lnTo>
                      <a:lnTo>
                        <a:pt x="238" y="28"/>
                      </a:lnTo>
                      <a:lnTo>
                        <a:pt x="230" y="26"/>
                      </a:lnTo>
                      <a:lnTo>
                        <a:pt x="224" y="26"/>
                      </a:lnTo>
                      <a:lnTo>
                        <a:pt x="216" y="26"/>
                      </a:lnTo>
                      <a:lnTo>
                        <a:pt x="210" y="28"/>
                      </a:lnTo>
                      <a:lnTo>
                        <a:pt x="204" y="32"/>
                      </a:lnTo>
                      <a:lnTo>
                        <a:pt x="198" y="36"/>
                      </a:lnTo>
                      <a:lnTo>
                        <a:pt x="194" y="42"/>
                      </a:lnTo>
                      <a:lnTo>
                        <a:pt x="192" y="48"/>
                      </a:lnTo>
                      <a:lnTo>
                        <a:pt x="190" y="56"/>
                      </a:lnTo>
                      <a:lnTo>
                        <a:pt x="188" y="66"/>
                      </a:lnTo>
                      <a:lnTo>
                        <a:pt x="190" y="74"/>
                      </a:lnTo>
                      <a:lnTo>
                        <a:pt x="192" y="82"/>
                      </a:lnTo>
                      <a:lnTo>
                        <a:pt x="194" y="88"/>
                      </a:lnTo>
                      <a:lnTo>
                        <a:pt x="198" y="94"/>
                      </a:lnTo>
                      <a:lnTo>
                        <a:pt x="204" y="98"/>
                      </a:lnTo>
                      <a:lnTo>
                        <a:pt x="210" y="102"/>
                      </a:lnTo>
                      <a:lnTo>
                        <a:pt x="216" y="104"/>
                      </a:lnTo>
                      <a:lnTo>
                        <a:pt x="224" y="104"/>
                      </a:lnTo>
                      <a:lnTo>
                        <a:pt x="236" y="102"/>
                      </a:lnTo>
                      <a:lnTo>
                        <a:pt x="246" y="98"/>
                      </a:lnTo>
                      <a:lnTo>
                        <a:pt x="252" y="90"/>
                      </a:lnTo>
                      <a:lnTo>
                        <a:pt x="258" y="80"/>
                      </a:lnTo>
                      <a:lnTo>
                        <a:pt x="244" y="78"/>
                      </a:lnTo>
                      <a:lnTo>
                        <a:pt x="240" y="86"/>
                      </a:lnTo>
                      <a:lnTo>
                        <a:pt x="236" y="90"/>
                      </a:lnTo>
                      <a:close/>
                      <a:moveTo>
                        <a:pt x="208" y="42"/>
                      </a:moveTo>
                      <a:lnTo>
                        <a:pt x="208" y="42"/>
                      </a:lnTo>
                      <a:lnTo>
                        <a:pt x="216" y="38"/>
                      </a:lnTo>
                      <a:lnTo>
                        <a:pt x="224" y="36"/>
                      </a:lnTo>
                      <a:lnTo>
                        <a:pt x="232" y="38"/>
                      </a:lnTo>
                      <a:lnTo>
                        <a:pt x="240" y="44"/>
                      </a:lnTo>
                      <a:lnTo>
                        <a:pt x="242" y="50"/>
                      </a:lnTo>
                      <a:lnTo>
                        <a:pt x="244" y="58"/>
                      </a:lnTo>
                      <a:lnTo>
                        <a:pt x="202" y="58"/>
                      </a:lnTo>
                      <a:lnTo>
                        <a:pt x="204" y="48"/>
                      </a:lnTo>
                      <a:lnTo>
                        <a:pt x="208" y="4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62" name="Freeform 258"/>
                <p:cNvSpPr>
                  <a:spLocks noEditPoints="1"/>
                </p:cNvSpPr>
                <p:nvPr/>
              </p:nvSpPr>
              <p:spPr bwMode="auto">
                <a:xfrm>
                  <a:off x="2510" y="2314"/>
                  <a:ext cx="130" cy="106"/>
                </a:xfrm>
                <a:custGeom>
                  <a:avLst/>
                  <a:gdLst>
                    <a:gd name="T0" fmla="*/ 10 w 130"/>
                    <a:gd name="T1" fmla="*/ 96 h 106"/>
                    <a:gd name="T2" fmla="*/ 22 w 130"/>
                    <a:gd name="T3" fmla="*/ 102 h 106"/>
                    <a:gd name="T4" fmla="*/ 36 w 130"/>
                    <a:gd name="T5" fmla="*/ 106 h 106"/>
                    <a:gd name="T6" fmla="*/ 46 w 130"/>
                    <a:gd name="T7" fmla="*/ 104 h 106"/>
                    <a:gd name="T8" fmla="*/ 54 w 130"/>
                    <a:gd name="T9" fmla="*/ 100 h 106"/>
                    <a:gd name="T10" fmla="*/ 66 w 130"/>
                    <a:gd name="T11" fmla="*/ 88 h 106"/>
                    <a:gd name="T12" fmla="*/ 70 w 130"/>
                    <a:gd name="T13" fmla="*/ 78 h 106"/>
                    <a:gd name="T14" fmla="*/ 70 w 130"/>
                    <a:gd name="T15" fmla="*/ 66 h 106"/>
                    <a:gd name="T16" fmla="*/ 68 w 130"/>
                    <a:gd name="T17" fmla="*/ 50 h 106"/>
                    <a:gd name="T18" fmla="*/ 60 w 130"/>
                    <a:gd name="T19" fmla="*/ 38 h 106"/>
                    <a:gd name="T20" fmla="*/ 56 w 130"/>
                    <a:gd name="T21" fmla="*/ 32 h 106"/>
                    <a:gd name="T22" fmla="*/ 42 w 130"/>
                    <a:gd name="T23" fmla="*/ 28 h 106"/>
                    <a:gd name="T24" fmla="*/ 36 w 130"/>
                    <a:gd name="T25" fmla="*/ 28 h 106"/>
                    <a:gd name="T26" fmla="*/ 12 w 130"/>
                    <a:gd name="T27" fmla="*/ 36 h 106"/>
                    <a:gd name="T28" fmla="*/ 8 w 130"/>
                    <a:gd name="T29" fmla="*/ 42 h 106"/>
                    <a:gd name="T30" fmla="*/ 2 w 130"/>
                    <a:gd name="T31" fmla="*/ 56 h 106"/>
                    <a:gd name="T32" fmla="*/ 0 w 130"/>
                    <a:gd name="T33" fmla="*/ 66 h 106"/>
                    <a:gd name="T34" fmla="*/ 4 w 130"/>
                    <a:gd name="T35" fmla="*/ 82 h 106"/>
                    <a:gd name="T36" fmla="*/ 10 w 130"/>
                    <a:gd name="T37" fmla="*/ 96 h 106"/>
                    <a:gd name="T38" fmla="*/ 20 w 130"/>
                    <a:gd name="T39" fmla="*/ 44 h 106"/>
                    <a:gd name="T40" fmla="*/ 26 w 130"/>
                    <a:gd name="T41" fmla="*/ 40 h 106"/>
                    <a:gd name="T42" fmla="*/ 36 w 130"/>
                    <a:gd name="T43" fmla="*/ 38 h 106"/>
                    <a:gd name="T44" fmla="*/ 52 w 130"/>
                    <a:gd name="T45" fmla="*/ 44 h 106"/>
                    <a:gd name="T46" fmla="*/ 56 w 130"/>
                    <a:gd name="T47" fmla="*/ 54 h 106"/>
                    <a:gd name="T48" fmla="*/ 58 w 130"/>
                    <a:gd name="T49" fmla="*/ 66 h 106"/>
                    <a:gd name="T50" fmla="*/ 52 w 130"/>
                    <a:gd name="T51" fmla="*/ 88 h 106"/>
                    <a:gd name="T52" fmla="*/ 44 w 130"/>
                    <a:gd name="T53" fmla="*/ 94 h 106"/>
                    <a:gd name="T54" fmla="*/ 36 w 130"/>
                    <a:gd name="T55" fmla="*/ 94 h 106"/>
                    <a:gd name="T56" fmla="*/ 20 w 130"/>
                    <a:gd name="T57" fmla="*/ 88 h 106"/>
                    <a:gd name="T58" fmla="*/ 16 w 130"/>
                    <a:gd name="T59" fmla="*/ 78 h 106"/>
                    <a:gd name="T60" fmla="*/ 14 w 130"/>
                    <a:gd name="T61" fmla="*/ 66 h 106"/>
                    <a:gd name="T62" fmla="*/ 20 w 130"/>
                    <a:gd name="T63" fmla="*/ 44 h 106"/>
                    <a:gd name="T64" fmla="*/ 98 w 130"/>
                    <a:gd name="T65" fmla="*/ 14 h 106"/>
                    <a:gd name="T66" fmla="*/ 86 w 130"/>
                    <a:gd name="T67" fmla="*/ 0 h 106"/>
                    <a:gd name="T68" fmla="*/ 98 w 130"/>
                    <a:gd name="T69" fmla="*/ 14 h 106"/>
                    <a:gd name="T70" fmla="*/ 98 w 130"/>
                    <a:gd name="T71" fmla="*/ 104 h 106"/>
                    <a:gd name="T72" fmla="*/ 86 w 130"/>
                    <a:gd name="T73" fmla="*/ 28 h 106"/>
                    <a:gd name="T74" fmla="*/ 98 w 130"/>
                    <a:gd name="T75" fmla="*/ 104 h 106"/>
                    <a:gd name="T76" fmla="*/ 130 w 130"/>
                    <a:gd name="T77" fmla="*/ 104 h 106"/>
                    <a:gd name="T78" fmla="*/ 118 w 130"/>
                    <a:gd name="T79" fmla="*/ 0 h 106"/>
                    <a:gd name="T80" fmla="*/ 130 w 130"/>
                    <a:gd name="T81" fmla="*/ 104 h 10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130"/>
                    <a:gd name="T124" fmla="*/ 0 h 106"/>
                    <a:gd name="T125" fmla="*/ 130 w 130"/>
                    <a:gd name="T126" fmla="*/ 106 h 106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130" h="106">
                      <a:moveTo>
                        <a:pt x="10" y="96"/>
                      </a:moveTo>
                      <a:lnTo>
                        <a:pt x="10" y="96"/>
                      </a:lnTo>
                      <a:lnTo>
                        <a:pt x="16" y="100"/>
                      </a:lnTo>
                      <a:lnTo>
                        <a:pt x="22" y="102"/>
                      </a:lnTo>
                      <a:lnTo>
                        <a:pt x="28" y="104"/>
                      </a:lnTo>
                      <a:lnTo>
                        <a:pt x="36" y="106"/>
                      </a:lnTo>
                      <a:lnTo>
                        <a:pt x="46" y="104"/>
                      </a:lnTo>
                      <a:lnTo>
                        <a:pt x="54" y="100"/>
                      </a:lnTo>
                      <a:lnTo>
                        <a:pt x="60" y="96"/>
                      </a:lnTo>
                      <a:lnTo>
                        <a:pt x="66" y="88"/>
                      </a:lnTo>
                      <a:lnTo>
                        <a:pt x="70" y="78"/>
                      </a:lnTo>
                      <a:lnTo>
                        <a:pt x="70" y="66"/>
                      </a:lnTo>
                      <a:lnTo>
                        <a:pt x="70" y="56"/>
                      </a:lnTo>
                      <a:lnTo>
                        <a:pt x="68" y="50"/>
                      </a:lnTo>
                      <a:lnTo>
                        <a:pt x="66" y="42"/>
                      </a:lnTo>
                      <a:lnTo>
                        <a:pt x="60" y="38"/>
                      </a:lnTo>
                      <a:lnTo>
                        <a:pt x="56" y="32"/>
                      </a:lnTo>
                      <a:lnTo>
                        <a:pt x="50" y="30"/>
                      </a:lnTo>
                      <a:lnTo>
                        <a:pt x="42" y="28"/>
                      </a:lnTo>
                      <a:lnTo>
                        <a:pt x="36" y="28"/>
                      </a:lnTo>
                      <a:lnTo>
                        <a:pt x="22" y="30"/>
                      </a:lnTo>
                      <a:lnTo>
                        <a:pt x="12" y="36"/>
                      </a:lnTo>
                      <a:lnTo>
                        <a:pt x="8" y="42"/>
                      </a:lnTo>
                      <a:lnTo>
                        <a:pt x="4" y="48"/>
                      </a:lnTo>
                      <a:lnTo>
                        <a:pt x="2" y="56"/>
                      </a:lnTo>
                      <a:lnTo>
                        <a:pt x="0" y="66"/>
                      </a:lnTo>
                      <a:lnTo>
                        <a:pt x="2" y="76"/>
                      </a:lnTo>
                      <a:lnTo>
                        <a:pt x="4" y="82"/>
                      </a:lnTo>
                      <a:lnTo>
                        <a:pt x="6" y="90"/>
                      </a:lnTo>
                      <a:lnTo>
                        <a:pt x="10" y="96"/>
                      </a:lnTo>
                      <a:close/>
                      <a:moveTo>
                        <a:pt x="20" y="44"/>
                      </a:moveTo>
                      <a:lnTo>
                        <a:pt x="20" y="44"/>
                      </a:lnTo>
                      <a:lnTo>
                        <a:pt x="26" y="40"/>
                      </a:lnTo>
                      <a:lnTo>
                        <a:pt x="36" y="38"/>
                      </a:lnTo>
                      <a:lnTo>
                        <a:pt x="44" y="40"/>
                      </a:lnTo>
                      <a:lnTo>
                        <a:pt x="52" y="44"/>
                      </a:lnTo>
                      <a:lnTo>
                        <a:pt x="56" y="54"/>
                      </a:lnTo>
                      <a:lnTo>
                        <a:pt x="58" y="66"/>
                      </a:lnTo>
                      <a:lnTo>
                        <a:pt x="56" y="78"/>
                      </a:lnTo>
                      <a:lnTo>
                        <a:pt x="52" y="88"/>
                      </a:lnTo>
                      <a:lnTo>
                        <a:pt x="44" y="94"/>
                      </a:lnTo>
                      <a:lnTo>
                        <a:pt x="36" y="94"/>
                      </a:lnTo>
                      <a:lnTo>
                        <a:pt x="26" y="94"/>
                      </a:lnTo>
                      <a:lnTo>
                        <a:pt x="20" y="88"/>
                      </a:lnTo>
                      <a:lnTo>
                        <a:pt x="16" y="78"/>
                      </a:lnTo>
                      <a:lnTo>
                        <a:pt x="14" y="66"/>
                      </a:lnTo>
                      <a:lnTo>
                        <a:pt x="16" y="54"/>
                      </a:lnTo>
                      <a:lnTo>
                        <a:pt x="20" y="44"/>
                      </a:lnTo>
                      <a:close/>
                      <a:moveTo>
                        <a:pt x="98" y="14"/>
                      </a:moveTo>
                      <a:lnTo>
                        <a:pt x="98" y="0"/>
                      </a:lnTo>
                      <a:lnTo>
                        <a:pt x="86" y="0"/>
                      </a:lnTo>
                      <a:lnTo>
                        <a:pt x="86" y="14"/>
                      </a:lnTo>
                      <a:lnTo>
                        <a:pt x="98" y="14"/>
                      </a:lnTo>
                      <a:close/>
                      <a:moveTo>
                        <a:pt x="98" y="104"/>
                      </a:moveTo>
                      <a:lnTo>
                        <a:pt x="98" y="28"/>
                      </a:lnTo>
                      <a:lnTo>
                        <a:pt x="86" y="28"/>
                      </a:lnTo>
                      <a:lnTo>
                        <a:pt x="86" y="104"/>
                      </a:lnTo>
                      <a:lnTo>
                        <a:pt x="98" y="104"/>
                      </a:lnTo>
                      <a:close/>
                      <a:moveTo>
                        <a:pt x="130" y="104"/>
                      </a:moveTo>
                      <a:lnTo>
                        <a:pt x="130" y="0"/>
                      </a:lnTo>
                      <a:lnTo>
                        <a:pt x="118" y="0"/>
                      </a:lnTo>
                      <a:lnTo>
                        <a:pt x="118" y="104"/>
                      </a:lnTo>
                      <a:lnTo>
                        <a:pt x="130" y="10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63" name="Freeform 259"/>
                <p:cNvSpPr>
                  <a:spLocks noEditPoints="1"/>
                </p:cNvSpPr>
                <p:nvPr/>
              </p:nvSpPr>
              <p:spPr bwMode="auto">
                <a:xfrm>
                  <a:off x="2520" y="2472"/>
                  <a:ext cx="286" cy="134"/>
                </a:xfrm>
                <a:custGeom>
                  <a:avLst/>
                  <a:gdLst>
                    <a:gd name="T0" fmla="*/ 26 w 286"/>
                    <a:gd name="T1" fmla="*/ 8 h 134"/>
                    <a:gd name="T2" fmla="*/ 0 w 286"/>
                    <a:gd name="T3" fmla="*/ 26 h 134"/>
                    <a:gd name="T4" fmla="*/ 14 w 286"/>
                    <a:gd name="T5" fmla="*/ 32 h 134"/>
                    <a:gd name="T6" fmla="*/ 38 w 286"/>
                    <a:gd name="T7" fmla="*/ 0 h 134"/>
                    <a:gd name="T8" fmla="*/ 130 w 286"/>
                    <a:gd name="T9" fmla="*/ 134 h 134"/>
                    <a:gd name="T10" fmla="*/ 160 w 286"/>
                    <a:gd name="T11" fmla="*/ 130 h 134"/>
                    <a:gd name="T12" fmla="*/ 172 w 286"/>
                    <a:gd name="T13" fmla="*/ 120 h 134"/>
                    <a:gd name="T14" fmla="*/ 164 w 286"/>
                    <a:gd name="T15" fmla="*/ 30 h 134"/>
                    <a:gd name="T16" fmla="*/ 154 w 286"/>
                    <a:gd name="T17" fmla="*/ 30 h 134"/>
                    <a:gd name="T18" fmla="*/ 132 w 286"/>
                    <a:gd name="T19" fmla="*/ 30 h 134"/>
                    <a:gd name="T20" fmla="*/ 114 w 286"/>
                    <a:gd name="T21" fmla="*/ 48 h 134"/>
                    <a:gd name="T22" fmla="*/ 110 w 286"/>
                    <a:gd name="T23" fmla="*/ 66 h 134"/>
                    <a:gd name="T24" fmla="*/ 122 w 286"/>
                    <a:gd name="T25" fmla="*/ 98 h 134"/>
                    <a:gd name="T26" fmla="*/ 142 w 286"/>
                    <a:gd name="T27" fmla="*/ 104 h 134"/>
                    <a:gd name="T28" fmla="*/ 162 w 286"/>
                    <a:gd name="T29" fmla="*/ 94 h 134"/>
                    <a:gd name="T30" fmla="*/ 158 w 286"/>
                    <a:gd name="T31" fmla="*/ 116 h 134"/>
                    <a:gd name="T32" fmla="*/ 142 w 286"/>
                    <a:gd name="T33" fmla="*/ 124 h 134"/>
                    <a:gd name="T34" fmla="*/ 128 w 286"/>
                    <a:gd name="T35" fmla="*/ 120 h 134"/>
                    <a:gd name="T36" fmla="*/ 112 w 286"/>
                    <a:gd name="T37" fmla="*/ 110 h 134"/>
                    <a:gd name="T38" fmla="*/ 120 w 286"/>
                    <a:gd name="T39" fmla="*/ 128 h 134"/>
                    <a:gd name="T40" fmla="*/ 142 w 286"/>
                    <a:gd name="T41" fmla="*/ 38 h 134"/>
                    <a:gd name="T42" fmla="*/ 158 w 286"/>
                    <a:gd name="T43" fmla="*/ 46 h 134"/>
                    <a:gd name="T44" fmla="*/ 162 w 286"/>
                    <a:gd name="T45" fmla="*/ 78 h 134"/>
                    <a:gd name="T46" fmla="*/ 142 w 286"/>
                    <a:gd name="T47" fmla="*/ 94 h 134"/>
                    <a:gd name="T48" fmla="*/ 128 w 286"/>
                    <a:gd name="T49" fmla="*/ 88 h 134"/>
                    <a:gd name="T50" fmla="*/ 124 w 286"/>
                    <a:gd name="T51" fmla="*/ 54 h 134"/>
                    <a:gd name="T52" fmla="*/ 258 w 286"/>
                    <a:gd name="T53" fmla="*/ 104 h 134"/>
                    <a:gd name="T54" fmla="*/ 254 w 286"/>
                    <a:gd name="T55" fmla="*/ 74 h 134"/>
                    <a:gd name="T56" fmla="*/ 254 w 286"/>
                    <a:gd name="T57" fmla="*/ 44 h 134"/>
                    <a:gd name="T58" fmla="*/ 242 w 286"/>
                    <a:gd name="T59" fmla="*/ 30 h 134"/>
                    <a:gd name="T60" fmla="*/ 226 w 286"/>
                    <a:gd name="T61" fmla="*/ 28 h 134"/>
                    <a:gd name="T62" fmla="*/ 202 w 286"/>
                    <a:gd name="T63" fmla="*/ 34 h 134"/>
                    <a:gd name="T64" fmla="*/ 192 w 286"/>
                    <a:gd name="T65" fmla="*/ 52 h 134"/>
                    <a:gd name="T66" fmla="*/ 210 w 286"/>
                    <a:gd name="T67" fmla="*/ 42 h 134"/>
                    <a:gd name="T68" fmla="*/ 224 w 286"/>
                    <a:gd name="T69" fmla="*/ 38 h 134"/>
                    <a:gd name="T70" fmla="*/ 242 w 286"/>
                    <a:gd name="T71" fmla="*/ 48 h 134"/>
                    <a:gd name="T72" fmla="*/ 242 w 286"/>
                    <a:gd name="T73" fmla="*/ 58 h 134"/>
                    <a:gd name="T74" fmla="*/ 208 w 286"/>
                    <a:gd name="T75" fmla="*/ 64 h 134"/>
                    <a:gd name="T76" fmla="*/ 192 w 286"/>
                    <a:gd name="T77" fmla="*/ 74 h 134"/>
                    <a:gd name="T78" fmla="*/ 192 w 286"/>
                    <a:gd name="T79" fmla="*/ 94 h 134"/>
                    <a:gd name="T80" fmla="*/ 216 w 286"/>
                    <a:gd name="T81" fmla="*/ 106 h 134"/>
                    <a:gd name="T82" fmla="*/ 230 w 286"/>
                    <a:gd name="T83" fmla="*/ 104 h 134"/>
                    <a:gd name="T84" fmla="*/ 246 w 286"/>
                    <a:gd name="T85" fmla="*/ 104 h 134"/>
                    <a:gd name="T86" fmla="*/ 242 w 286"/>
                    <a:gd name="T87" fmla="*/ 78 h 134"/>
                    <a:gd name="T88" fmla="*/ 232 w 286"/>
                    <a:gd name="T89" fmla="*/ 94 h 134"/>
                    <a:gd name="T90" fmla="*/ 218 w 286"/>
                    <a:gd name="T91" fmla="*/ 96 h 134"/>
                    <a:gd name="T92" fmla="*/ 204 w 286"/>
                    <a:gd name="T93" fmla="*/ 90 h 134"/>
                    <a:gd name="T94" fmla="*/ 206 w 286"/>
                    <a:gd name="T95" fmla="*/ 78 h 134"/>
                    <a:gd name="T96" fmla="*/ 222 w 286"/>
                    <a:gd name="T97" fmla="*/ 72 h 134"/>
                    <a:gd name="T98" fmla="*/ 286 w 286"/>
                    <a:gd name="T99" fmla="*/ 104 h 134"/>
                    <a:gd name="T100" fmla="*/ 286 w 286"/>
                    <a:gd name="T101" fmla="*/ 104 h 134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286"/>
                    <a:gd name="T154" fmla="*/ 0 h 134"/>
                    <a:gd name="T155" fmla="*/ 286 w 286"/>
                    <a:gd name="T156" fmla="*/ 134 h 134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286" h="134">
                      <a:moveTo>
                        <a:pt x="38" y="0"/>
                      </a:moveTo>
                      <a:lnTo>
                        <a:pt x="30" y="0"/>
                      </a:lnTo>
                      <a:lnTo>
                        <a:pt x="26" y="8"/>
                      </a:lnTo>
                      <a:lnTo>
                        <a:pt x="18" y="14"/>
                      </a:lnTo>
                      <a:lnTo>
                        <a:pt x="10" y="22"/>
                      </a:lnTo>
                      <a:lnTo>
                        <a:pt x="0" y="26"/>
                      </a:lnTo>
                      <a:lnTo>
                        <a:pt x="0" y="40"/>
                      </a:lnTo>
                      <a:lnTo>
                        <a:pt x="14" y="32"/>
                      </a:lnTo>
                      <a:lnTo>
                        <a:pt x="26" y="24"/>
                      </a:lnTo>
                      <a:lnTo>
                        <a:pt x="26" y="104"/>
                      </a:lnTo>
                      <a:lnTo>
                        <a:pt x="38" y="104"/>
                      </a:lnTo>
                      <a:lnTo>
                        <a:pt x="38" y="0"/>
                      </a:lnTo>
                      <a:close/>
                      <a:moveTo>
                        <a:pt x="120" y="128"/>
                      </a:moveTo>
                      <a:lnTo>
                        <a:pt x="120" y="128"/>
                      </a:lnTo>
                      <a:lnTo>
                        <a:pt x="130" y="134"/>
                      </a:lnTo>
                      <a:lnTo>
                        <a:pt x="142" y="134"/>
                      </a:lnTo>
                      <a:lnTo>
                        <a:pt x="152" y="134"/>
                      </a:lnTo>
                      <a:lnTo>
                        <a:pt x="160" y="130"/>
                      </a:lnTo>
                      <a:lnTo>
                        <a:pt x="166" y="126"/>
                      </a:lnTo>
                      <a:lnTo>
                        <a:pt x="172" y="120"/>
                      </a:lnTo>
                      <a:lnTo>
                        <a:pt x="174" y="110"/>
                      </a:lnTo>
                      <a:lnTo>
                        <a:pt x="176" y="94"/>
                      </a:lnTo>
                      <a:lnTo>
                        <a:pt x="176" y="30"/>
                      </a:lnTo>
                      <a:lnTo>
                        <a:pt x="164" y="30"/>
                      </a:lnTo>
                      <a:lnTo>
                        <a:pt x="164" y="38"/>
                      </a:lnTo>
                      <a:lnTo>
                        <a:pt x="158" y="34"/>
                      </a:lnTo>
                      <a:lnTo>
                        <a:pt x="154" y="30"/>
                      </a:lnTo>
                      <a:lnTo>
                        <a:pt x="148" y="28"/>
                      </a:lnTo>
                      <a:lnTo>
                        <a:pt x="142" y="28"/>
                      </a:lnTo>
                      <a:lnTo>
                        <a:pt x="132" y="30"/>
                      </a:lnTo>
                      <a:lnTo>
                        <a:pt x="124" y="34"/>
                      </a:lnTo>
                      <a:lnTo>
                        <a:pt x="118" y="38"/>
                      </a:lnTo>
                      <a:lnTo>
                        <a:pt x="114" y="48"/>
                      </a:lnTo>
                      <a:lnTo>
                        <a:pt x="110" y="56"/>
                      </a:lnTo>
                      <a:lnTo>
                        <a:pt x="110" y="66"/>
                      </a:lnTo>
                      <a:lnTo>
                        <a:pt x="112" y="82"/>
                      </a:lnTo>
                      <a:lnTo>
                        <a:pt x="118" y="94"/>
                      </a:lnTo>
                      <a:lnTo>
                        <a:pt x="122" y="98"/>
                      </a:lnTo>
                      <a:lnTo>
                        <a:pt x="128" y="102"/>
                      </a:lnTo>
                      <a:lnTo>
                        <a:pt x="134" y="104"/>
                      </a:lnTo>
                      <a:lnTo>
                        <a:pt x="142" y="104"/>
                      </a:lnTo>
                      <a:lnTo>
                        <a:pt x="148" y="104"/>
                      </a:lnTo>
                      <a:lnTo>
                        <a:pt x="152" y="102"/>
                      </a:lnTo>
                      <a:lnTo>
                        <a:pt x="158" y="100"/>
                      </a:lnTo>
                      <a:lnTo>
                        <a:pt x="162" y="94"/>
                      </a:lnTo>
                      <a:lnTo>
                        <a:pt x="162" y="110"/>
                      </a:lnTo>
                      <a:lnTo>
                        <a:pt x="158" y="116"/>
                      </a:lnTo>
                      <a:lnTo>
                        <a:pt x="154" y="120"/>
                      </a:lnTo>
                      <a:lnTo>
                        <a:pt x="148" y="124"/>
                      </a:lnTo>
                      <a:lnTo>
                        <a:pt x="142" y="124"/>
                      </a:lnTo>
                      <a:lnTo>
                        <a:pt x="134" y="124"/>
                      </a:lnTo>
                      <a:lnTo>
                        <a:pt x="128" y="120"/>
                      </a:lnTo>
                      <a:lnTo>
                        <a:pt x="126" y="118"/>
                      </a:lnTo>
                      <a:lnTo>
                        <a:pt x="124" y="112"/>
                      </a:lnTo>
                      <a:lnTo>
                        <a:pt x="112" y="110"/>
                      </a:lnTo>
                      <a:lnTo>
                        <a:pt x="114" y="122"/>
                      </a:lnTo>
                      <a:lnTo>
                        <a:pt x="116" y="126"/>
                      </a:lnTo>
                      <a:lnTo>
                        <a:pt x="120" y="128"/>
                      </a:lnTo>
                      <a:close/>
                      <a:moveTo>
                        <a:pt x="128" y="46"/>
                      </a:moveTo>
                      <a:lnTo>
                        <a:pt x="128" y="46"/>
                      </a:lnTo>
                      <a:lnTo>
                        <a:pt x="134" y="40"/>
                      </a:lnTo>
                      <a:lnTo>
                        <a:pt x="142" y="38"/>
                      </a:lnTo>
                      <a:lnTo>
                        <a:pt x="150" y="40"/>
                      </a:lnTo>
                      <a:lnTo>
                        <a:pt x="158" y="46"/>
                      </a:lnTo>
                      <a:lnTo>
                        <a:pt x="162" y="54"/>
                      </a:lnTo>
                      <a:lnTo>
                        <a:pt x="164" y="66"/>
                      </a:lnTo>
                      <a:lnTo>
                        <a:pt x="162" y="78"/>
                      </a:lnTo>
                      <a:lnTo>
                        <a:pt x="158" y="88"/>
                      </a:lnTo>
                      <a:lnTo>
                        <a:pt x="150" y="92"/>
                      </a:lnTo>
                      <a:lnTo>
                        <a:pt x="142" y="94"/>
                      </a:lnTo>
                      <a:lnTo>
                        <a:pt x="134" y="92"/>
                      </a:lnTo>
                      <a:lnTo>
                        <a:pt x="128" y="88"/>
                      </a:lnTo>
                      <a:lnTo>
                        <a:pt x="124" y="78"/>
                      </a:lnTo>
                      <a:lnTo>
                        <a:pt x="122" y="66"/>
                      </a:lnTo>
                      <a:lnTo>
                        <a:pt x="124" y="54"/>
                      </a:lnTo>
                      <a:lnTo>
                        <a:pt x="128" y="46"/>
                      </a:lnTo>
                      <a:close/>
                      <a:moveTo>
                        <a:pt x="246" y="104"/>
                      </a:moveTo>
                      <a:lnTo>
                        <a:pt x="258" y="104"/>
                      </a:lnTo>
                      <a:lnTo>
                        <a:pt x="256" y="96"/>
                      </a:lnTo>
                      <a:lnTo>
                        <a:pt x="254" y="74"/>
                      </a:lnTo>
                      <a:lnTo>
                        <a:pt x="254" y="56"/>
                      </a:lnTo>
                      <a:lnTo>
                        <a:pt x="254" y="44"/>
                      </a:lnTo>
                      <a:lnTo>
                        <a:pt x="250" y="36"/>
                      </a:lnTo>
                      <a:lnTo>
                        <a:pt x="246" y="32"/>
                      </a:lnTo>
                      <a:lnTo>
                        <a:pt x="242" y="30"/>
                      </a:lnTo>
                      <a:lnTo>
                        <a:pt x="234" y="28"/>
                      </a:lnTo>
                      <a:lnTo>
                        <a:pt x="226" y="28"/>
                      </a:lnTo>
                      <a:lnTo>
                        <a:pt x="216" y="28"/>
                      </a:lnTo>
                      <a:lnTo>
                        <a:pt x="208" y="30"/>
                      </a:lnTo>
                      <a:lnTo>
                        <a:pt x="202" y="34"/>
                      </a:lnTo>
                      <a:lnTo>
                        <a:pt x="198" y="38"/>
                      </a:lnTo>
                      <a:lnTo>
                        <a:pt x="194" y="44"/>
                      </a:lnTo>
                      <a:lnTo>
                        <a:pt x="192" y="52"/>
                      </a:lnTo>
                      <a:lnTo>
                        <a:pt x="204" y="52"/>
                      </a:lnTo>
                      <a:lnTo>
                        <a:pt x="206" y="46"/>
                      </a:lnTo>
                      <a:lnTo>
                        <a:pt x="210" y="42"/>
                      </a:lnTo>
                      <a:lnTo>
                        <a:pt x="216" y="40"/>
                      </a:lnTo>
                      <a:lnTo>
                        <a:pt x="224" y="38"/>
                      </a:lnTo>
                      <a:lnTo>
                        <a:pt x="232" y="40"/>
                      </a:lnTo>
                      <a:lnTo>
                        <a:pt x="238" y="42"/>
                      </a:lnTo>
                      <a:lnTo>
                        <a:pt x="242" y="48"/>
                      </a:lnTo>
                      <a:lnTo>
                        <a:pt x="242" y="54"/>
                      </a:lnTo>
                      <a:lnTo>
                        <a:pt x="242" y="58"/>
                      </a:lnTo>
                      <a:lnTo>
                        <a:pt x="220" y="62"/>
                      </a:lnTo>
                      <a:lnTo>
                        <a:pt x="208" y="64"/>
                      </a:lnTo>
                      <a:lnTo>
                        <a:pt x="198" y="68"/>
                      </a:lnTo>
                      <a:lnTo>
                        <a:pt x="192" y="74"/>
                      </a:lnTo>
                      <a:lnTo>
                        <a:pt x="190" y="80"/>
                      </a:lnTo>
                      <a:lnTo>
                        <a:pt x="190" y="84"/>
                      </a:lnTo>
                      <a:lnTo>
                        <a:pt x="192" y="94"/>
                      </a:lnTo>
                      <a:lnTo>
                        <a:pt x="196" y="100"/>
                      </a:lnTo>
                      <a:lnTo>
                        <a:pt x="204" y="104"/>
                      </a:lnTo>
                      <a:lnTo>
                        <a:pt x="216" y="106"/>
                      </a:lnTo>
                      <a:lnTo>
                        <a:pt x="222" y="106"/>
                      </a:lnTo>
                      <a:lnTo>
                        <a:pt x="230" y="104"/>
                      </a:lnTo>
                      <a:lnTo>
                        <a:pt x="236" y="100"/>
                      </a:lnTo>
                      <a:lnTo>
                        <a:pt x="242" y="96"/>
                      </a:lnTo>
                      <a:lnTo>
                        <a:pt x="246" y="104"/>
                      </a:lnTo>
                      <a:close/>
                      <a:moveTo>
                        <a:pt x="242" y="72"/>
                      </a:moveTo>
                      <a:lnTo>
                        <a:pt x="242" y="72"/>
                      </a:lnTo>
                      <a:lnTo>
                        <a:pt x="242" y="78"/>
                      </a:lnTo>
                      <a:lnTo>
                        <a:pt x="240" y="84"/>
                      </a:lnTo>
                      <a:lnTo>
                        <a:pt x="236" y="90"/>
                      </a:lnTo>
                      <a:lnTo>
                        <a:pt x="232" y="94"/>
                      </a:lnTo>
                      <a:lnTo>
                        <a:pt x="226" y="96"/>
                      </a:lnTo>
                      <a:lnTo>
                        <a:pt x="218" y="96"/>
                      </a:lnTo>
                      <a:lnTo>
                        <a:pt x="212" y="96"/>
                      </a:lnTo>
                      <a:lnTo>
                        <a:pt x="208" y="92"/>
                      </a:lnTo>
                      <a:lnTo>
                        <a:pt x="204" y="90"/>
                      </a:lnTo>
                      <a:lnTo>
                        <a:pt x="204" y="84"/>
                      </a:lnTo>
                      <a:lnTo>
                        <a:pt x="206" y="78"/>
                      </a:lnTo>
                      <a:lnTo>
                        <a:pt x="210" y="74"/>
                      </a:lnTo>
                      <a:lnTo>
                        <a:pt x="222" y="72"/>
                      </a:lnTo>
                      <a:lnTo>
                        <a:pt x="242" y="66"/>
                      </a:lnTo>
                      <a:lnTo>
                        <a:pt x="242" y="72"/>
                      </a:lnTo>
                      <a:close/>
                      <a:moveTo>
                        <a:pt x="286" y="104"/>
                      </a:moveTo>
                      <a:lnTo>
                        <a:pt x="286" y="2"/>
                      </a:lnTo>
                      <a:lnTo>
                        <a:pt x="274" y="2"/>
                      </a:lnTo>
                      <a:lnTo>
                        <a:pt x="274" y="104"/>
                      </a:lnTo>
                      <a:lnTo>
                        <a:pt x="286" y="10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64" name="Freeform 260"/>
                <p:cNvSpPr>
                  <a:spLocks noEditPoints="1"/>
                </p:cNvSpPr>
                <p:nvPr/>
              </p:nvSpPr>
              <p:spPr bwMode="auto">
                <a:xfrm>
                  <a:off x="2514" y="2632"/>
                  <a:ext cx="266" cy="106"/>
                </a:xfrm>
                <a:custGeom>
                  <a:avLst/>
                  <a:gdLst>
                    <a:gd name="T0" fmla="*/ 30 w 266"/>
                    <a:gd name="T1" fmla="*/ 0 h 106"/>
                    <a:gd name="T2" fmla="*/ 18 w 266"/>
                    <a:gd name="T3" fmla="*/ 14 h 106"/>
                    <a:gd name="T4" fmla="*/ 0 w 266"/>
                    <a:gd name="T5" fmla="*/ 38 h 106"/>
                    <a:gd name="T6" fmla="*/ 12 w 266"/>
                    <a:gd name="T7" fmla="*/ 32 h 106"/>
                    <a:gd name="T8" fmla="*/ 38 w 266"/>
                    <a:gd name="T9" fmla="*/ 104 h 106"/>
                    <a:gd name="T10" fmla="*/ 86 w 266"/>
                    <a:gd name="T11" fmla="*/ 92 h 106"/>
                    <a:gd name="T12" fmla="*/ 92 w 266"/>
                    <a:gd name="T13" fmla="*/ 86 h 106"/>
                    <a:gd name="T14" fmla="*/ 126 w 266"/>
                    <a:gd name="T15" fmla="*/ 54 h 106"/>
                    <a:gd name="T16" fmla="*/ 134 w 266"/>
                    <a:gd name="T17" fmla="*/ 42 h 106"/>
                    <a:gd name="T18" fmla="*/ 136 w 266"/>
                    <a:gd name="T19" fmla="*/ 30 h 106"/>
                    <a:gd name="T20" fmla="*/ 128 w 266"/>
                    <a:gd name="T21" fmla="*/ 8 h 106"/>
                    <a:gd name="T22" fmla="*/ 118 w 266"/>
                    <a:gd name="T23" fmla="*/ 2 h 106"/>
                    <a:gd name="T24" fmla="*/ 90 w 266"/>
                    <a:gd name="T25" fmla="*/ 2 h 106"/>
                    <a:gd name="T26" fmla="*/ 76 w 266"/>
                    <a:gd name="T27" fmla="*/ 12 h 106"/>
                    <a:gd name="T28" fmla="*/ 84 w 266"/>
                    <a:gd name="T29" fmla="*/ 32 h 106"/>
                    <a:gd name="T30" fmla="*/ 90 w 266"/>
                    <a:gd name="T31" fmla="*/ 16 h 106"/>
                    <a:gd name="T32" fmla="*/ 104 w 266"/>
                    <a:gd name="T33" fmla="*/ 12 h 106"/>
                    <a:gd name="T34" fmla="*/ 118 w 266"/>
                    <a:gd name="T35" fmla="*/ 16 h 106"/>
                    <a:gd name="T36" fmla="*/ 124 w 266"/>
                    <a:gd name="T37" fmla="*/ 30 h 106"/>
                    <a:gd name="T38" fmla="*/ 118 w 266"/>
                    <a:gd name="T39" fmla="*/ 44 h 106"/>
                    <a:gd name="T40" fmla="*/ 94 w 266"/>
                    <a:gd name="T41" fmla="*/ 66 h 106"/>
                    <a:gd name="T42" fmla="*/ 78 w 266"/>
                    <a:gd name="T43" fmla="*/ 82 h 106"/>
                    <a:gd name="T44" fmla="*/ 70 w 266"/>
                    <a:gd name="T45" fmla="*/ 96 h 106"/>
                    <a:gd name="T46" fmla="*/ 136 w 266"/>
                    <a:gd name="T47" fmla="*/ 92 h 106"/>
                    <a:gd name="T48" fmla="*/ 188 w 266"/>
                    <a:gd name="T49" fmla="*/ 74 h 106"/>
                    <a:gd name="T50" fmla="*/ 148 w 266"/>
                    <a:gd name="T51" fmla="*/ 74 h 106"/>
                    <a:gd name="T52" fmla="*/ 208 w 266"/>
                    <a:gd name="T53" fmla="*/ 98 h 106"/>
                    <a:gd name="T54" fmla="*/ 230 w 266"/>
                    <a:gd name="T55" fmla="*/ 106 h 106"/>
                    <a:gd name="T56" fmla="*/ 244 w 266"/>
                    <a:gd name="T57" fmla="*/ 104 h 106"/>
                    <a:gd name="T58" fmla="*/ 256 w 266"/>
                    <a:gd name="T59" fmla="*/ 96 h 106"/>
                    <a:gd name="T60" fmla="*/ 264 w 266"/>
                    <a:gd name="T61" fmla="*/ 80 h 106"/>
                    <a:gd name="T62" fmla="*/ 264 w 266"/>
                    <a:gd name="T63" fmla="*/ 64 h 106"/>
                    <a:gd name="T64" fmla="*/ 254 w 266"/>
                    <a:gd name="T65" fmla="*/ 52 h 106"/>
                    <a:gd name="T66" fmla="*/ 252 w 266"/>
                    <a:gd name="T67" fmla="*/ 44 h 106"/>
                    <a:gd name="T68" fmla="*/ 260 w 266"/>
                    <a:gd name="T69" fmla="*/ 34 h 106"/>
                    <a:gd name="T70" fmla="*/ 260 w 266"/>
                    <a:gd name="T71" fmla="*/ 20 h 106"/>
                    <a:gd name="T72" fmla="*/ 252 w 266"/>
                    <a:gd name="T73" fmla="*/ 8 h 106"/>
                    <a:gd name="T74" fmla="*/ 238 w 266"/>
                    <a:gd name="T75" fmla="*/ 2 h 106"/>
                    <a:gd name="T76" fmla="*/ 218 w 266"/>
                    <a:gd name="T77" fmla="*/ 2 h 106"/>
                    <a:gd name="T78" fmla="*/ 202 w 266"/>
                    <a:gd name="T79" fmla="*/ 16 h 106"/>
                    <a:gd name="T80" fmla="*/ 212 w 266"/>
                    <a:gd name="T81" fmla="*/ 30 h 106"/>
                    <a:gd name="T82" fmla="*/ 218 w 266"/>
                    <a:gd name="T83" fmla="*/ 16 h 106"/>
                    <a:gd name="T84" fmla="*/ 230 w 266"/>
                    <a:gd name="T85" fmla="*/ 12 h 106"/>
                    <a:gd name="T86" fmla="*/ 242 w 266"/>
                    <a:gd name="T87" fmla="*/ 16 h 106"/>
                    <a:gd name="T88" fmla="*/ 248 w 266"/>
                    <a:gd name="T89" fmla="*/ 28 h 106"/>
                    <a:gd name="T90" fmla="*/ 240 w 266"/>
                    <a:gd name="T91" fmla="*/ 40 h 106"/>
                    <a:gd name="T92" fmla="*/ 226 w 266"/>
                    <a:gd name="T93" fmla="*/ 44 h 106"/>
                    <a:gd name="T94" fmla="*/ 222 w 266"/>
                    <a:gd name="T95" fmla="*/ 56 h 106"/>
                    <a:gd name="T96" fmla="*/ 240 w 266"/>
                    <a:gd name="T97" fmla="*/ 56 h 106"/>
                    <a:gd name="T98" fmla="*/ 250 w 266"/>
                    <a:gd name="T99" fmla="*/ 66 h 106"/>
                    <a:gd name="T100" fmla="*/ 250 w 266"/>
                    <a:gd name="T101" fmla="*/ 82 h 106"/>
                    <a:gd name="T102" fmla="*/ 240 w 266"/>
                    <a:gd name="T103" fmla="*/ 94 h 106"/>
                    <a:gd name="T104" fmla="*/ 224 w 266"/>
                    <a:gd name="T105" fmla="*/ 94 h 106"/>
                    <a:gd name="T106" fmla="*/ 214 w 266"/>
                    <a:gd name="T107" fmla="*/ 84 h 106"/>
                    <a:gd name="T108" fmla="*/ 198 w 266"/>
                    <a:gd name="T109" fmla="*/ 78 h 106"/>
                    <a:gd name="T110" fmla="*/ 208 w 266"/>
                    <a:gd name="T111" fmla="*/ 98 h 10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266"/>
                    <a:gd name="T169" fmla="*/ 0 h 106"/>
                    <a:gd name="T170" fmla="*/ 266 w 266"/>
                    <a:gd name="T171" fmla="*/ 106 h 106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266" h="106">
                      <a:moveTo>
                        <a:pt x="38" y="0"/>
                      </a:moveTo>
                      <a:lnTo>
                        <a:pt x="30" y="0"/>
                      </a:lnTo>
                      <a:lnTo>
                        <a:pt x="24" y="8"/>
                      </a:lnTo>
                      <a:lnTo>
                        <a:pt x="18" y="14"/>
                      </a:lnTo>
                      <a:lnTo>
                        <a:pt x="10" y="22"/>
                      </a:lnTo>
                      <a:lnTo>
                        <a:pt x="0" y="26"/>
                      </a:lnTo>
                      <a:lnTo>
                        <a:pt x="0" y="38"/>
                      </a:lnTo>
                      <a:lnTo>
                        <a:pt x="12" y="32"/>
                      </a:lnTo>
                      <a:lnTo>
                        <a:pt x="24" y="24"/>
                      </a:lnTo>
                      <a:lnTo>
                        <a:pt x="24" y="104"/>
                      </a:lnTo>
                      <a:lnTo>
                        <a:pt x="38" y="104"/>
                      </a:lnTo>
                      <a:lnTo>
                        <a:pt x="38" y="0"/>
                      </a:lnTo>
                      <a:close/>
                      <a:moveTo>
                        <a:pt x="86" y="92"/>
                      </a:moveTo>
                      <a:lnTo>
                        <a:pt x="86" y="92"/>
                      </a:lnTo>
                      <a:lnTo>
                        <a:pt x="92" y="86"/>
                      </a:lnTo>
                      <a:lnTo>
                        <a:pt x="106" y="72"/>
                      </a:lnTo>
                      <a:lnTo>
                        <a:pt x="126" y="54"/>
                      </a:lnTo>
                      <a:lnTo>
                        <a:pt x="130" y="48"/>
                      </a:lnTo>
                      <a:lnTo>
                        <a:pt x="134" y="42"/>
                      </a:lnTo>
                      <a:lnTo>
                        <a:pt x="136" y="36"/>
                      </a:lnTo>
                      <a:lnTo>
                        <a:pt x="136" y="30"/>
                      </a:lnTo>
                      <a:lnTo>
                        <a:pt x="134" y="18"/>
                      </a:lnTo>
                      <a:lnTo>
                        <a:pt x="128" y="8"/>
                      </a:lnTo>
                      <a:lnTo>
                        <a:pt x="122" y="6"/>
                      </a:lnTo>
                      <a:lnTo>
                        <a:pt x="118" y="2"/>
                      </a:lnTo>
                      <a:lnTo>
                        <a:pt x="104" y="0"/>
                      </a:lnTo>
                      <a:lnTo>
                        <a:pt x="90" y="2"/>
                      </a:lnTo>
                      <a:lnTo>
                        <a:pt x="80" y="8"/>
                      </a:lnTo>
                      <a:lnTo>
                        <a:pt x="76" y="12"/>
                      </a:lnTo>
                      <a:lnTo>
                        <a:pt x="74" y="18"/>
                      </a:lnTo>
                      <a:lnTo>
                        <a:pt x="70" y="30"/>
                      </a:lnTo>
                      <a:lnTo>
                        <a:pt x="84" y="32"/>
                      </a:lnTo>
                      <a:lnTo>
                        <a:pt x="84" y="24"/>
                      </a:lnTo>
                      <a:lnTo>
                        <a:pt x="90" y="16"/>
                      </a:lnTo>
                      <a:lnTo>
                        <a:pt x="96" y="12"/>
                      </a:lnTo>
                      <a:lnTo>
                        <a:pt x="104" y="12"/>
                      </a:lnTo>
                      <a:lnTo>
                        <a:pt x="112" y="12"/>
                      </a:lnTo>
                      <a:lnTo>
                        <a:pt x="118" y="16"/>
                      </a:lnTo>
                      <a:lnTo>
                        <a:pt x="122" y="22"/>
                      </a:lnTo>
                      <a:lnTo>
                        <a:pt x="124" y="30"/>
                      </a:lnTo>
                      <a:lnTo>
                        <a:pt x="122" y="36"/>
                      </a:lnTo>
                      <a:lnTo>
                        <a:pt x="118" y="44"/>
                      </a:lnTo>
                      <a:lnTo>
                        <a:pt x="108" y="54"/>
                      </a:lnTo>
                      <a:lnTo>
                        <a:pt x="94" y="66"/>
                      </a:lnTo>
                      <a:lnTo>
                        <a:pt x="78" y="82"/>
                      </a:lnTo>
                      <a:lnTo>
                        <a:pt x="74" y="88"/>
                      </a:lnTo>
                      <a:lnTo>
                        <a:pt x="70" y="96"/>
                      </a:lnTo>
                      <a:lnTo>
                        <a:pt x="68" y="104"/>
                      </a:lnTo>
                      <a:lnTo>
                        <a:pt x="136" y="104"/>
                      </a:lnTo>
                      <a:lnTo>
                        <a:pt x="136" y="92"/>
                      </a:lnTo>
                      <a:lnTo>
                        <a:pt x="86" y="92"/>
                      </a:lnTo>
                      <a:close/>
                      <a:moveTo>
                        <a:pt x="188" y="74"/>
                      </a:moveTo>
                      <a:lnTo>
                        <a:pt x="188" y="60"/>
                      </a:lnTo>
                      <a:lnTo>
                        <a:pt x="148" y="60"/>
                      </a:lnTo>
                      <a:lnTo>
                        <a:pt x="148" y="74"/>
                      </a:lnTo>
                      <a:lnTo>
                        <a:pt x="188" y="74"/>
                      </a:lnTo>
                      <a:close/>
                      <a:moveTo>
                        <a:pt x="208" y="98"/>
                      </a:moveTo>
                      <a:lnTo>
                        <a:pt x="208" y="98"/>
                      </a:lnTo>
                      <a:lnTo>
                        <a:pt x="218" y="104"/>
                      </a:lnTo>
                      <a:lnTo>
                        <a:pt x="230" y="106"/>
                      </a:lnTo>
                      <a:lnTo>
                        <a:pt x="238" y="106"/>
                      </a:lnTo>
                      <a:lnTo>
                        <a:pt x="244" y="104"/>
                      </a:lnTo>
                      <a:lnTo>
                        <a:pt x="250" y="100"/>
                      </a:lnTo>
                      <a:lnTo>
                        <a:pt x="256" y="96"/>
                      </a:lnTo>
                      <a:lnTo>
                        <a:pt x="260" y="92"/>
                      </a:lnTo>
                      <a:lnTo>
                        <a:pt x="264" y="86"/>
                      </a:lnTo>
                      <a:lnTo>
                        <a:pt x="264" y="80"/>
                      </a:lnTo>
                      <a:lnTo>
                        <a:pt x="266" y="74"/>
                      </a:lnTo>
                      <a:lnTo>
                        <a:pt x="264" y="64"/>
                      </a:lnTo>
                      <a:lnTo>
                        <a:pt x="260" y="58"/>
                      </a:lnTo>
                      <a:lnTo>
                        <a:pt x="254" y="52"/>
                      </a:lnTo>
                      <a:lnTo>
                        <a:pt x="246" y="48"/>
                      </a:lnTo>
                      <a:lnTo>
                        <a:pt x="252" y="44"/>
                      </a:lnTo>
                      <a:lnTo>
                        <a:pt x="256" y="40"/>
                      </a:lnTo>
                      <a:lnTo>
                        <a:pt x="260" y="34"/>
                      </a:lnTo>
                      <a:lnTo>
                        <a:pt x="260" y="28"/>
                      </a:lnTo>
                      <a:lnTo>
                        <a:pt x="260" y="20"/>
                      </a:lnTo>
                      <a:lnTo>
                        <a:pt x="256" y="14"/>
                      </a:lnTo>
                      <a:lnTo>
                        <a:pt x="252" y="8"/>
                      </a:lnTo>
                      <a:lnTo>
                        <a:pt x="246" y="4"/>
                      </a:lnTo>
                      <a:lnTo>
                        <a:pt x="238" y="2"/>
                      </a:lnTo>
                      <a:lnTo>
                        <a:pt x="230" y="0"/>
                      </a:lnTo>
                      <a:lnTo>
                        <a:pt x="218" y="2"/>
                      </a:lnTo>
                      <a:lnTo>
                        <a:pt x="210" y="8"/>
                      </a:lnTo>
                      <a:lnTo>
                        <a:pt x="202" y="16"/>
                      </a:lnTo>
                      <a:lnTo>
                        <a:pt x="200" y="28"/>
                      </a:lnTo>
                      <a:lnTo>
                        <a:pt x="212" y="30"/>
                      </a:lnTo>
                      <a:lnTo>
                        <a:pt x="214" y="22"/>
                      </a:lnTo>
                      <a:lnTo>
                        <a:pt x="218" y="16"/>
                      </a:lnTo>
                      <a:lnTo>
                        <a:pt x="224" y="12"/>
                      </a:lnTo>
                      <a:lnTo>
                        <a:pt x="230" y="12"/>
                      </a:lnTo>
                      <a:lnTo>
                        <a:pt x="238" y="12"/>
                      </a:lnTo>
                      <a:lnTo>
                        <a:pt x="242" y="16"/>
                      </a:lnTo>
                      <a:lnTo>
                        <a:pt x="246" y="20"/>
                      </a:lnTo>
                      <a:lnTo>
                        <a:pt x="248" y="28"/>
                      </a:lnTo>
                      <a:lnTo>
                        <a:pt x="246" y="34"/>
                      </a:lnTo>
                      <a:lnTo>
                        <a:pt x="240" y="40"/>
                      </a:lnTo>
                      <a:lnTo>
                        <a:pt x="234" y="44"/>
                      </a:lnTo>
                      <a:lnTo>
                        <a:pt x="226" y="44"/>
                      </a:lnTo>
                      <a:lnTo>
                        <a:pt x="224" y="44"/>
                      </a:lnTo>
                      <a:lnTo>
                        <a:pt x="222" y="56"/>
                      </a:lnTo>
                      <a:lnTo>
                        <a:pt x="232" y="54"/>
                      </a:lnTo>
                      <a:lnTo>
                        <a:pt x="240" y="56"/>
                      </a:lnTo>
                      <a:lnTo>
                        <a:pt x="246" y="60"/>
                      </a:lnTo>
                      <a:lnTo>
                        <a:pt x="250" y="66"/>
                      </a:lnTo>
                      <a:lnTo>
                        <a:pt x="252" y="74"/>
                      </a:lnTo>
                      <a:lnTo>
                        <a:pt x="250" y="82"/>
                      </a:lnTo>
                      <a:lnTo>
                        <a:pt x="246" y="90"/>
                      </a:lnTo>
                      <a:lnTo>
                        <a:pt x="240" y="94"/>
                      </a:lnTo>
                      <a:lnTo>
                        <a:pt x="230" y="96"/>
                      </a:lnTo>
                      <a:lnTo>
                        <a:pt x="224" y="94"/>
                      </a:lnTo>
                      <a:lnTo>
                        <a:pt x="218" y="90"/>
                      </a:lnTo>
                      <a:lnTo>
                        <a:pt x="214" y="84"/>
                      </a:lnTo>
                      <a:lnTo>
                        <a:pt x="210" y="76"/>
                      </a:lnTo>
                      <a:lnTo>
                        <a:pt x="198" y="78"/>
                      </a:lnTo>
                      <a:lnTo>
                        <a:pt x="202" y="88"/>
                      </a:lnTo>
                      <a:lnTo>
                        <a:pt x="208" y="9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65" name="Freeform 261"/>
                <p:cNvSpPr>
                  <a:spLocks noEditPoints="1"/>
                </p:cNvSpPr>
                <p:nvPr/>
              </p:nvSpPr>
              <p:spPr bwMode="auto">
                <a:xfrm>
                  <a:off x="2492" y="2794"/>
                  <a:ext cx="328" cy="106"/>
                </a:xfrm>
                <a:custGeom>
                  <a:avLst/>
                  <a:gdLst>
                    <a:gd name="T0" fmla="*/ 0 w 328"/>
                    <a:gd name="T1" fmla="*/ 90 h 106"/>
                    <a:gd name="T2" fmla="*/ 14 w 328"/>
                    <a:gd name="T3" fmla="*/ 104 h 106"/>
                    <a:gd name="T4" fmla="*/ 54 w 328"/>
                    <a:gd name="T5" fmla="*/ 84 h 106"/>
                    <a:gd name="T6" fmla="*/ 68 w 328"/>
                    <a:gd name="T7" fmla="*/ 72 h 106"/>
                    <a:gd name="T8" fmla="*/ 92 w 328"/>
                    <a:gd name="T9" fmla="*/ 46 h 106"/>
                    <a:gd name="T10" fmla="*/ 98 w 328"/>
                    <a:gd name="T11" fmla="*/ 34 h 106"/>
                    <a:gd name="T12" fmla="*/ 96 w 328"/>
                    <a:gd name="T13" fmla="*/ 18 h 106"/>
                    <a:gd name="T14" fmla="*/ 86 w 328"/>
                    <a:gd name="T15" fmla="*/ 4 h 106"/>
                    <a:gd name="T16" fmla="*/ 66 w 328"/>
                    <a:gd name="T17" fmla="*/ 0 h 106"/>
                    <a:gd name="T18" fmla="*/ 44 w 328"/>
                    <a:gd name="T19" fmla="*/ 8 h 106"/>
                    <a:gd name="T20" fmla="*/ 36 w 328"/>
                    <a:gd name="T21" fmla="*/ 18 h 106"/>
                    <a:gd name="T22" fmla="*/ 46 w 328"/>
                    <a:gd name="T23" fmla="*/ 32 h 106"/>
                    <a:gd name="T24" fmla="*/ 52 w 328"/>
                    <a:gd name="T25" fmla="*/ 16 h 106"/>
                    <a:gd name="T26" fmla="*/ 66 w 328"/>
                    <a:gd name="T27" fmla="*/ 10 h 106"/>
                    <a:gd name="T28" fmla="*/ 80 w 328"/>
                    <a:gd name="T29" fmla="*/ 16 h 106"/>
                    <a:gd name="T30" fmla="*/ 86 w 328"/>
                    <a:gd name="T31" fmla="*/ 28 h 106"/>
                    <a:gd name="T32" fmla="*/ 80 w 328"/>
                    <a:gd name="T33" fmla="*/ 44 h 106"/>
                    <a:gd name="T34" fmla="*/ 58 w 328"/>
                    <a:gd name="T35" fmla="*/ 66 h 106"/>
                    <a:gd name="T36" fmla="*/ 36 w 328"/>
                    <a:gd name="T37" fmla="*/ 88 h 106"/>
                    <a:gd name="T38" fmla="*/ 30 w 328"/>
                    <a:gd name="T39" fmla="*/ 104 h 106"/>
                    <a:gd name="T40" fmla="*/ 48 w 328"/>
                    <a:gd name="T41" fmla="*/ 92 h 106"/>
                    <a:gd name="T42" fmla="*/ 122 w 328"/>
                    <a:gd name="T43" fmla="*/ 98 h 106"/>
                    <a:gd name="T44" fmla="*/ 146 w 328"/>
                    <a:gd name="T45" fmla="*/ 106 h 106"/>
                    <a:gd name="T46" fmla="*/ 168 w 328"/>
                    <a:gd name="T47" fmla="*/ 98 h 106"/>
                    <a:gd name="T48" fmla="*/ 178 w 328"/>
                    <a:gd name="T49" fmla="*/ 82 h 106"/>
                    <a:gd name="T50" fmla="*/ 180 w 328"/>
                    <a:gd name="T51" fmla="*/ 62 h 106"/>
                    <a:gd name="T52" fmla="*/ 172 w 328"/>
                    <a:gd name="T53" fmla="*/ 44 h 106"/>
                    <a:gd name="T54" fmla="*/ 162 w 328"/>
                    <a:gd name="T55" fmla="*/ 38 h 106"/>
                    <a:gd name="T56" fmla="*/ 148 w 328"/>
                    <a:gd name="T57" fmla="*/ 36 h 106"/>
                    <a:gd name="T58" fmla="*/ 134 w 328"/>
                    <a:gd name="T59" fmla="*/ 14 h 106"/>
                    <a:gd name="T60" fmla="*/ 124 w 328"/>
                    <a:gd name="T61" fmla="*/ 2 h 106"/>
                    <a:gd name="T62" fmla="*/ 126 w 328"/>
                    <a:gd name="T63" fmla="*/ 56 h 106"/>
                    <a:gd name="T64" fmla="*/ 134 w 328"/>
                    <a:gd name="T65" fmla="*/ 50 h 106"/>
                    <a:gd name="T66" fmla="*/ 146 w 328"/>
                    <a:gd name="T67" fmla="*/ 46 h 106"/>
                    <a:gd name="T68" fmla="*/ 162 w 328"/>
                    <a:gd name="T69" fmla="*/ 52 h 106"/>
                    <a:gd name="T70" fmla="*/ 168 w 328"/>
                    <a:gd name="T71" fmla="*/ 70 h 106"/>
                    <a:gd name="T72" fmla="*/ 162 w 328"/>
                    <a:gd name="T73" fmla="*/ 88 h 106"/>
                    <a:gd name="T74" fmla="*/ 146 w 328"/>
                    <a:gd name="T75" fmla="*/ 94 h 106"/>
                    <a:gd name="T76" fmla="*/ 132 w 328"/>
                    <a:gd name="T77" fmla="*/ 90 h 106"/>
                    <a:gd name="T78" fmla="*/ 112 w 328"/>
                    <a:gd name="T79" fmla="*/ 76 h 106"/>
                    <a:gd name="T80" fmla="*/ 122 w 328"/>
                    <a:gd name="T81" fmla="*/ 98 h 106"/>
                    <a:gd name="T82" fmla="*/ 248 w 328"/>
                    <a:gd name="T83" fmla="*/ 0 h 106"/>
                    <a:gd name="T84" fmla="*/ 248 w 328"/>
                    <a:gd name="T85" fmla="*/ 14 h 106"/>
                    <a:gd name="T86" fmla="*/ 248 w 328"/>
                    <a:gd name="T87" fmla="*/ 28 h 106"/>
                    <a:gd name="T88" fmla="*/ 248 w 328"/>
                    <a:gd name="T89" fmla="*/ 104 h 106"/>
                    <a:gd name="T90" fmla="*/ 280 w 328"/>
                    <a:gd name="T91" fmla="*/ 62 h 106"/>
                    <a:gd name="T92" fmla="*/ 284 w 328"/>
                    <a:gd name="T93" fmla="*/ 46 h 106"/>
                    <a:gd name="T94" fmla="*/ 294 w 328"/>
                    <a:gd name="T95" fmla="*/ 40 h 106"/>
                    <a:gd name="T96" fmla="*/ 306 w 328"/>
                    <a:gd name="T97" fmla="*/ 38 h 106"/>
                    <a:gd name="T98" fmla="*/ 312 w 328"/>
                    <a:gd name="T99" fmla="*/ 44 h 106"/>
                    <a:gd name="T100" fmla="*/ 316 w 328"/>
                    <a:gd name="T101" fmla="*/ 58 h 106"/>
                    <a:gd name="T102" fmla="*/ 328 w 328"/>
                    <a:gd name="T103" fmla="*/ 58 h 106"/>
                    <a:gd name="T104" fmla="*/ 328 w 328"/>
                    <a:gd name="T105" fmla="*/ 46 h 106"/>
                    <a:gd name="T106" fmla="*/ 320 w 328"/>
                    <a:gd name="T107" fmla="*/ 32 h 106"/>
                    <a:gd name="T108" fmla="*/ 310 w 328"/>
                    <a:gd name="T109" fmla="*/ 28 h 106"/>
                    <a:gd name="T110" fmla="*/ 296 w 328"/>
                    <a:gd name="T111" fmla="*/ 28 h 106"/>
                    <a:gd name="T112" fmla="*/ 280 w 328"/>
                    <a:gd name="T113" fmla="*/ 40 h 106"/>
                    <a:gd name="T114" fmla="*/ 268 w 328"/>
                    <a:gd name="T115" fmla="*/ 104 h 10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328"/>
                    <a:gd name="T175" fmla="*/ 0 h 106"/>
                    <a:gd name="T176" fmla="*/ 328 w 328"/>
                    <a:gd name="T177" fmla="*/ 106 h 106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328" h="106">
                      <a:moveTo>
                        <a:pt x="14" y="104"/>
                      </a:moveTo>
                      <a:lnTo>
                        <a:pt x="14" y="90"/>
                      </a:lnTo>
                      <a:lnTo>
                        <a:pt x="0" y="90"/>
                      </a:lnTo>
                      <a:lnTo>
                        <a:pt x="0" y="104"/>
                      </a:lnTo>
                      <a:lnTo>
                        <a:pt x="14" y="104"/>
                      </a:lnTo>
                      <a:close/>
                      <a:moveTo>
                        <a:pt x="48" y="92"/>
                      </a:moveTo>
                      <a:lnTo>
                        <a:pt x="48" y="92"/>
                      </a:lnTo>
                      <a:lnTo>
                        <a:pt x="54" y="84"/>
                      </a:lnTo>
                      <a:lnTo>
                        <a:pt x="68" y="72"/>
                      </a:lnTo>
                      <a:lnTo>
                        <a:pt x="88" y="54"/>
                      </a:lnTo>
                      <a:lnTo>
                        <a:pt x="92" y="46"/>
                      </a:lnTo>
                      <a:lnTo>
                        <a:pt x="96" y="40"/>
                      </a:lnTo>
                      <a:lnTo>
                        <a:pt x="98" y="34"/>
                      </a:lnTo>
                      <a:lnTo>
                        <a:pt x="98" y="28"/>
                      </a:lnTo>
                      <a:lnTo>
                        <a:pt x="96" y="18"/>
                      </a:lnTo>
                      <a:lnTo>
                        <a:pt x="90" y="8"/>
                      </a:lnTo>
                      <a:lnTo>
                        <a:pt x="86" y="4"/>
                      </a:lnTo>
                      <a:lnTo>
                        <a:pt x="80" y="2"/>
                      </a:lnTo>
                      <a:lnTo>
                        <a:pt x="66" y="0"/>
                      </a:lnTo>
                      <a:lnTo>
                        <a:pt x="54" y="2"/>
                      </a:lnTo>
                      <a:lnTo>
                        <a:pt x="48" y="4"/>
                      </a:lnTo>
                      <a:lnTo>
                        <a:pt x="44" y="8"/>
                      </a:lnTo>
                      <a:lnTo>
                        <a:pt x="40" y="12"/>
                      </a:lnTo>
                      <a:lnTo>
                        <a:pt x="36" y="18"/>
                      </a:lnTo>
                      <a:lnTo>
                        <a:pt x="34" y="30"/>
                      </a:lnTo>
                      <a:lnTo>
                        <a:pt x="46" y="32"/>
                      </a:lnTo>
                      <a:lnTo>
                        <a:pt x="48" y="22"/>
                      </a:lnTo>
                      <a:lnTo>
                        <a:pt x="52" y="16"/>
                      </a:lnTo>
                      <a:lnTo>
                        <a:pt x="58" y="12"/>
                      </a:lnTo>
                      <a:lnTo>
                        <a:pt x="66" y="10"/>
                      </a:lnTo>
                      <a:lnTo>
                        <a:pt x="74" y="12"/>
                      </a:lnTo>
                      <a:lnTo>
                        <a:pt x="80" y="16"/>
                      </a:lnTo>
                      <a:lnTo>
                        <a:pt x="84" y="22"/>
                      </a:lnTo>
                      <a:lnTo>
                        <a:pt x="86" y="28"/>
                      </a:lnTo>
                      <a:lnTo>
                        <a:pt x="84" y="36"/>
                      </a:lnTo>
                      <a:lnTo>
                        <a:pt x="80" y="44"/>
                      </a:lnTo>
                      <a:lnTo>
                        <a:pt x="72" y="54"/>
                      </a:lnTo>
                      <a:lnTo>
                        <a:pt x="58" y="66"/>
                      </a:lnTo>
                      <a:lnTo>
                        <a:pt x="40" y="82"/>
                      </a:lnTo>
                      <a:lnTo>
                        <a:pt x="36" y="88"/>
                      </a:lnTo>
                      <a:lnTo>
                        <a:pt x="32" y="94"/>
                      </a:lnTo>
                      <a:lnTo>
                        <a:pt x="30" y="104"/>
                      </a:lnTo>
                      <a:lnTo>
                        <a:pt x="98" y="104"/>
                      </a:lnTo>
                      <a:lnTo>
                        <a:pt x="98" y="92"/>
                      </a:lnTo>
                      <a:lnTo>
                        <a:pt x="48" y="92"/>
                      </a:lnTo>
                      <a:close/>
                      <a:moveTo>
                        <a:pt x="122" y="98"/>
                      </a:moveTo>
                      <a:lnTo>
                        <a:pt x="122" y="98"/>
                      </a:lnTo>
                      <a:lnTo>
                        <a:pt x="132" y="104"/>
                      </a:lnTo>
                      <a:lnTo>
                        <a:pt x="146" y="106"/>
                      </a:lnTo>
                      <a:lnTo>
                        <a:pt x="154" y="104"/>
                      </a:lnTo>
                      <a:lnTo>
                        <a:pt x="162" y="102"/>
                      </a:lnTo>
                      <a:lnTo>
                        <a:pt x="168" y="98"/>
                      </a:lnTo>
                      <a:lnTo>
                        <a:pt x="172" y="92"/>
                      </a:lnTo>
                      <a:lnTo>
                        <a:pt x="178" y="82"/>
                      </a:lnTo>
                      <a:lnTo>
                        <a:pt x="180" y="68"/>
                      </a:lnTo>
                      <a:lnTo>
                        <a:pt x="180" y="62"/>
                      </a:lnTo>
                      <a:lnTo>
                        <a:pt x="178" y="56"/>
                      </a:lnTo>
                      <a:lnTo>
                        <a:pt x="176" y="50"/>
                      </a:lnTo>
                      <a:lnTo>
                        <a:pt x="172" y="44"/>
                      </a:lnTo>
                      <a:lnTo>
                        <a:pt x="166" y="40"/>
                      </a:lnTo>
                      <a:lnTo>
                        <a:pt x="162" y="38"/>
                      </a:lnTo>
                      <a:lnTo>
                        <a:pt x="156" y="36"/>
                      </a:lnTo>
                      <a:lnTo>
                        <a:pt x="148" y="36"/>
                      </a:lnTo>
                      <a:lnTo>
                        <a:pt x="138" y="36"/>
                      </a:lnTo>
                      <a:lnTo>
                        <a:pt x="130" y="42"/>
                      </a:lnTo>
                      <a:lnTo>
                        <a:pt x="134" y="14"/>
                      </a:lnTo>
                      <a:lnTo>
                        <a:pt x="176" y="14"/>
                      </a:lnTo>
                      <a:lnTo>
                        <a:pt x="176" y="2"/>
                      </a:lnTo>
                      <a:lnTo>
                        <a:pt x="124" y="2"/>
                      </a:lnTo>
                      <a:lnTo>
                        <a:pt x="114" y="54"/>
                      </a:lnTo>
                      <a:lnTo>
                        <a:pt x="126" y="56"/>
                      </a:lnTo>
                      <a:lnTo>
                        <a:pt x="130" y="52"/>
                      </a:lnTo>
                      <a:lnTo>
                        <a:pt x="134" y="50"/>
                      </a:lnTo>
                      <a:lnTo>
                        <a:pt x="140" y="48"/>
                      </a:lnTo>
                      <a:lnTo>
                        <a:pt x="146" y="46"/>
                      </a:lnTo>
                      <a:lnTo>
                        <a:pt x="154" y="48"/>
                      </a:lnTo>
                      <a:lnTo>
                        <a:pt x="162" y="52"/>
                      </a:lnTo>
                      <a:lnTo>
                        <a:pt x="166" y="60"/>
                      </a:lnTo>
                      <a:lnTo>
                        <a:pt x="168" y="70"/>
                      </a:lnTo>
                      <a:lnTo>
                        <a:pt x="166" y="80"/>
                      </a:lnTo>
                      <a:lnTo>
                        <a:pt x="162" y="88"/>
                      </a:lnTo>
                      <a:lnTo>
                        <a:pt x="154" y="94"/>
                      </a:lnTo>
                      <a:lnTo>
                        <a:pt x="146" y="94"/>
                      </a:lnTo>
                      <a:lnTo>
                        <a:pt x="138" y="94"/>
                      </a:lnTo>
                      <a:lnTo>
                        <a:pt x="132" y="90"/>
                      </a:lnTo>
                      <a:lnTo>
                        <a:pt x="128" y="84"/>
                      </a:lnTo>
                      <a:lnTo>
                        <a:pt x="126" y="76"/>
                      </a:lnTo>
                      <a:lnTo>
                        <a:pt x="112" y="76"/>
                      </a:lnTo>
                      <a:lnTo>
                        <a:pt x="116" y="88"/>
                      </a:lnTo>
                      <a:lnTo>
                        <a:pt x="122" y="98"/>
                      </a:lnTo>
                      <a:close/>
                      <a:moveTo>
                        <a:pt x="248" y="14"/>
                      </a:moveTo>
                      <a:lnTo>
                        <a:pt x="248" y="0"/>
                      </a:lnTo>
                      <a:lnTo>
                        <a:pt x="236" y="0"/>
                      </a:lnTo>
                      <a:lnTo>
                        <a:pt x="236" y="14"/>
                      </a:lnTo>
                      <a:lnTo>
                        <a:pt x="248" y="14"/>
                      </a:lnTo>
                      <a:close/>
                      <a:moveTo>
                        <a:pt x="248" y="104"/>
                      </a:moveTo>
                      <a:lnTo>
                        <a:pt x="248" y="28"/>
                      </a:lnTo>
                      <a:lnTo>
                        <a:pt x="236" y="28"/>
                      </a:lnTo>
                      <a:lnTo>
                        <a:pt x="236" y="104"/>
                      </a:lnTo>
                      <a:lnTo>
                        <a:pt x="248" y="104"/>
                      </a:lnTo>
                      <a:close/>
                      <a:moveTo>
                        <a:pt x="280" y="104"/>
                      </a:moveTo>
                      <a:lnTo>
                        <a:pt x="280" y="62"/>
                      </a:lnTo>
                      <a:lnTo>
                        <a:pt x="282" y="50"/>
                      </a:lnTo>
                      <a:lnTo>
                        <a:pt x="284" y="46"/>
                      </a:lnTo>
                      <a:lnTo>
                        <a:pt x="286" y="44"/>
                      </a:lnTo>
                      <a:lnTo>
                        <a:pt x="294" y="40"/>
                      </a:lnTo>
                      <a:lnTo>
                        <a:pt x="300" y="38"/>
                      </a:lnTo>
                      <a:lnTo>
                        <a:pt x="306" y="38"/>
                      </a:lnTo>
                      <a:lnTo>
                        <a:pt x="310" y="40"/>
                      </a:lnTo>
                      <a:lnTo>
                        <a:pt x="312" y="44"/>
                      </a:lnTo>
                      <a:lnTo>
                        <a:pt x="314" y="46"/>
                      </a:lnTo>
                      <a:lnTo>
                        <a:pt x="316" y="58"/>
                      </a:lnTo>
                      <a:lnTo>
                        <a:pt x="316" y="104"/>
                      </a:lnTo>
                      <a:lnTo>
                        <a:pt x="328" y="104"/>
                      </a:lnTo>
                      <a:lnTo>
                        <a:pt x="328" y="58"/>
                      </a:lnTo>
                      <a:lnTo>
                        <a:pt x="328" y="46"/>
                      </a:lnTo>
                      <a:lnTo>
                        <a:pt x="324" y="36"/>
                      </a:lnTo>
                      <a:lnTo>
                        <a:pt x="320" y="32"/>
                      </a:lnTo>
                      <a:lnTo>
                        <a:pt x="316" y="30"/>
                      </a:lnTo>
                      <a:lnTo>
                        <a:pt x="310" y="28"/>
                      </a:lnTo>
                      <a:lnTo>
                        <a:pt x="304" y="28"/>
                      </a:lnTo>
                      <a:lnTo>
                        <a:pt x="296" y="28"/>
                      </a:lnTo>
                      <a:lnTo>
                        <a:pt x="290" y="30"/>
                      </a:lnTo>
                      <a:lnTo>
                        <a:pt x="284" y="34"/>
                      </a:lnTo>
                      <a:lnTo>
                        <a:pt x="280" y="40"/>
                      </a:lnTo>
                      <a:lnTo>
                        <a:pt x="280" y="28"/>
                      </a:lnTo>
                      <a:lnTo>
                        <a:pt x="268" y="28"/>
                      </a:lnTo>
                      <a:lnTo>
                        <a:pt x="268" y="104"/>
                      </a:lnTo>
                      <a:lnTo>
                        <a:pt x="280" y="10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66" name="Rectangle 262"/>
                <p:cNvSpPr>
                  <a:spLocks noChangeArrowheads="1"/>
                </p:cNvSpPr>
                <p:nvPr/>
              </p:nvSpPr>
              <p:spPr bwMode="auto">
                <a:xfrm>
                  <a:off x="4496" y="2604"/>
                  <a:ext cx="306" cy="148"/>
                </a:xfrm>
                <a:prstGeom prst="rect">
                  <a:avLst/>
                </a:prstGeom>
                <a:solidFill>
                  <a:srgbClr val="FFFFCC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67" name="Rectangle 263"/>
                <p:cNvSpPr>
                  <a:spLocks noChangeArrowheads="1"/>
                </p:cNvSpPr>
                <p:nvPr/>
              </p:nvSpPr>
              <p:spPr bwMode="auto">
                <a:xfrm>
                  <a:off x="4496" y="2604"/>
                  <a:ext cx="306" cy="1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68" name="Freeform 264"/>
                <p:cNvSpPr>
                  <a:spLocks noEditPoints="1"/>
                </p:cNvSpPr>
                <p:nvPr/>
              </p:nvSpPr>
              <p:spPr bwMode="auto">
                <a:xfrm>
                  <a:off x="4488" y="2596"/>
                  <a:ext cx="318" cy="158"/>
                </a:xfrm>
                <a:custGeom>
                  <a:avLst/>
                  <a:gdLst>
                    <a:gd name="T0" fmla="*/ 6 w 318"/>
                    <a:gd name="T1" fmla="*/ 158 h 158"/>
                    <a:gd name="T2" fmla="*/ 6 w 318"/>
                    <a:gd name="T3" fmla="*/ 4 h 158"/>
                    <a:gd name="T4" fmla="*/ 6 w 318"/>
                    <a:gd name="T5" fmla="*/ 0 h 158"/>
                    <a:gd name="T6" fmla="*/ 2 w 318"/>
                    <a:gd name="T7" fmla="*/ 0 h 158"/>
                    <a:gd name="T8" fmla="*/ 2 w 318"/>
                    <a:gd name="T9" fmla="*/ 4 h 158"/>
                    <a:gd name="T10" fmla="*/ 2 w 318"/>
                    <a:gd name="T11" fmla="*/ 0 h 158"/>
                    <a:gd name="T12" fmla="*/ 0 w 318"/>
                    <a:gd name="T13" fmla="*/ 0 h 158"/>
                    <a:gd name="T14" fmla="*/ 2 w 318"/>
                    <a:gd name="T15" fmla="*/ 0 h 158"/>
                    <a:gd name="T16" fmla="*/ 318 w 318"/>
                    <a:gd name="T17" fmla="*/ 0 h 158"/>
                    <a:gd name="T18" fmla="*/ 314 w 318"/>
                    <a:gd name="T19" fmla="*/ 0 h 158"/>
                    <a:gd name="T20" fmla="*/ 314 w 318"/>
                    <a:gd name="T21" fmla="*/ 4 h 158"/>
                    <a:gd name="T22" fmla="*/ 314 w 318"/>
                    <a:gd name="T23" fmla="*/ 158 h 158"/>
                    <a:gd name="T24" fmla="*/ 6 w 318"/>
                    <a:gd name="T25" fmla="*/ 158 h 158"/>
                    <a:gd name="T26" fmla="*/ 314 w 318"/>
                    <a:gd name="T27" fmla="*/ 156 h 158"/>
                    <a:gd name="T28" fmla="*/ 314 w 318"/>
                    <a:gd name="T29" fmla="*/ 8 h 158"/>
                    <a:gd name="T30" fmla="*/ 8 w 318"/>
                    <a:gd name="T31" fmla="*/ 8 h 158"/>
                    <a:gd name="T32" fmla="*/ 8 w 318"/>
                    <a:gd name="T33" fmla="*/ 156 h 158"/>
                    <a:gd name="T34" fmla="*/ 314 w 318"/>
                    <a:gd name="T35" fmla="*/ 156 h 15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318"/>
                    <a:gd name="T55" fmla="*/ 0 h 158"/>
                    <a:gd name="T56" fmla="*/ 318 w 318"/>
                    <a:gd name="T57" fmla="*/ 158 h 158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318" h="158">
                      <a:moveTo>
                        <a:pt x="6" y="158"/>
                      </a:moveTo>
                      <a:lnTo>
                        <a:pt x="6" y="4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2" y="4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318" y="0"/>
                      </a:lnTo>
                      <a:lnTo>
                        <a:pt x="314" y="0"/>
                      </a:lnTo>
                      <a:lnTo>
                        <a:pt x="314" y="4"/>
                      </a:lnTo>
                      <a:lnTo>
                        <a:pt x="314" y="158"/>
                      </a:lnTo>
                      <a:lnTo>
                        <a:pt x="6" y="158"/>
                      </a:lnTo>
                      <a:close/>
                      <a:moveTo>
                        <a:pt x="314" y="156"/>
                      </a:moveTo>
                      <a:lnTo>
                        <a:pt x="314" y="8"/>
                      </a:lnTo>
                      <a:lnTo>
                        <a:pt x="8" y="8"/>
                      </a:lnTo>
                      <a:lnTo>
                        <a:pt x="8" y="156"/>
                      </a:lnTo>
                      <a:lnTo>
                        <a:pt x="314" y="15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69" name="Freeform 265"/>
                <p:cNvSpPr>
                  <a:spLocks/>
                </p:cNvSpPr>
                <p:nvPr/>
              </p:nvSpPr>
              <p:spPr bwMode="auto">
                <a:xfrm>
                  <a:off x="4488" y="2596"/>
                  <a:ext cx="318" cy="158"/>
                </a:xfrm>
                <a:custGeom>
                  <a:avLst/>
                  <a:gdLst>
                    <a:gd name="T0" fmla="*/ 6 w 318"/>
                    <a:gd name="T1" fmla="*/ 158 h 158"/>
                    <a:gd name="T2" fmla="*/ 6 w 318"/>
                    <a:gd name="T3" fmla="*/ 4 h 158"/>
                    <a:gd name="T4" fmla="*/ 6 w 318"/>
                    <a:gd name="T5" fmla="*/ 0 h 158"/>
                    <a:gd name="T6" fmla="*/ 2 w 318"/>
                    <a:gd name="T7" fmla="*/ 0 h 158"/>
                    <a:gd name="T8" fmla="*/ 2 w 318"/>
                    <a:gd name="T9" fmla="*/ 4 h 158"/>
                    <a:gd name="T10" fmla="*/ 2 w 318"/>
                    <a:gd name="T11" fmla="*/ 0 h 158"/>
                    <a:gd name="T12" fmla="*/ 0 w 318"/>
                    <a:gd name="T13" fmla="*/ 0 h 158"/>
                    <a:gd name="T14" fmla="*/ 2 w 318"/>
                    <a:gd name="T15" fmla="*/ 0 h 158"/>
                    <a:gd name="T16" fmla="*/ 318 w 318"/>
                    <a:gd name="T17" fmla="*/ 0 h 158"/>
                    <a:gd name="T18" fmla="*/ 314 w 318"/>
                    <a:gd name="T19" fmla="*/ 0 h 158"/>
                    <a:gd name="T20" fmla="*/ 314 w 318"/>
                    <a:gd name="T21" fmla="*/ 4 h 158"/>
                    <a:gd name="T22" fmla="*/ 314 w 318"/>
                    <a:gd name="T23" fmla="*/ 158 h 158"/>
                    <a:gd name="T24" fmla="*/ 6 w 318"/>
                    <a:gd name="T25" fmla="*/ 158 h 158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318"/>
                    <a:gd name="T40" fmla="*/ 0 h 158"/>
                    <a:gd name="T41" fmla="*/ 318 w 318"/>
                    <a:gd name="T42" fmla="*/ 158 h 158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318" h="158">
                      <a:moveTo>
                        <a:pt x="6" y="158"/>
                      </a:moveTo>
                      <a:lnTo>
                        <a:pt x="6" y="4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2" y="4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318" y="0"/>
                      </a:lnTo>
                      <a:lnTo>
                        <a:pt x="314" y="0"/>
                      </a:lnTo>
                      <a:lnTo>
                        <a:pt x="314" y="4"/>
                      </a:lnTo>
                      <a:lnTo>
                        <a:pt x="314" y="158"/>
                      </a:lnTo>
                      <a:lnTo>
                        <a:pt x="6" y="158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70" name="Rectangle 266"/>
                <p:cNvSpPr>
                  <a:spLocks noChangeArrowheads="1"/>
                </p:cNvSpPr>
                <p:nvPr/>
              </p:nvSpPr>
              <p:spPr bwMode="auto">
                <a:xfrm>
                  <a:off x="4496" y="2604"/>
                  <a:ext cx="306" cy="1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71" name="Freeform 267"/>
                <p:cNvSpPr>
                  <a:spLocks noEditPoints="1"/>
                </p:cNvSpPr>
                <p:nvPr/>
              </p:nvSpPr>
              <p:spPr bwMode="auto">
                <a:xfrm>
                  <a:off x="4514" y="2618"/>
                  <a:ext cx="256" cy="104"/>
                </a:xfrm>
                <a:custGeom>
                  <a:avLst/>
                  <a:gdLst>
                    <a:gd name="T0" fmla="*/ 16 w 256"/>
                    <a:gd name="T1" fmla="*/ 98 h 104"/>
                    <a:gd name="T2" fmla="*/ 32 w 256"/>
                    <a:gd name="T3" fmla="*/ 104 h 104"/>
                    <a:gd name="T4" fmla="*/ 44 w 256"/>
                    <a:gd name="T5" fmla="*/ 102 h 104"/>
                    <a:gd name="T6" fmla="*/ 54 w 256"/>
                    <a:gd name="T7" fmla="*/ 94 h 104"/>
                    <a:gd name="T8" fmla="*/ 64 w 256"/>
                    <a:gd name="T9" fmla="*/ 72 h 104"/>
                    <a:gd name="T10" fmla="*/ 62 w 256"/>
                    <a:gd name="T11" fmla="*/ 48 h 104"/>
                    <a:gd name="T12" fmla="*/ 56 w 256"/>
                    <a:gd name="T13" fmla="*/ 36 h 104"/>
                    <a:gd name="T14" fmla="*/ 46 w 256"/>
                    <a:gd name="T15" fmla="*/ 28 h 104"/>
                    <a:gd name="T16" fmla="*/ 32 w 256"/>
                    <a:gd name="T17" fmla="*/ 26 h 104"/>
                    <a:gd name="T18" fmla="*/ 22 w 256"/>
                    <a:gd name="T19" fmla="*/ 28 h 104"/>
                    <a:gd name="T20" fmla="*/ 12 w 256"/>
                    <a:gd name="T21" fmla="*/ 0 h 104"/>
                    <a:gd name="T22" fmla="*/ 12 w 256"/>
                    <a:gd name="T23" fmla="*/ 102 h 104"/>
                    <a:gd name="T24" fmla="*/ 16 w 256"/>
                    <a:gd name="T25" fmla="*/ 44 h 104"/>
                    <a:gd name="T26" fmla="*/ 32 w 256"/>
                    <a:gd name="T27" fmla="*/ 36 h 104"/>
                    <a:gd name="T28" fmla="*/ 46 w 256"/>
                    <a:gd name="T29" fmla="*/ 44 h 104"/>
                    <a:gd name="T30" fmla="*/ 52 w 256"/>
                    <a:gd name="T31" fmla="*/ 64 h 104"/>
                    <a:gd name="T32" fmla="*/ 46 w 256"/>
                    <a:gd name="T33" fmla="*/ 86 h 104"/>
                    <a:gd name="T34" fmla="*/ 30 w 256"/>
                    <a:gd name="T35" fmla="*/ 94 h 104"/>
                    <a:gd name="T36" fmla="*/ 22 w 256"/>
                    <a:gd name="T37" fmla="*/ 92 h 104"/>
                    <a:gd name="T38" fmla="*/ 14 w 256"/>
                    <a:gd name="T39" fmla="*/ 84 h 104"/>
                    <a:gd name="T40" fmla="*/ 10 w 256"/>
                    <a:gd name="T41" fmla="*/ 64 h 104"/>
                    <a:gd name="T42" fmla="*/ 16 w 256"/>
                    <a:gd name="T43" fmla="*/ 44 h 104"/>
                    <a:gd name="T44" fmla="*/ 80 w 256"/>
                    <a:gd name="T45" fmla="*/ 0 h 104"/>
                    <a:gd name="T46" fmla="*/ 92 w 256"/>
                    <a:gd name="T47" fmla="*/ 102 h 104"/>
                    <a:gd name="T48" fmla="*/ 160 w 256"/>
                    <a:gd name="T49" fmla="*/ 28 h 104"/>
                    <a:gd name="T50" fmla="*/ 158 w 256"/>
                    <a:gd name="T51" fmla="*/ 76 h 104"/>
                    <a:gd name="T52" fmla="*/ 154 w 256"/>
                    <a:gd name="T53" fmla="*/ 86 h 104"/>
                    <a:gd name="T54" fmla="*/ 144 w 256"/>
                    <a:gd name="T55" fmla="*/ 92 h 104"/>
                    <a:gd name="T56" fmla="*/ 134 w 256"/>
                    <a:gd name="T57" fmla="*/ 92 h 104"/>
                    <a:gd name="T58" fmla="*/ 126 w 256"/>
                    <a:gd name="T59" fmla="*/ 86 h 104"/>
                    <a:gd name="T60" fmla="*/ 124 w 256"/>
                    <a:gd name="T61" fmla="*/ 68 h 104"/>
                    <a:gd name="T62" fmla="*/ 112 w 256"/>
                    <a:gd name="T63" fmla="*/ 74 h 104"/>
                    <a:gd name="T64" fmla="*/ 112 w 256"/>
                    <a:gd name="T65" fmla="*/ 86 h 104"/>
                    <a:gd name="T66" fmla="*/ 120 w 256"/>
                    <a:gd name="T67" fmla="*/ 98 h 104"/>
                    <a:gd name="T68" fmla="*/ 130 w 256"/>
                    <a:gd name="T69" fmla="*/ 104 h 104"/>
                    <a:gd name="T70" fmla="*/ 144 w 256"/>
                    <a:gd name="T71" fmla="*/ 104 h 104"/>
                    <a:gd name="T72" fmla="*/ 160 w 256"/>
                    <a:gd name="T73" fmla="*/ 92 h 104"/>
                    <a:gd name="T74" fmla="*/ 172 w 256"/>
                    <a:gd name="T75" fmla="*/ 102 h 104"/>
                    <a:gd name="T76" fmla="*/ 230 w 256"/>
                    <a:gd name="T77" fmla="*/ 92 h 104"/>
                    <a:gd name="T78" fmla="*/ 214 w 256"/>
                    <a:gd name="T79" fmla="*/ 92 h 104"/>
                    <a:gd name="T80" fmla="*/ 202 w 256"/>
                    <a:gd name="T81" fmla="*/ 78 h 104"/>
                    <a:gd name="T82" fmla="*/ 256 w 256"/>
                    <a:gd name="T83" fmla="*/ 68 h 104"/>
                    <a:gd name="T84" fmla="*/ 256 w 256"/>
                    <a:gd name="T85" fmla="*/ 56 h 104"/>
                    <a:gd name="T86" fmla="*/ 246 w 256"/>
                    <a:gd name="T87" fmla="*/ 36 h 104"/>
                    <a:gd name="T88" fmla="*/ 236 w 256"/>
                    <a:gd name="T89" fmla="*/ 28 h 104"/>
                    <a:gd name="T90" fmla="*/ 222 w 256"/>
                    <a:gd name="T91" fmla="*/ 26 h 104"/>
                    <a:gd name="T92" fmla="*/ 202 w 256"/>
                    <a:gd name="T93" fmla="*/ 32 h 104"/>
                    <a:gd name="T94" fmla="*/ 192 w 256"/>
                    <a:gd name="T95" fmla="*/ 42 h 104"/>
                    <a:gd name="T96" fmla="*/ 188 w 256"/>
                    <a:gd name="T97" fmla="*/ 66 h 104"/>
                    <a:gd name="T98" fmla="*/ 190 w 256"/>
                    <a:gd name="T99" fmla="*/ 82 h 104"/>
                    <a:gd name="T100" fmla="*/ 196 w 256"/>
                    <a:gd name="T101" fmla="*/ 94 h 104"/>
                    <a:gd name="T102" fmla="*/ 216 w 256"/>
                    <a:gd name="T103" fmla="*/ 104 h 104"/>
                    <a:gd name="T104" fmla="*/ 234 w 256"/>
                    <a:gd name="T105" fmla="*/ 102 h 104"/>
                    <a:gd name="T106" fmla="*/ 252 w 256"/>
                    <a:gd name="T107" fmla="*/ 90 h 104"/>
                    <a:gd name="T108" fmla="*/ 242 w 256"/>
                    <a:gd name="T109" fmla="*/ 78 h 104"/>
                    <a:gd name="T110" fmla="*/ 234 w 256"/>
                    <a:gd name="T111" fmla="*/ 90 h 104"/>
                    <a:gd name="T112" fmla="*/ 214 w 256"/>
                    <a:gd name="T113" fmla="*/ 38 h 104"/>
                    <a:gd name="T114" fmla="*/ 232 w 256"/>
                    <a:gd name="T115" fmla="*/ 38 h 104"/>
                    <a:gd name="T116" fmla="*/ 242 w 256"/>
                    <a:gd name="T117" fmla="*/ 50 h 104"/>
                    <a:gd name="T118" fmla="*/ 202 w 256"/>
                    <a:gd name="T119" fmla="*/ 58 h 104"/>
                    <a:gd name="T120" fmla="*/ 208 w 256"/>
                    <a:gd name="T121" fmla="*/ 42 h 104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256"/>
                    <a:gd name="T184" fmla="*/ 0 h 104"/>
                    <a:gd name="T185" fmla="*/ 256 w 256"/>
                    <a:gd name="T186" fmla="*/ 104 h 104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256" h="104">
                      <a:moveTo>
                        <a:pt x="12" y="92"/>
                      </a:moveTo>
                      <a:lnTo>
                        <a:pt x="12" y="92"/>
                      </a:lnTo>
                      <a:lnTo>
                        <a:pt x="16" y="98"/>
                      </a:lnTo>
                      <a:lnTo>
                        <a:pt x="20" y="102"/>
                      </a:lnTo>
                      <a:lnTo>
                        <a:pt x="26" y="104"/>
                      </a:lnTo>
                      <a:lnTo>
                        <a:pt x="32" y="104"/>
                      </a:lnTo>
                      <a:lnTo>
                        <a:pt x="38" y="104"/>
                      </a:lnTo>
                      <a:lnTo>
                        <a:pt x="44" y="102"/>
                      </a:lnTo>
                      <a:lnTo>
                        <a:pt x="50" y="98"/>
                      </a:lnTo>
                      <a:lnTo>
                        <a:pt x="54" y="94"/>
                      </a:lnTo>
                      <a:lnTo>
                        <a:pt x="58" y="88"/>
                      </a:lnTo>
                      <a:lnTo>
                        <a:pt x="62" y="80"/>
                      </a:lnTo>
                      <a:lnTo>
                        <a:pt x="64" y="72"/>
                      </a:lnTo>
                      <a:lnTo>
                        <a:pt x="64" y="64"/>
                      </a:lnTo>
                      <a:lnTo>
                        <a:pt x="62" y="48"/>
                      </a:lnTo>
                      <a:lnTo>
                        <a:pt x="60" y="42"/>
                      </a:lnTo>
                      <a:lnTo>
                        <a:pt x="56" y="36"/>
                      </a:lnTo>
                      <a:lnTo>
                        <a:pt x="52" y="32"/>
                      </a:lnTo>
                      <a:lnTo>
                        <a:pt x="46" y="28"/>
                      </a:lnTo>
                      <a:lnTo>
                        <a:pt x="40" y="26"/>
                      </a:lnTo>
                      <a:lnTo>
                        <a:pt x="32" y="26"/>
                      </a:lnTo>
                      <a:lnTo>
                        <a:pt x="26" y="26"/>
                      </a:lnTo>
                      <a:lnTo>
                        <a:pt x="22" y="28"/>
                      </a:lnTo>
                      <a:lnTo>
                        <a:pt x="16" y="32"/>
                      </a:lnTo>
                      <a:lnTo>
                        <a:pt x="12" y="36"/>
                      </a:lnTo>
                      <a:lnTo>
                        <a:pt x="12" y="0"/>
                      </a:lnTo>
                      <a:lnTo>
                        <a:pt x="0" y="0"/>
                      </a:lnTo>
                      <a:lnTo>
                        <a:pt x="0" y="102"/>
                      </a:lnTo>
                      <a:lnTo>
                        <a:pt x="12" y="102"/>
                      </a:lnTo>
                      <a:lnTo>
                        <a:pt x="12" y="92"/>
                      </a:lnTo>
                      <a:close/>
                      <a:moveTo>
                        <a:pt x="16" y="44"/>
                      </a:moveTo>
                      <a:lnTo>
                        <a:pt x="16" y="44"/>
                      </a:lnTo>
                      <a:lnTo>
                        <a:pt x="24" y="38"/>
                      </a:lnTo>
                      <a:lnTo>
                        <a:pt x="32" y="36"/>
                      </a:lnTo>
                      <a:lnTo>
                        <a:pt x="38" y="38"/>
                      </a:lnTo>
                      <a:lnTo>
                        <a:pt x="46" y="44"/>
                      </a:lnTo>
                      <a:lnTo>
                        <a:pt x="50" y="52"/>
                      </a:lnTo>
                      <a:lnTo>
                        <a:pt x="52" y="64"/>
                      </a:lnTo>
                      <a:lnTo>
                        <a:pt x="50" y="78"/>
                      </a:lnTo>
                      <a:lnTo>
                        <a:pt x="46" y="86"/>
                      </a:lnTo>
                      <a:lnTo>
                        <a:pt x="38" y="92"/>
                      </a:lnTo>
                      <a:lnTo>
                        <a:pt x="30" y="94"/>
                      </a:lnTo>
                      <a:lnTo>
                        <a:pt x="26" y="92"/>
                      </a:lnTo>
                      <a:lnTo>
                        <a:pt x="22" y="92"/>
                      </a:lnTo>
                      <a:lnTo>
                        <a:pt x="18" y="88"/>
                      </a:lnTo>
                      <a:lnTo>
                        <a:pt x="14" y="84"/>
                      </a:lnTo>
                      <a:lnTo>
                        <a:pt x="12" y="76"/>
                      </a:lnTo>
                      <a:lnTo>
                        <a:pt x="10" y="64"/>
                      </a:lnTo>
                      <a:lnTo>
                        <a:pt x="12" y="52"/>
                      </a:lnTo>
                      <a:lnTo>
                        <a:pt x="16" y="44"/>
                      </a:lnTo>
                      <a:close/>
                      <a:moveTo>
                        <a:pt x="92" y="102"/>
                      </a:moveTo>
                      <a:lnTo>
                        <a:pt x="92" y="0"/>
                      </a:lnTo>
                      <a:lnTo>
                        <a:pt x="80" y="0"/>
                      </a:lnTo>
                      <a:lnTo>
                        <a:pt x="80" y="102"/>
                      </a:lnTo>
                      <a:lnTo>
                        <a:pt x="92" y="102"/>
                      </a:lnTo>
                      <a:close/>
                      <a:moveTo>
                        <a:pt x="172" y="102"/>
                      </a:moveTo>
                      <a:lnTo>
                        <a:pt x="172" y="28"/>
                      </a:lnTo>
                      <a:lnTo>
                        <a:pt x="160" y="28"/>
                      </a:lnTo>
                      <a:lnTo>
                        <a:pt x="160" y="68"/>
                      </a:lnTo>
                      <a:lnTo>
                        <a:pt x="158" y="76"/>
                      </a:lnTo>
                      <a:lnTo>
                        <a:pt x="158" y="82"/>
                      </a:lnTo>
                      <a:lnTo>
                        <a:pt x="154" y="86"/>
                      </a:lnTo>
                      <a:lnTo>
                        <a:pt x="150" y="90"/>
                      </a:lnTo>
                      <a:lnTo>
                        <a:pt x="144" y="92"/>
                      </a:lnTo>
                      <a:lnTo>
                        <a:pt x="140" y="92"/>
                      </a:lnTo>
                      <a:lnTo>
                        <a:pt x="134" y="92"/>
                      </a:lnTo>
                      <a:lnTo>
                        <a:pt x="130" y="90"/>
                      </a:lnTo>
                      <a:lnTo>
                        <a:pt x="126" y="86"/>
                      </a:lnTo>
                      <a:lnTo>
                        <a:pt x="124" y="82"/>
                      </a:lnTo>
                      <a:lnTo>
                        <a:pt x="124" y="68"/>
                      </a:lnTo>
                      <a:lnTo>
                        <a:pt x="124" y="28"/>
                      </a:lnTo>
                      <a:lnTo>
                        <a:pt x="112" y="28"/>
                      </a:lnTo>
                      <a:lnTo>
                        <a:pt x="112" y="74"/>
                      </a:lnTo>
                      <a:lnTo>
                        <a:pt x="112" y="86"/>
                      </a:lnTo>
                      <a:lnTo>
                        <a:pt x="116" y="94"/>
                      </a:lnTo>
                      <a:lnTo>
                        <a:pt x="120" y="98"/>
                      </a:lnTo>
                      <a:lnTo>
                        <a:pt x="124" y="102"/>
                      </a:lnTo>
                      <a:lnTo>
                        <a:pt x="130" y="104"/>
                      </a:lnTo>
                      <a:lnTo>
                        <a:pt x="136" y="104"/>
                      </a:lnTo>
                      <a:lnTo>
                        <a:pt x="144" y="104"/>
                      </a:lnTo>
                      <a:lnTo>
                        <a:pt x="150" y="100"/>
                      </a:lnTo>
                      <a:lnTo>
                        <a:pt x="156" y="96"/>
                      </a:lnTo>
                      <a:lnTo>
                        <a:pt x="160" y="92"/>
                      </a:lnTo>
                      <a:lnTo>
                        <a:pt x="160" y="102"/>
                      </a:lnTo>
                      <a:lnTo>
                        <a:pt x="172" y="102"/>
                      </a:lnTo>
                      <a:close/>
                      <a:moveTo>
                        <a:pt x="234" y="90"/>
                      </a:moveTo>
                      <a:lnTo>
                        <a:pt x="234" y="90"/>
                      </a:lnTo>
                      <a:lnTo>
                        <a:pt x="230" y="92"/>
                      </a:lnTo>
                      <a:lnTo>
                        <a:pt x="222" y="94"/>
                      </a:lnTo>
                      <a:lnTo>
                        <a:pt x="214" y="92"/>
                      </a:lnTo>
                      <a:lnTo>
                        <a:pt x="208" y="86"/>
                      </a:lnTo>
                      <a:lnTo>
                        <a:pt x="202" y="78"/>
                      </a:lnTo>
                      <a:lnTo>
                        <a:pt x="200" y="68"/>
                      </a:lnTo>
                      <a:lnTo>
                        <a:pt x="256" y="68"/>
                      </a:lnTo>
                      <a:lnTo>
                        <a:pt x="256" y="64"/>
                      </a:lnTo>
                      <a:lnTo>
                        <a:pt x="256" y="56"/>
                      </a:lnTo>
                      <a:lnTo>
                        <a:pt x="254" y="48"/>
                      </a:lnTo>
                      <a:lnTo>
                        <a:pt x="250" y="42"/>
                      </a:lnTo>
                      <a:lnTo>
                        <a:pt x="246" y="36"/>
                      </a:lnTo>
                      <a:lnTo>
                        <a:pt x="242" y="32"/>
                      </a:lnTo>
                      <a:lnTo>
                        <a:pt x="236" y="28"/>
                      </a:lnTo>
                      <a:lnTo>
                        <a:pt x="230" y="26"/>
                      </a:lnTo>
                      <a:lnTo>
                        <a:pt x="222" y="26"/>
                      </a:lnTo>
                      <a:lnTo>
                        <a:pt x="214" y="26"/>
                      </a:lnTo>
                      <a:lnTo>
                        <a:pt x="208" y="28"/>
                      </a:lnTo>
                      <a:lnTo>
                        <a:pt x="202" y="32"/>
                      </a:lnTo>
                      <a:lnTo>
                        <a:pt x="198" y="36"/>
                      </a:lnTo>
                      <a:lnTo>
                        <a:pt x="192" y="42"/>
                      </a:lnTo>
                      <a:lnTo>
                        <a:pt x="190" y="48"/>
                      </a:lnTo>
                      <a:lnTo>
                        <a:pt x="188" y="56"/>
                      </a:lnTo>
                      <a:lnTo>
                        <a:pt x="188" y="66"/>
                      </a:lnTo>
                      <a:lnTo>
                        <a:pt x="188" y="74"/>
                      </a:lnTo>
                      <a:lnTo>
                        <a:pt x="190" y="82"/>
                      </a:lnTo>
                      <a:lnTo>
                        <a:pt x="192" y="88"/>
                      </a:lnTo>
                      <a:lnTo>
                        <a:pt x="196" y="94"/>
                      </a:lnTo>
                      <a:lnTo>
                        <a:pt x="202" y="98"/>
                      </a:lnTo>
                      <a:lnTo>
                        <a:pt x="208" y="102"/>
                      </a:lnTo>
                      <a:lnTo>
                        <a:pt x="216" y="104"/>
                      </a:lnTo>
                      <a:lnTo>
                        <a:pt x="222" y="104"/>
                      </a:lnTo>
                      <a:lnTo>
                        <a:pt x="234" y="102"/>
                      </a:lnTo>
                      <a:lnTo>
                        <a:pt x="244" y="98"/>
                      </a:lnTo>
                      <a:lnTo>
                        <a:pt x="252" y="90"/>
                      </a:lnTo>
                      <a:lnTo>
                        <a:pt x="256" y="80"/>
                      </a:lnTo>
                      <a:lnTo>
                        <a:pt x="242" y="78"/>
                      </a:lnTo>
                      <a:lnTo>
                        <a:pt x="240" y="84"/>
                      </a:lnTo>
                      <a:lnTo>
                        <a:pt x="234" y="90"/>
                      </a:lnTo>
                      <a:close/>
                      <a:moveTo>
                        <a:pt x="208" y="42"/>
                      </a:moveTo>
                      <a:lnTo>
                        <a:pt x="208" y="42"/>
                      </a:lnTo>
                      <a:lnTo>
                        <a:pt x="214" y="38"/>
                      </a:lnTo>
                      <a:lnTo>
                        <a:pt x="222" y="36"/>
                      </a:lnTo>
                      <a:lnTo>
                        <a:pt x="232" y="38"/>
                      </a:lnTo>
                      <a:lnTo>
                        <a:pt x="238" y="44"/>
                      </a:lnTo>
                      <a:lnTo>
                        <a:pt x="242" y="50"/>
                      </a:lnTo>
                      <a:lnTo>
                        <a:pt x="242" y="58"/>
                      </a:lnTo>
                      <a:lnTo>
                        <a:pt x="202" y="58"/>
                      </a:lnTo>
                      <a:lnTo>
                        <a:pt x="204" y="48"/>
                      </a:lnTo>
                      <a:lnTo>
                        <a:pt x="208" y="4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72" name="Freeform 268"/>
                <p:cNvSpPr>
                  <a:spLocks noEditPoints="1"/>
                </p:cNvSpPr>
                <p:nvPr/>
              </p:nvSpPr>
              <p:spPr bwMode="auto">
                <a:xfrm>
                  <a:off x="5038" y="2604"/>
                  <a:ext cx="340" cy="148"/>
                </a:xfrm>
                <a:custGeom>
                  <a:avLst/>
                  <a:gdLst>
                    <a:gd name="T0" fmla="*/ 340 w 340"/>
                    <a:gd name="T1" fmla="*/ 148 h 148"/>
                    <a:gd name="T2" fmla="*/ 154 w 340"/>
                    <a:gd name="T3" fmla="*/ 144 h 148"/>
                    <a:gd name="T4" fmla="*/ 186 w 340"/>
                    <a:gd name="T5" fmla="*/ 142 h 148"/>
                    <a:gd name="T6" fmla="*/ 196 w 340"/>
                    <a:gd name="T7" fmla="*/ 130 h 148"/>
                    <a:gd name="T8" fmla="*/ 188 w 340"/>
                    <a:gd name="T9" fmla="*/ 42 h 148"/>
                    <a:gd name="T10" fmla="*/ 178 w 340"/>
                    <a:gd name="T11" fmla="*/ 42 h 148"/>
                    <a:gd name="T12" fmla="*/ 158 w 340"/>
                    <a:gd name="T13" fmla="*/ 42 h 148"/>
                    <a:gd name="T14" fmla="*/ 138 w 340"/>
                    <a:gd name="T15" fmla="*/ 58 h 148"/>
                    <a:gd name="T16" fmla="*/ 134 w 340"/>
                    <a:gd name="T17" fmla="*/ 78 h 148"/>
                    <a:gd name="T18" fmla="*/ 148 w 340"/>
                    <a:gd name="T19" fmla="*/ 110 h 148"/>
                    <a:gd name="T20" fmla="*/ 166 w 340"/>
                    <a:gd name="T21" fmla="*/ 116 h 148"/>
                    <a:gd name="T22" fmla="*/ 188 w 340"/>
                    <a:gd name="T23" fmla="*/ 106 h 148"/>
                    <a:gd name="T24" fmla="*/ 184 w 340"/>
                    <a:gd name="T25" fmla="*/ 128 h 148"/>
                    <a:gd name="T26" fmla="*/ 166 w 340"/>
                    <a:gd name="T27" fmla="*/ 136 h 148"/>
                    <a:gd name="T28" fmla="*/ 154 w 340"/>
                    <a:gd name="T29" fmla="*/ 132 h 148"/>
                    <a:gd name="T30" fmla="*/ 136 w 340"/>
                    <a:gd name="T31" fmla="*/ 122 h 148"/>
                    <a:gd name="T32" fmla="*/ 264 w 340"/>
                    <a:gd name="T33" fmla="*/ 54 h 148"/>
                    <a:gd name="T34" fmla="*/ 268 w 340"/>
                    <a:gd name="T35" fmla="*/ 66 h 148"/>
                    <a:gd name="T36" fmla="*/ 244 w 340"/>
                    <a:gd name="T37" fmla="*/ 74 h 148"/>
                    <a:gd name="T38" fmla="*/ 224 w 340"/>
                    <a:gd name="T39" fmla="*/ 80 h 148"/>
                    <a:gd name="T40" fmla="*/ 216 w 340"/>
                    <a:gd name="T41" fmla="*/ 96 h 148"/>
                    <a:gd name="T42" fmla="*/ 222 w 340"/>
                    <a:gd name="T43" fmla="*/ 112 h 148"/>
                    <a:gd name="T44" fmla="*/ 248 w 340"/>
                    <a:gd name="T45" fmla="*/ 118 h 148"/>
                    <a:gd name="T46" fmla="*/ 268 w 340"/>
                    <a:gd name="T47" fmla="*/ 106 h 148"/>
                    <a:gd name="T48" fmla="*/ 284 w 340"/>
                    <a:gd name="T49" fmla="*/ 116 h 148"/>
                    <a:gd name="T50" fmla="*/ 280 w 340"/>
                    <a:gd name="T51" fmla="*/ 68 h 148"/>
                    <a:gd name="T52" fmla="*/ 276 w 340"/>
                    <a:gd name="T53" fmla="*/ 48 h 148"/>
                    <a:gd name="T54" fmla="*/ 266 w 340"/>
                    <a:gd name="T55" fmla="*/ 42 h 148"/>
                    <a:gd name="T56" fmla="*/ 242 w 340"/>
                    <a:gd name="T57" fmla="*/ 40 h 148"/>
                    <a:gd name="T58" fmla="*/ 222 w 340"/>
                    <a:gd name="T59" fmla="*/ 50 h 148"/>
                    <a:gd name="T60" fmla="*/ 230 w 340"/>
                    <a:gd name="T61" fmla="*/ 64 h 148"/>
                    <a:gd name="T62" fmla="*/ 236 w 340"/>
                    <a:gd name="T63" fmla="*/ 54 h 148"/>
                    <a:gd name="T64" fmla="*/ 258 w 340"/>
                    <a:gd name="T65" fmla="*/ 52 h 148"/>
                    <a:gd name="T66" fmla="*/ 312 w 340"/>
                    <a:gd name="T67" fmla="*/ 14 h 148"/>
                    <a:gd name="T68" fmla="*/ 64 w 340"/>
                    <a:gd name="T69" fmla="*/ 116 h 148"/>
                    <a:gd name="T70" fmla="*/ 50 w 340"/>
                    <a:gd name="T71" fmla="*/ 20 h 148"/>
                    <a:gd name="T72" fmla="*/ 26 w 340"/>
                    <a:gd name="T73" fmla="*/ 38 h 148"/>
                    <a:gd name="T74" fmla="*/ 38 w 340"/>
                    <a:gd name="T75" fmla="*/ 44 h 148"/>
                    <a:gd name="T76" fmla="*/ 232 w 340"/>
                    <a:gd name="T77" fmla="*/ 104 h 148"/>
                    <a:gd name="T78" fmla="*/ 230 w 340"/>
                    <a:gd name="T79" fmla="*/ 90 h 148"/>
                    <a:gd name="T80" fmla="*/ 246 w 340"/>
                    <a:gd name="T81" fmla="*/ 84 h 148"/>
                    <a:gd name="T82" fmla="*/ 268 w 340"/>
                    <a:gd name="T83" fmla="*/ 84 h 148"/>
                    <a:gd name="T84" fmla="*/ 262 w 340"/>
                    <a:gd name="T85" fmla="*/ 100 h 148"/>
                    <a:gd name="T86" fmla="*/ 244 w 340"/>
                    <a:gd name="T87" fmla="*/ 108 h 148"/>
                    <a:gd name="T88" fmla="*/ 154 w 340"/>
                    <a:gd name="T89" fmla="*/ 98 h 148"/>
                    <a:gd name="T90" fmla="*/ 148 w 340"/>
                    <a:gd name="T91" fmla="*/ 78 h 148"/>
                    <a:gd name="T92" fmla="*/ 160 w 340"/>
                    <a:gd name="T93" fmla="*/ 52 h 148"/>
                    <a:gd name="T94" fmla="*/ 182 w 340"/>
                    <a:gd name="T95" fmla="*/ 58 h 148"/>
                    <a:gd name="T96" fmla="*/ 188 w 340"/>
                    <a:gd name="T97" fmla="*/ 78 h 148"/>
                    <a:gd name="T98" fmla="*/ 176 w 340"/>
                    <a:gd name="T99" fmla="*/ 104 h 148"/>
                    <a:gd name="T100" fmla="*/ 154 w 340"/>
                    <a:gd name="T101" fmla="*/ 98 h 148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340"/>
                    <a:gd name="T154" fmla="*/ 0 h 148"/>
                    <a:gd name="T155" fmla="*/ 340 w 340"/>
                    <a:gd name="T156" fmla="*/ 148 h 148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340" h="148">
                      <a:moveTo>
                        <a:pt x="0" y="148"/>
                      </a:moveTo>
                      <a:lnTo>
                        <a:pt x="0" y="0"/>
                      </a:lnTo>
                      <a:lnTo>
                        <a:pt x="340" y="0"/>
                      </a:lnTo>
                      <a:lnTo>
                        <a:pt x="340" y="148"/>
                      </a:lnTo>
                      <a:lnTo>
                        <a:pt x="0" y="148"/>
                      </a:lnTo>
                      <a:close/>
                      <a:moveTo>
                        <a:pt x="144" y="140"/>
                      </a:moveTo>
                      <a:lnTo>
                        <a:pt x="144" y="140"/>
                      </a:lnTo>
                      <a:lnTo>
                        <a:pt x="154" y="144"/>
                      </a:lnTo>
                      <a:lnTo>
                        <a:pt x="166" y="146"/>
                      </a:lnTo>
                      <a:lnTo>
                        <a:pt x="176" y="146"/>
                      </a:lnTo>
                      <a:lnTo>
                        <a:pt x="186" y="142"/>
                      </a:lnTo>
                      <a:lnTo>
                        <a:pt x="192" y="138"/>
                      </a:lnTo>
                      <a:lnTo>
                        <a:pt x="196" y="130"/>
                      </a:lnTo>
                      <a:lnTo>
                        <a:pt x="200" y="120"/>
                      </a:lnTo>
                      <a:lnTo>
                        <a:pt x="200" y="106"/>
                      </a:lnTo>
                      <a:lnTo>
                        <a:pt x="200" y="42"/>
                      </a:lnTo>
                      <a:lnTo>
                        <a:pt x="188" y="42"/>
                      </a:lnTo>
                      <a:lnTo>
                        <a:pt x="188" y="50"/>
                      </a:lnTo>
                      <a:lnTo>
                        <a:pt x="184" y="46"/>
                      </a:lnTo>
                      <a:lnTo>
                        <a:pt x="178" y="42"/>
                      </a:lnTo>
                      <a:lnTo>
                        <a:pt x="174" y="40"/>
                      </a:lnTo>
                      <a:lnTo>
                        <a:pt x="166" y="40"/>
                      </a:lnTo>
                      <a:lnTo>
                        <a:pt x="158" y="42"/>
                      </a:lnTo>
                      <a:lnTo>
                        <a:pt x="150" y="44"/>
                      </a:lnTo>
                      <a:lnTo>
                        <a:pt x="144" y="50"/>
                      </a:lnTo>
                      <a:lnTo>
                        <a:pt x="138" y="58"/>
                      </a:lnTo>
                      <a:lnTo>
                        <a:pt x="136" y="68"/>
                      </a:lnTo>
                      <a:lnTo>
                        <a:pt x="134" y="78"/>
                      </a:lnTo>
                      <a:lnTo>
                        <a:pt x="136" y="92"/>
                      </a:lnTo>
                      <a:lnTo>
                        <a:pt x="142" y="106"/>
                      </a:lnTo>
                      <a:lnTo>
                        <a:pt x="148" y="110"/>
                      </a:lnTo>
                      <a:lnTo>
                        <a:pt x="154" y="114"/>
                      </a:lnTo>
                      <a:lnTo>
                        <a:pt x="160" y="116"/>
                      </a:lnTo>
                      <a:lnTo>
                        <a:pt x="166" y="116"/>
                      </a:lnTo>
                      <a:lnTo>
                        <a:pt x="172" y="116"/>
                      </a:lnTo>
                      <a:lnTo>
                        <a:pt x="178" y="114"/>
                      </a:lnTo>
                      <a:lnTo>
                        <a:pt x="184" y="110"/>
                      </a:lnTo>
                      <a:lnTo>
                        <a:pt x="188" y="106"/>
                      </a:lnTo>
                      <a:lnTo>
                        <a:pt x="186" y="122"/>
                      </a:lnTo>
                      <a:lnTo>
                        <a:pt x="184" y="128"/>
                      </a:lnTo>
                      <a:lnTo>
                        <a:pt x="180" y="132"/>
                      </a:lnTo>
                      <a:lnTo>
                        <a:pt x="174" y="136"/>
                      </a:lnTo>
                      <a:lnTo>
                        <a:pt x="166" y="136"/>
                      </a:lnTo>
                      <a:lnTo>
                        <a:pt x="160" y="136"/>
                      </a:lnTo>
                      <a:lnTo>
                        <a:pt x="154" y="132"/>
                      </a:lnTo>
                      <a:lnTo>
                        <a:pt x="150" y="130"/>
                      </a:lnTo>
                      <a:lnTo>
                        <a:pt x="150" y="124"/>
                      </a:lnTo>
                      <a:lnTo>
                        <a:pt x="136" y="122"/>
                      </a:lnTo>
                      <a:lnTo>
                        <a:pt x="138" y="132"/>
                      </a:lnTo>
                      <a:lnTo>
                        <a:pt x="142" y="138"/>
                      </a:lnTo>
                      <a:lnTo>
                        <a:pt x="144" y="140"/>
                      </a:lnTo>
                      <a:close/>
                      <a:moveTo>
                        <a:pt x="264" y="54"/>
                      </a:moveTo>
                      <a:lnTo>
                        <a:pt x="264" y="54"/>
                      </a:lnTo>
                      <a:lnTo>
                        <a:pt x="266" y="58"/>
                      </a:lnTo>
                      <a:lnTo>
                        <a:pt x="268" y="66"/>
                      </a:lnTo>
                      <a:lnTo>
                        <a:pt x="268" y="68"/>
                      </a:lnTo>
                      <a:lnTo>
                        <a:pt x="244" y="74"/>
                      </a:lnTo>
                      <a:lnTo>
                        <a:pt x="234" y="76"/>
                      </a:lnTo>
                      <a:lnTo>
                        <a:pt x="224" y="80"/>
                      </a:lnTo>
                      <a:lnTo>
                        <a:pt x="218" y="86"/>
                      </a:lnTo>
                      <a:lnTo>
                        <a:pt x="216" y="92"/>
                      </a:lnTo>
                      <a:lnTo>
                        <a:pt x="216" y="96"/>
                      </a:lnTo>
                      <a:lnTo>
                        <a:pt x="216" y="104"/>
                      </a:lnTo>
                      <a:lnTo>
                        <a:pt x="222" y="112"/>
                      </a:lnTo>
                      <a:lnTo>
                        <a:pt x="230" y="116"/>
                      </a:lnTo>
                      <a:lnTo>
                        <a:pt x="240" y="118"/>
                      </a:lnTo>
                      <a:lnTo>
                        <a:pt x="248" y="118"/>
                      </a:lnTo>
                      <a:lnTo>
                        <a:pt x="254" y="116"/>
                      </a:lnTo>
                      <a:lnTo>
                        <a:pt x="262" y="112"/>
                      </a:lnTo>
                      <a:lnTo>
                        <a:pt x="268" y="106"/>
                      </a:lnTo>
                      <a:lnTo>
                        <a:pt x="270" y="116"/>
                      </a:lnTo>
                      <a:lnTo>
                        <a:pt x="284" y="116"/>
                      </a:lnTo>
                      <a:lnTo>
                        <a:pt x="280" y="108"/>
                      </a:lnTo>
                      <a:lnTo>
                        <a:pt x="280" y="84"/>
                      </a:lnTo>
                      <a:lnTo>
                        <a:pt x="280" y="68"/>
                      </a:lnTo>
                      <a:lnTo>
                        <a:pt x="280" y="56"/>
                      </a:lnTo>
                      <a:lnTo>
                        <a:pt x="276" y="48"/>
                      </a:lnTo>
                      <a:lnTo>
                        <a:pt x="272" y="44"/>
                      </a:lnTo>
                      <a:lnTo>
                        <a:pt x="266" y="42"/>
                      </a:lnTo>
                      <a:lnTo>
                        <a:pt x="260" y="40"/>
                      </a:lnTo>
                      <a:lnTo>
                        <a:pt x="252" y="40"/>
                      </a:lnTo>
                      <a:lnTo>
                        <a:pt x="242" y="40"/>
                      </a:lnTo>
                      <a:lnTo>
                        <a:pt x="234" y="42"/>
                      </a:lnTo>
                      <a:lnTo>
                        <a:pt x="228" y="46"/>
                      </a:lnTo>
                      <a:lnTo>
                        <a:pt x="222" y="50"/>
                      </a:lnTo>
                      <a:lnTo>
                        <a:pt x="220" y="56"/>
                      </a:lnTo>
                      <a:lnTo>
                        <a:pt x="218" y="62"/>
                      </a:lnTo>
                      <a:lnTo>
                        <a:pt x="230" y="64"/>
                      </a:lnTo>
                      <a:lnTo>
                        <a:pt x="232" y="58"/>
                      </a:lnTo>
                      <a:lnTo>
                        <a:pt x="236" y="54"/>
                      </a:lnTo>
                      <a:lnTo>
                        <a:pt x="242" y="52"/>
                      </a:lnTo>
                      <a:lnTo>
                        <a:pt x="250" y="50"/>
                      </a:lnTo>
                      <a:lnTo>
                        <a:pt x="258" y="52"/>
                      </a:lnTo>
                      <a:lnTo>
                        <a:pt x="264" y="54"/>
                      </a:lnTo>
                      <a:close/>
                      <a:moveTo>
                        <a:pt x="300" y="116"/>
                      </a:moveTo>
                      <a:lnTo>
                        <a:pt x="312" y="116"/>
                      </a:lnTo>
                      <a:lnTo>
                        <a:pt x="312" y="14"/>
                      </a:lnTo>
                      <a:lnTo>
                        <a:pt x="300" y="14"/>
                      </a:lnTo>
                      <a:lnTo>
                        <a:pt x="300" y="116"/>
                      </a:lnTo>
                      <a:close/>
                      <a:moveTo>
                        <a:pt x="50" y="116"/>
                      </a:moveTo>
                      <a:lnTo>
                        <a:pt x="64" y="116"/>
                      </a:lnTo>
                      <a:lnTo>
                        <a:pt x="64" y="12"/>
                      </a:lnTo>
                      <a:lnTo>
                        <a:pt x="56" y="12"/>
                      </a:lnTo>
                      <a:lnTo>
                        <a:pt x="50" y="20"/>
                      </a:lnTo>
                      <a:lnTo>
                        <a:pt x="44" y="26"/>
                      </a:lnTo>
                      <a:lnTo>
                        <a:pt x="36" y="34"/>
                      </a:lnTo>
                      <a:lnTo>
                        <a:pt x="26" y="38"/>
                      </a:lnTo>
                      <a:lnTo>
                        <a:pt x="26" y="50"/>
                      </a:lnTo>
                      <a:lnTo>
                        <a:pt x="38" y="44"/>
                      </a:lnTo>
                      <a:lnTo>
                        <a:pt x="50" y="36"/>
                      </a:lnTo>
                      <a:lnTo>
                        <a:pt x="50" y="116"/>
                      </a:lnTo>
                      <a:close/>
                      <a:moveTo>
                        <a:pt x="232" y="104"/>
                      </a:moveTo>
                      <a:lnTo>
                        <a:pt x="232" y="104"/>
                      </a:lnTo>
                      <a:lnTo>
                        <a:pt x="230" y="100"/>
                      </a:lnTo>
                      <a:lnTo>
                        <a:pt x="228" y="96"/>
                      </a:lnTo>
                      <a:lnTo>
                        <a:pt x="230" y="90"/>
                      </a:lnTo>
                      <a:lnTo>
                        <a:pt x="236" y="86"/>
                      </a:lnTo>
                      <a:lnTo>
                        <a:pt x="246" y="84"/>
                      </a:lnTo>
                      <a:lnTo>
                        <a:pt x="268" y="78"/>
                      </a:lnTo>
                      <a:lnTo>
                        <a:pt x="268" y="84"/>
                      </a:lnTo>
                      <a:lnTo>
                        <a:pt x="266" y="90"/>
                      </a:lnTo>
                      <a:lnTo>
                        <a:pt x="266" y="96"/>
                      </a:lnTo>
                      <a:lnTo>
                        <a:pt x="262" y="100"/>
                      </a:lnTo>
                      <a:lnTo>
                        <a:pt x="256" y="104"/>
                      </a:lnTo>
                      <a:lnTo>
                        <a:pt x="250" y="108"/>
                      </a:lnTo>
                      <a:lnTo>
                        <a:pt x="244" y="108"/>
                      </a:lnTo>
                      <a:lnTo>
                        <a:pt x="238" y="108"/>
                      </a:lnTo>
                      <a:lnTo>
                        <a:pt x="232" y="104"/>
                      </a:lnTo>
                      <a:close/>
                      <a:moveTo>
                        <a:pt x="154" y="98"/>
                      </a:moveTo>
                      <a:lnTo>
                        <a:pt x="154" y="98"/>
                      </a:lnTo>
                      <a:lnTo>
                        <a:pt x="148" y="90"/>
                      </a:lnTo>
                      <a:lnTo>
                        <a:pt x="148" y="78"/>
                      </a:lnTo>
                      <a:lnTo>
                        <a:pt x="148" y="66"/>
                      </a:lnTo>
                      <a:lnTo>
                        <a:pt x="154" y="58"/>
                      </a:lnTo>
                      <a:lnTo>
                        <a:pt x="160" y="52"/>
                      </a:lnTo>
                      <a:lnTo>
                        <a:pt x="168" y="50"/>
                      </a:lnTo>
                      <a:lnTo>
                        <a:pt x="176" y="52"/>
                      </a:lnTo>
                      <a:lnTo>
                        <a:pt x="182" y="58"/>
                      </a:lnTo>
                      <a:lnTo>
                        <a:pt x="186" y="66"/>
                      </a:lnTo>
                      <a:lnTo>
                        <a:pt x="188" y="78"/>
                      </a:lnTo>
                      <a:lnTo>
                        <a:pt x="186" y="90"/>
                      </a:lnTo>
                      <a:lnTo>
                        <a:pt x="182" y="98"/>
                      </a:lnTo>
                      <a:lnTo>
                        <a:pt x="176" y="104"/>
                      </a:lnTo>
                      <a:lnTo>
                        <a:pt x="168" y="106"/>
                      </a:lnTo>
                      <a:lnTo>
                        <a:pt x="160" y="104"/>
                      </a:lnTo>
                      <a:lnTo>
                        <a:pt x="154" y="98"/>
                      </a:ln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73" name="Rectangle 269"/>
                <p:cNvSpPr>
                  <a:spLocks noChangeArrowheads="1"/>
                </p:cNvSpPr>
                <p:nvPr/>
              </p:nvSpPr>
              <p:spPr bwMode="auto">
                <a:xfrm>
                  <a:off x="5038" y="2604"/>
                  <a:ext cx="340" cy="1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74" name="Freeform 270"/>
                <p:cNvSpPr>
                  <a:spLocks/>
                </p:cNvSpPr>
                <p:nvPr/>
              </p:nvSpPr>
              <p:spPr bwMode="auto">
                <a:xfrm>
                  <a:off x="5172" y="2644"/>
                  <a:ext cx="66" cy="106"/>
                </a:xfrm>
                <a:custGeom>
                  <a:avLst/>
                  <a:gdLst>
                    <a:gd name="T0" fmla="*/ 10 w 66"/>
                    <a:gd name="T1" fmla="*/ 100 h 106"/>
                    <a:gd name="T2" fmla="*/ 10 w 66"/>
                    <a:gd name="T3" fmla="*/ 100 h 106"/>
                    <a:gd name="T4" fmla="*/ 20 w 66"/>
                    <a:gd name="T5" fmla="*/ 104 h 106"/>
                    <a:gd name="T6" fmla="*/ 32 w 66"/>
                    <a:gd name="T7" fmla="*/ 106 h 106"/>
                    <a:gd name="T8" fmla="*/ 32 w 66"/>
                    <a:gd name="T9" fmla="*/ 106 h 106"/>
                    <a:gd name="T10" fmla="*/ 42 w 66"/>
                    <a:gd name="T11" fmla="*/ 106 h 106"/>
                    <a:gd name="T12" fmla="*/ 52 w 66"/>
                    <a:gd name="T13" fmla="*/ 102 h 106"/>
                    <a:gd name="T14" fmla="*/ 52 w 66"/>
                    <a:gd name="T15" fmla="*/ 102 h 106"/>
                    <a:gd name="T16" fmla="*/ 58 w 66"/>
                    <a:gd name="T17" fmla="*/ 98 h 106"/>
                    <a:gd name="T18" fmla="*/ 62 w 66"/>
                    <a:gd name="T19" fmla="*/ 90 h 106"/>
                    <a:gd name="T20" fmla="*/ 62 w 66"/>
                    <a:gd name="T21" fmla="*/ 90 h 106"/>
                    <a:gd name="T22" fmla="*/ 66 w 66"/>
                    <a:gd name="T23" fmla="*/ 80 h 106"/>
                    <a:gd name="T24" fmla="*/ 66 w 66"/>
                    <a:gd name="T25" fmla="*/ 66 h 106"/>
                    <a:gd name="T26" fmla="*/ 66 w 66"/>
                    <a:gd name="T27" fmla="*/ 2 h 106"/>
                    <a:gd name="T28" fmla="*/ 54 w 66"/>
                    <a:gd name="T29" fmla="*/ 2 h 106"/>
                    <a:gd name="T30" fmla="*/ 54 w 66"/>
                    <a:gd name="T31" fmla="*/ 10 h 106"/>
                    <a:gd name="T32" fmla="*/ 54 w 66"/>
                    <a:gd name="T33" fmla="*/ 10 h 106"/>
                    <a:gd name="T34" fmla="*/ 50 w 66"/>
                    <a:gd name="T35" fmla="*/ 6 h 106"/>
                    <a:gd name="T36" fmla="*/ 44 w 66"/>
                    <a:gd name="T37" fmla="*/ 2 h 106"/>
                    <a:gd name="T38" fmla="*/ 40 w 66"/>
                    <a:gd name="T39" fmla="*/ 0 h 106"/>
                    <a:gd name="T40" fmla="*/ 32 w 66"/>
                    <a:gd name="T41" fmla="*/ 0 h 106"/>
                    <a:gd name="T42" fmla="*/ 32 w 66"/>
                    <a:gd name="T43" fmla="*/ 0 h 106"/>
                    <a:gd name="T44" fmla="*/ 24 w 66"/>
                    <a:gd name="T45" fmla="*/ 2 h 106"/>
                    <a:gd name="T46" fmla="*/ 16 w 66"/>
                    <a:gd name="T47" fmla="*/ 4 h 106"/>
                    <a:gd name="T48" fmla="*/ 16 w 66"/>
                    <a:gd name="T49" fmla="*/ 4 h 106"/>
                    <a:gd name="T50" fmla="*/ 10 w 66"/>
                    <a:gd name="T51" fmla="*/ 10 h 106"/>
                    <a:gd name="T52" fmla="*/ 4 w 66"/>
                    <a:gd name="T53" fmla="*/ 18 h 106"/>
                    <a:gd name="T54" fmla="*/ 4 w 66"/>
                    <a:gd name="T55" fmla="*/ 18 h 106"/>
                    <a:gd name="T56" fmla="*/ 2 w 66"/>
                    <a:gd name="T57" fmla="*/ 28 h 106"/>
                    <a:gd name="T58" fmla="*/ 0 w 66"/>
                    <a:gd name="T59" fmla="*/ 38 h 106"/>
                    <a:gd name="T60" fmla="*/ 0 w 66"/>
                    <a:gd name="T61" fmla="*/ 38 h 106"/>
                    <a:gd name="T62" fmla="*/ 2 w 66"/>
                    <a:gd name="T63" fmla="*/ 52 h 106"/>
                    <a:gd name="T64" fmla="*/ 8 w 66"/>
                    <a:gd name="T65" fmla="*/ 66 h 106"/>
                    <a:gd name="T66" fmla="*/ 8 w 66"/>
                    <a:gd name="T67" fmla="*/ 66 h 106"/>
                    <a:gd name="T68" fmla="*/ 14 w 66"/>
                    <a:gd name="T69" fmla="*/ 70 h 106"/>
                    <a:gd name="T70" fmla="*/ 20 w 66"/>
                    <a:gd name="T71" fmla="*/ 74 h 106"/>
                    <a:gd name="T72" fmla="*/ 26 w 66"/>
                    <a:gd name="T73" fmla="*/ 76 h 106"/>
                    <a:gd name="T74" fmla="*/ 32 w 66"/>
                    <a:gd name="T75" fmla="*/ 76 h 106"/>
                    <a:gd name="T76" fmla="*/ 32 w 66"/>
                    <a:gd name="T77" fmla="*/ 76 h 106"/>
                    <a:gd name="T78" fmla="*/ 38 w 66"/>
                    <a:gd name="T79" fmla="*/ 76 h 106"/>
                    <a:gd name="T80" fmla="*/ 44 w 66"/>
                    <a:gd name="T81" fmla="*/ 74 h 106"/>
                    <a:gd name="T82" fmla="*/ 50 w 66"/>
                    <a:gd name="T83" fmla="*/ 70 h 106"/>
                    <a:gd name="T84" fmla="*/ 54 w 66"/>
                    <a:gd name="T85" fmla="*/ 66 h 106"/>
                    <a:gd name="T86" fmla="*/ 54 w 66"/>
                    <a:gd name="T87" fmla="*/ 66 h 106"/>
                    <a:gd name="T88" fmla="*/ 52 w 66"/>
                    <a:gd name="T89" fmla="*/ 82 h 106"/>
                    <a:gd name="T90" fmla="*/ 52 w 66"/>
                    <a:gd name="T91" fmla="*/ 82 h 106"/>
                    <a:gd name="T92" fmla="*/ 50 w 66"/>
                    <a:gd name="T93" fmla="*/ 88 h 106"/>
                    <a:gd name="T94" fmla="*/ 46 w 66"/>
                    <a:gd name="T95" fmla="*/ 92 h 106"/>
                    <a:gd name="T96" fmla="*/ 46 w 66"/>
                    <a:gd name="T97" fmla="*/ 92 h 106"/>
                    <a:gd name="T98" fmla="*/ 40 w 66"/>
                    <a:gd name="T99" fmla="*/ 96 h 106"/>
                    <a:gd name="T100" fmla="*/ 32 w 66"/>
                    <a:gd name="T101" fmla="*/ 96 h 106"/>
                    <a:gd name="T102" fmla="*/ 32 w 66"/>
                    <a:gd name="T103" fmla="*/ 96 h 106"/>
                    <a:gd name="T104" fmla="*/ 26 w 66"/>
                    <a:gd name="T105" fmla="*/ 96 h 106"/>
                    <a:gd name="T106" fmla="*/ 20 w 66"/>
                    <a:gd name="T107" fmla="*/ 92 h 106"/>
                    <a:gd name="T108" fmla="*/ 20 w 66"/>
                    <a:gd name="T109" fmla="*/ 92 h 106"/>
                    <a:gd name="T110" fmla="*/ 16 w 66"/>
                    <a:gd name="T111" fmla="*/ 90 h 106"/>
                    <a:gd name="T112" fmla="*/ 16 w 66"/>
                    <a:gd name="T113" fmla="*/ 84 h 106"/>
                    <a:gd name="T114" fmla="*/ 2 w 66"/>
                    <a:gd name="T115" fmla="*/ 82 h 106"/>
                    <a:gd name="T116" fmla="*/ 2 w 66"/>
                    <a:gd name="T117" fmla="*/ 82 h 106"/>
                    <a:gd name="T118" fmla="*/ 4 w 66"/>
                    <a:gd name="T119" fmla="*/ 92 h 106"/>
                    <a:gd name="T120" fmla="*/ 8 w 66"/>
                    <a:gd name="T121" fmla="*/ 98 h 106"/>
                    <a:gd name="T122" fmla="*/ 10 w 66"/>
                    <a:gd name="T123" fmla="*/ 100 h 10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66"/>
                    <a:gd name="T187" fmla="*/ 0 h 106"/>
                    <a:gd name="T188" fmla="*/ 66 w 66"/>
                    <a:gd name="T189" fmla="*/ 106 h 106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66" h="106">
                      <a:moveTo>
                        <a:pt x="10" y="100"/>
                      </a:moveTo>
                      <a:lnTo>
                        <a:pt x="10" y="100"/>
                      </a:lnTo>
                      <a:lnTo>
                        <a:pt x="20" y="104"/>
                      </a:lnTo>
                      <a:lnTo>
                        <a:pt x="32" y="106"/>
                      </a:lnTo>
                      <a:lnTo>
                        <a:pt x="42" y="106"/>
                      </a:lnTo>
                      <a:lnTo>
                        <a:pt x="52" y="102"/>
                      </a:lnTo>
                      <a:lnTo>
                        <a:pt x="58" y="98"/>
                      </a:lnTo>
                      <a:lnTo>
                        <a:pt x="62" y="90"/>
                      </a:lnTo>
                      <a:lnTo>
                        <a:pt x="66" y="80"/>
                      </a:lnTo>
                      <a:lnTo>
                        <a:pt x="66" y="66"/>
                      </a:lnTo>
                      <a:lnTo>
                        <a:pt x="66" y="2"/>
                      </a:lnTo>
                      <a:lnTo>
                        <a:pt x="54" y="2"/>
                      </a:lnTo>
                      <a:lnTo>
                        <a:pt x="54" y="10"/>
                      </a:lnTo>
                      <a:lnTo>
                        <a:pt x="50" y="6"/>
                      </a:lnTo>
                      <a:lnTo>
                        <a:pt x="44" y="2"/>
                      </a:lnTo>
                      <a:lnTo>
                        <a:pt x="40" y="0"/>
                      </a:lnTo>
                      <a:lnTo>
                        <a:pt x="32" y="0"/>
                      </a:lnTo>
                      <a:lnTo>
                        <a:pt x="24" y="2"/>
                      </a:lnTo>
                      <a:lnTo>
                        <a:pt x="16" y="4"/>
                      </a:lnTo>
                      <a:lnTo>
                        <a:pt x="10" y="10"/>
                      </a:lnTo>
                      <a:lnTo>
                        <a:pt x="4" y="18"/>
                      </a:lnTo>
                      <a:lnTo>
                        <a:pt x="2" y="28"/>
                      </a:lnTo>
                      <a:lnTo>
                        <a:pt x="0" y="38"/>
                      </a:lnTo>
                      <a:lnTo>
                        <a:pt x="2" y="52"/>
                      </a:lnTo>
                      <a:lnTo>
                        <a:pt x="8" y="66"/>
                      </a:lnTo>
                      <a:lnTo>
                        <a:pt x="14" y="70"/>
                      </a:lnTo>
                      <a:lnTo>
                        <a:pt x="20" y="74"/>
                      </a:lnTo>
                      <a:lnTo>
                        <a:pt x="26" y="76"/>
                      </a:lnTo>
                      <a:lnTo>
                        <a:pt x="32" y="76"/>
                      </a:lnTo>
                      <a:lnTo>
                        <a:pt x="38" y="76"/>
                      </a:lnTo>
                      <a:lnTo>
                        <a:pt x="44" y="74"/>
                      </a:lnTo>
                      <a:lnTo>
                        <a:pt x="50" y="70"/>
                      </a:lnTo>
                      <a:lnTo>
                        <a:pt x="54" y="66"/>
                      </a:lnTo>
                      <a:lnTo>
                        <a:pt x="52" y="82"/>
                      </a:lnTo>
                      <a:lnTo>
                        <a:pt x="50" y="88"/>
                      </a:lnTo>
                      <a:lnTo>
                        <a:pt x="46" y="92"/>
                      </a:lnTo>
                      <a:lnTo>
                        <a:pt x="40" y="96"/>
                      </a:lnTo>
                      <a:lnTo>
                        <a:pt x="32" y="96"/>
                      </a:lnTo>
                      <a:lnTo>
                        <a:pt x="26" y="96"/>
                      </a:lnTo>
                      <a:lnTo>
                        <a:pt x="20" y="92"/>
                      </a:lnTo>
                      <a:lnTo>
                        <a:pt x="16" y="90"/>
                      </a:lnTo>
                      <a:lnTo>
                        <a:pt x="16" y="84"/>
                      </a:lnTo>
                      <a:lnTo>
                        <a:pt x="2" y="82"/>
                      </a:lnTo>
                      <a:lnTo>
                        <a:pt x="4" y="92"/>
                      </a:lnTo>
                      <a:lnTo>
                        <a:pt x="8" y="98"/>
                      </a:lnTo>
                      <a:lnTo>
                        <a:pt x="10" y="10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75" name="Freeform 271"/>
                <p:cNvSpPr>
                  <a:spLocks/>
                </p:cNvSpPr>
                <p:nvPr/>
              </p:nvSpPr>
              <p:spPr bwMode="auto">
                <a:xfrm>
                  <a:off x="5254" y="2644"/>
                  <a:ext cx="68" cy="78"/>
                </a:xfrm>
                <a:custGeom>
                  <a:avLst/>
                  <a:gdLst>
                    <a:gd name="T0" fmla="*/ 48 w 68"/>
                    <a:gd name="T1" fmla="*/ 14 h 78"/>
                    <a:gd name="T2" fmla="*/ 52 w 68"/>
                    <a:gd name="T3" fmla="*/ 26 h 78"/>
                    <a:gd name="T4" fmla="*/ 52 w 68"/>
                    <a:gd name="T5" fmla="*/ 28 h 78"/>
                    <a:gd name="T6" fmla="*/ 28 w 68"/>
                    <a:gd name="T7" fmla="*/ 34 h 78"/>
                    <a:gd name="T8" fmla="*/ 18 w 68"/>
                    <a:gd name="T9" fmla="*/ 36 h 78"/>
                    <a:gd name="T10" fmla="*/ 8 w 68"/>
                    <a:gd name="T11" fmla="*/ 40 h 78"/>
                    <a:gd name="T12" fmla="*/ 2 w 68"/>
                    <a:gd name="T13" fmla="*/ 46 h 78"/>
                    <a:gd name="T14" fmla="*/ 0 w 68"/>
                    <a:gd name="T15" fmla="*/ 52 h 78"/>
                    <a:gd name="T16" fmla="*/ 0 w 68"/>
                    <a:gd name="T17" fmla="*/ 56 h 78"/>
                    <a:gd name="T18" fmla="*/ 6 w 68"/>
                    <a:gd name="T19" fmla="*/ 72 h 78"/>
                    <a:gd name="T20" fmla="*/ 14 w 68"/>
                    <a:gd name="T21" fmla="*/ 76 h 78"/>
                    <a:gd name="T22" fmla="*/ 24 w 68"/>
                    <a:gd name="T23" fmla="*/ 78 h 78"/>
                    <a:gd name="T24" fmla="*/ 38 w 68"/>
                    <a:gd name="T25" fmla="*/ 76 h 78"/>
                    <a:gd name="T26" fmla="*/ 46 w 68"/>
                    <a:gd name="T27" fmla="*/ 72 h 78"/>
                    <a:gd name="T28" fmla="*/ 52 w 68"/>
                    <a:gd name="T29" fmla="*/ 66 h 78"/>
                    <a:gd name="T30" fmla="*/ 68 w 68"/>
                    <a:gd name="T31" fmla="*/ 76 h 78"/>
                    <a:gd name="T32" fmla="*/ 64 w 68"/>
                    <a:gd name="T33" fmla="*/ 68 h 78"/>
                    <a:gd name="T34" fmla="*/ 64 w 68"/>
                    <a:gd name="T35" fmla="*/ 44 h 78"/>
                    <a:gd name="T36" fmla="*/ 64 w 68"/>
                    <a:gd name="T37" fmla="*/ 28 h 78"/>
                    <a:gd name="T38" fmla="*/ 64 w 68"/>
                    <a:gd name="T39" fmla="*/ 16 h 78"/>
                    <a:gd name="T40" fmla="*/ 60 w 68"/>
                    <a:gd name="T41" fmla="*/ 8 h 78"/>
                    <a:gd name="T42" fmla="*/ 50 w 68"/>
                    <a:gd name="T43" fmla="*/ 2 h 78"/>
                    <a:gd name="T44" fmla="*/ 44 w 68"/>
                    <a:gd name="T45" fmla="*/ 0 h 78"/>
                    <a:gd name="T46" fmla="*/ 36 w 68"/>
                    <a:gd name="T47" fmla="*/ 0 h 78"/>
                    <a:gd name="T48" fmla="*/ 18 w 68"/>
                    <a:gd name="T49" fmla="*/ 2 h 78"/>
                    <a:gd name="T50" fmla="*/ 12 w 68"/>
                    <a:gd name="T51" fmla="*/ 6 h 78"/>
                    <a:gd name="T52" fmla="*/ 6 w 68"/>
                    <a:gd name="T53" fmla="*/ 10 h 78"/>
                    <a:gd name="T54" fmla="*/ 2 w 68"/>
                    <a:gd name="T55" fmla="*/ 22 h 78"/>
                    <a:gd name="T56" fmla="*/ 14 w 68"/>
                    <a:gd name="T57" fmla="*/ 24 h 78"/>
                    <a:gd name="T58" fmla="*/ 20 w 68"/>
                    <a:gd name="T59" fmla="*/ 14 h 78"/>
                    <a:gd name="T60" fmla="*/ 26 w 68"/>
                    <a:gd name="T61" fmla="*/ 12 h 78"/>
                    <a:gd name="T62" fmla="*/ 34 w 68"/>
                    <a:gd name="T63" fmla="*/ 10 h 78"/>
                    <a:gd name="T64" fmla="*/ 48 w 68"/>
                    <a:gd name="T65" fmla="*/ 14 h 78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68"/>
                    <a:gd name="T100" fmla="*/ 0 h 78"/>
                    <a:gd name="T101" fmla="*/ 68 w 68"/>
                    <a:gd name="T102" fmla="*/ 78 h 78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68" h="78">
                      <a:moveTo>
                        <a:pt x="48" y="14"/>
                      </a:moveTo>
                      <a:lnTo>
                        <a:pt x="48" y="14"/>
                      </a:lnTo>
                      <a:lnTo>
                        <a:pt x="50" y="18"/>
                      </a:lnTo>
                      <a:lnTo>
                        <a:pt x="52" y="26"/>
                      </a:lnTo>
                      <a:lnTo>
                        <a:pt x="52" y="28"/>
                      </a:lnTo>
                      <a:lnTo>
                        <a:pt x="28" y="34"/>
                      </a:lnTo>
                      <a:lnTo>
                        <a:pt x="18" y="36"/>
                      </a:lnTo>
                      <a:lnTo>
                        <a:pt x="8" y="40"/>
                      </a:lnTo>
                      <a:lnTo>
                        <a:pt x="2" y="46"/>
                      </a:lnTo>
                      <a:lnTo>
                        <a:pt x="0" y="52"/>
                      </a:lnTo>
                      <a:lnTo>
                        <a:pt x="0" y="56"/>
                      </a:lnTo>
                      <a:lnTo>
                        <a:pt x="0" y="64"/>
                      </a:lnTo>
                      <a:lnTo>
                        <a:pt x="6" y="72"/>
                      </a:lnTo>
                      <a:lnTo>
                        <a:pt x="14" y="76"/>
                      </a:lnTo>
                      <a:lnTo>
                        <a:pt x="24" y="78"/>
                      </a:lnTo>
                      <a:lnTo>
                        <a:pt x="32" y="78"/>
                      </a:lnTo>
                      <a:lnTo>
                        <a:pt x="38" y="76"/>
                      </a:lnTo>
                      <a:lnTo>
                        <a:pt x="46" y="72"/>
                      </a:lnTo>
                      <a:lnTo>
                        <a:pt x="52" y="66"/>
                      </a:lnTo>
                      <a:lnTo>
                        <a:pt x="54" y="76"/>
                      </a:lnTo>
                      <a:lnTo>
                        <a:pt x="68" y="76"/>
                      </a:lnTo>
                      <a:lnTo>
                        <a:pt x="64" y="68"/>
                      </a:lnTo>
                      <a:lnTo>
                        <a:pt x="64" y="44"/>
                      </a:lnTo>
                      <a:lnTo>
                        <a:pt x="64" y="28"/>
                      </a:lnTo>
                      <a:lnTo>
                        <a:pt x="64" y="16"/>
                      </a:lnTo>
                      <a:lnTo>
                        <a:pt x="60" y="8"/>
                      </a:lnTo>
                      <a:lnTo>
                        <a:pt x="56" y="4"/>
                      </a:lnTo>
                      <a:lnTo>
                        <a:pt x="50" y="2"/>
                      </a:lnTo>
                      <a:lnTo>
                        <a:pt x="44" y="0"/>
                      </a:lnTo>
                      <a:lnTo>
                        <a:pt x="36" y="0"/>
                      </a:lnTo>
                      <a:lnTo>
                        <a:pt x="26" y="0"/>
                      </a:lnTo>
                      <a:lnTo>
                        <a:pt x="18" y="2"/>
                      </a:lnTo>
                      <a:lnTo>
                        <a:pt x="12" y="6"/>
                      </a:lnTo>
                      <a:lnTo>
                        <a:pt x="6" y="10"/>
                      </a:lnTo>
                      <a:lnTo>
                        <a:pt x="4" y="16"/>
                      </a:lnTo>
                      <a:lnTo>
                        <a:pt x="2" y="22"/>
                      </a:lnTo>
                      <a:lnTo>
                        <a:pt x="14" y="24"/>
                      </a:lnTo>
                      <a:lnTo>
                        <a:pt x="16" y="18"/>
                      </a:lnTo>
                      <a:lnTo>
                        <a:pt x="20" y="14"/>
                      </a:lnTo>
                      <a:lnTo>
                        <a:pt x="26" y="12"/>
                      </a:lnTo>
                      <a:lnTo>
                        <a:pt x="34" y="10"/>
                      </a:lnTo>
                      <a:lnTo>
                        <a:pt x="42" y="12"/>
                      </a:lnTo>
                      <a:lnTo>
                        <a:pt x="48" y="14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76" name="Rectangle 272"/>
                <p:cNvSpPr>
                  <a:spLocks noChangeArrowheads="1"/>
                </p:cNvSpPr>
                <p:nvPr/>
              </p:nvSpPr>
              <p:spPr bwMode="auto">
                <a:xfrm>
                  <a:off x="5338" y="2618"/>
                  <a:ext cx="12" cy="10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77" name="Freeform 273"/>
                <p:cNvSpPr>
                  <a:spLocks/>
                </p:cNvSpPr>
                <p:nvPr/>
              </p:nvSpPr>
              <p:spPr bwMode="auto">
                <a:xfrm>
                  <a:off x="5064" y="2616"/>
                  <a:ext cx="38" cy="104"/>
                </a:xfrm>
                <a:custGeom>
                  <a:avLst/>
                  <a:gdLst>
                    <a:gd name="T0" fmla="*/ 24 w 38"/>
                    <a:gd name="T1" fmla="*/ 104 h 104"/>
                    <a:gd name="T2" fmla="*/ 38 w 38"/>
                    <a:gd name="T3" fmla="*/ 104 h 104"/>
                    <a:gd name="T4" fmla="*/ 38 w 38"/>
                    <a:gd name="T5" fmla="*/ 0 h 104"/>
                    <a:gd name="T6" fmla="*/ 30 w 38"/>
                    <a:gd name="T7" fmla="*/ 0 h 104"/>
                    <a:gd name="T8" fmla="*/ 30 w 38"/>
                    <a:gd name="T9" fmla="*/ 0 h 104"/>
                    <a:gd name="T10" fmla="*/ 24 w 38"/>
                    <a:gd name="T11" fmla="*/ 8 h 104"/>
                    <a:gd name="T12" fmla="*/ 18 w 38"/>
                    <a:gd name="T13" fmla="*/ 14 h 104"/>
                    <a:gd name="T14" fmla="*/ 18 w 38"/>
                    <a:gd name="T15" fmla="*/ 14 h 104"/>
                    <a:gd name="T16" fmla="*/ 10 w 38"/>
                    <a:gd name="T17" fmla="*/ 22 h 104"/>
                    <a:gd name="T18" fmla="*/ 0 w 38"/>
                    <a:gd name="T19" fmla="*/ 26 h 104"/>
                    <a:gd name="T20" fmla="*/ 0 w 38"/>
                    <a:gd name="T21" fmla="*/ 38 h 104"/>
                    <a:gd name="T22" fmla="*/ 0 w 38"/>
                    <a:gd name="T23" fmla="*/ 38 h 104"/>
                    <a:gd name="T24" fmla="*/ 12 w 38"/>
                    <a:gd name="T25" fmla="*/ 32 h 104"/>
                    <a:gd name="T26" fmla="*/ 12 w 38"/>
                    <a:gd name="T27" fmla="*/ 32 h 104"/>
                    <a:gd name="T28" fmla="*/ 24 w 38"/>
                    <a:gd name="T29" fmla="*/ 24 h 104"/>
                    <a:gd name="T30" fmla="*/ 24 w 38"/>
                    <a:gd name="T31" fmla="*/ 104 h 104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38"/>
                    <a:gd name="T49" fmla="*/ 0 h 104"/>
                    <a:gd name="T50" fmla="*/ 38 w 38"/>
                    <a:gd name="T51" fmla="*/ 104 h 104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38" h="104">
                      <a:moveTo>
                        <a:pt x="24" y="104"/>
                      </a:moveTo>
                      <a:lnTo>
                        <a:pt x="38" y="104"/>
                      </a:lnTo>
                      <a:lnTo>
                        <a:pt x="38" y="0"/>
                      </a:lnTo>
                      <a:lnTo>
                        <a:pt x="30" y="0"/>
                      </a:lnTo>
                      <a:lnTo>
                        <a:pt x="24" y="8"/>
                      </a:lnTo>
                      <a:lnTo>
                        <a:pt x="18" y="14"/>
                      </a:lnTo>
                      <a:lnTo>
                        <a:pt x="10" y="22"/>
                      </a:lnTo>
                      <a:lnTo>
                        <a:pt x="0" y="26"/>
                      </a:lnTo>
                      <a:lnTo>
                        <a:pt x="0" y="38"/>
                      </a:lnTo>
                      <a:lnTo>
                        <a:pt x="12" y="32"/>
                      </a:lnTo>
                      <a:lnTo>
                        <a:pt x="24" y="24"/>
                      </a:lnTo>
                      <a:lnTo>
                        <a:pt x="24" y="104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78" name="Freeform 274"/>
                <p:cNvSpPr>
                  <a:spLocks/>
                </p:cNvSpPr>
                <p:nvPr/>
              </p:nvSpPr>
              <p:spPr bwMode="auto">
                <a:xfrm>
                  <a:off x="5266" y="2682"/>
                  <a:ext cx="40" cy="30"/>
                </a:xfrm>
                <a:custGeom>
                  <a:avLst/>
                  <a:gdLst>
                    <a:gd name="T0" fmla="*/ 4 w 40"/>
                    <a:gd name="T1" fmla="*/ 26 h 30"/>
                    <a:gd name="T2" fmla="*/ 4 w 40"/>
                    <a:gd name="T3" fmla="*/ 26 h 30"/>
                    <a:gd name="T4" fmla="*/ 2 w 40"/>
                    <a:gd name="T5" fmla="*/ 22 h 30"/>
                    <a:gd name="T6" fmla="*/ 0 w 40"/>
                    <a:gd name="T7" fmla="*/ 18 h 30"/>
                    <a:gd name="T8" fmla="*/ 0 w 40"/>
                    <a:gd name="T9" fmla="*/ 18 h 30"/>
                    <a:gd name="T10" fmla="*/ 2 w 40"/>
                    <a:gd name="T11" fmla="*/ 12 h 30"/>
                    <a:gd name="T12" fmla="*/ 2 w 40"/>
                    <a:gd name="T13" fmla="*/ 12 h 30"/>
                    <a:gd name="T14" fmla="*/ 8 w 40"/>
                    <a:gd name="T15" fmla="*/ 8 h 30"/>
                    <a:gd name="T16" fmla="*/ 8 w 40"/>
                    <a:gd name="T17" fmla="*/ 8 h 30"/>
                    <a:gd name="T18" fmla="*/ 18 w 40"/>
                    <a:gd name="T19" fmla="*/ 6 h 30"/>
                    <a:gd name="T20" fmla="*/ 18 w 40"/>
                    <a:gd name="T21" fmla="*/ 6 h 30"/>
                    <a:gd name="T22" fmla="*/ 40 w 40"/>
                    <a:gd name="T23" fmla="*/ 0 h 30"/>
                    <a:gd name="T24" fmla="*/ 40 w 40"/>
                    <a:gd name="T25" fmla="*/ 6 h 30"/>
                    <a:gd name="T26" fmla="*/ 40 w 40"/>
                    <a:gd name="T27" fmla="*/ 6 h 30"/>
                    <a:gd name="T28" fmla="*/ 38 w 40"/>
                    <a:gd name="T29" fmla="*/ 12 h 30"/>
                    <a:gd name="T30" fmla="*/ 38 w 40"/>
                    <a:gd name="T31" fmla="*/ 18 h 30"/>
                    <a:gd name="T32" fmla="*/ 38 w 40"/>
                    <a:gd name="T33" fmla="*/ 18 h 30"/>
                    <a:gd name="T34" fmla="*/ 34 w 40"/>
                    <a:gd name="T35" fmla="*/ 22 h 30"/>
                    <a:gd name="T36" fmla="*/ 28 w 40"/>
                    <a:gd name="T37" fmla="*/ 26 h 30"/>
                    <a:gd name="T38" fmla="*/ 28 w 40"/>
                    <a:gd name="T39" fmla="*/ 26 h 30"/>
                    <a:gd name="T40" fmla="*/ 22 w 40"/>
                    <a:gd name="T41" fmla="*/ 30 h 30"/>
                    <a:gd name="T42" fmla="*/ 16 w 40"/>
                    <a:gd name="T43" fmla="*/ 30 h 30"/>
                    <a:gd name="T44" fmla="*/ 16 w 40"/>
                    <a:gd name="T45" fmla="*/ 30 h 30"/>
                    <a:gd name="T46" fmla="*/ 10 w 40"/>
                    <a:gd name="T47" fmla="*/ 30 h 30"/>
                    <a:gd name="T48" fmla="*/ 4 w 40"/>
                    <a:gd name="T49" fmla="*/ 26 h 3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40"/>
                    <a:gd name="T76" fmla="*/ 0 h 30"/>
                    <a:gd name="T77" fmla="*/ 40 w 40"/>
                    <a:gd name="T78" fmla="*/ 30 h 3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40" h="30">
                      <a:moveTo>
                        <a:pt x="4" y="26"/>
                      </a:moveTo>
                      <a:lnTo>
                        <a:pt x="4" y="26"/>
                      </a:lnTo>
                      <a:lnTo>
                        <a:pt x="2" y="22"/>
                      </a:lnTo>
                      <a:lnTo>
                        <a:pt x="0" y="18"/>
                      </a:lnTo>
                      <a:lnTo>
                        <a:pt x="2" y="12"/>
                      </a:lnTo>
                      <a:lnTo>
                        <a:pt x="8" y="8"/>
                      </a:lnTo>
                      <a:lnTo>
                        <a:pt x="18" y="6"/>
                      </a:lnTo>
                      <a:lnTo>
                        <a:pt x="40" y="0"/>
                      </a:lnTo>
                      <a:lnTo>
                        <a:pt x="40" y="6"/>
                      </a:lnTo>
                      <a:lnTo>
                        <a:pt x="38" y="12"/>
                      </a:lnTo>
                      <a:lnTo>
                        <a:pt x="38" y="18"/>
                      </a:lnTo>
                      <a:lnTo>
                        <a:pt x="34" y="22"/>
                      </a:lnTo>
                      <a:lnTo>
                        <a:pt x="28" y="26"/>
                      </a:lnTo>
                      <a:lnTo>
                        <a:pt x="22" y="30"/>
                      </a:lnTo>
                      <a:lnTo>
                        <a:pt x="16" y="30"/>
                      </a:lnTo>
                      <a:lnTo>
                        <a:pt x="10" y="30"/>
                      </a:lnTo>
                      <a:lnTo>
                        <a:pt x="4" y="26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79" name="Freeform 275"/>
                <p:cNvSpPr>
                  <a:spLocks/>
                </p:cNvSpPr>
                <p:nvPr/>
              </p:nvSpPr>
              <p:spPr bwMode="auto">
                <a:xfrm>
                  <a:off x="5186" y="2654"/>
                  <a:ext cx="40" cy="56"/>
                </a:xfrm>
                <a:custGeom>
                  <a:avLst/>
                  <a:gdLst>
                    <a:gd name="T0" fmla="*/ 6 w 40"/>
                    <a:gd name="T1" fmla="*/ 48 h 56"/>
                    <a:gd name="T2" fmla="*/ 6 w 40"/>
                    <a:gd name="T3" fmla="*/ 48 h 56"/>
                    <a:gd name="T4" fmla="*/ 0 w 40"/>
                    <a:gd name="T5" fmla="*/ 40 h 56"/>
                    <a:gd name="T6" fmla="*/ 0 w 40"/>
                    <a:gd name="T7" fmla="*/ 28 h 56"/>
                    <a:gd name="T8" fmla="*/ 0 w 40"/>
                    <a:gd name="T9" fmla="*/ 28 h 56"/>
                    <a:gd name="T10" fmla="*/ 0 w 40"/>
                    <a:gd name="T11" fmla="*/ 16 h 56"/>
                    <a:gd name="T12" fmla="*/ 6 w 40"/>
                    <a:gd name="T13" fmla="*/ 8 h 56"/>
                    <a:gd name="T14" fmla="*/ 6 w 40"/>
                    <a:gd name="T15" fmla="*/ 8 h 56"/>
                    <a:gd name="T16" fmla="*/ 12 w 40"/>
                    <a:gd name="T17" fmla="*/ 2 h 56"/>
                    <a:gd name="T18" fmla="*/ 20 w 40"/>
                    <a:gd name="T19" fmla="*/ 0 h 56"/>
                    <a:gd name="T20" fmla="*/ 20 w 40"/>
                    <a:gd name="T21" fmla="*/ 0 h 56"/>
                    <a:gd name="T22" fmla="*/ 28 w 40"/>
                    <a:gd name="T23" fmla="*/ 2 h 56"/>
                    <a:gd name="T24" fmla="*/ 34 w 40"/>
                    <a:gd name="T25" fmla="*/ 8 h 56"/>
                    <a:gd name="T26" fmla="*/ 34 w 40"/>
                    <a:gd name="T27" fmla="*/ 8 h 56"/>
                    <a:gd name="T28" fmla="*/ 38 w 40"/>
                    <a:gd name="T29" fmla="*/ 16 h 56"/>
                    <a:gd name="T30" fmla="*/ 40 w 40"/>
                    <a:gd name="T31" fmla="*/ 28 h 56"/>
                    <a:gd name="T32" fmla="*/ 40 w 40"/>
                    <a:gd name="T33" fmla="*/ 28 h 56"/>
                    <a:gd name="T34" fmla="*/ 38 w 40"/>
                    <a:gd name="T35" fmla="*/ 40 h 56"/>
                    <a:gd name="T36" fmla="*/ 34 w 40"/>
                    <a:gd name="T37" fmla="*/ 48 h 56"/>
                    <a:gd name="T38" fmla="*/ 34 w 40"/>
                    <a:gd name="T39" fmla="*/ 48 h 56"/>
                    <a:gd name="T40" fmla="*/ 28 w 40"/>
                    <a:gd name="T41" fmla="*/ 54 h 56"/>
                    <a:gd name="T42" fmla="*/ 20 w 40"/>
                    <a:gd name="T43" fmla="*/ 56 h 56"/>
                    <a:gd name="T44" fmla="*/ 20 w 40"/>
                    <a:gd name="T45" fmla="*/ 56 h 56"/>
                    <a:gd name="T46" fmla="*/ 12 w 40"/>
                    <a:gd name="T47" fmla="*/ 54 h 56"/>
                    <a:gd name="T48" fmla="*/ 6 w 40"/>
                    <a:gd name="T49" fmla="*/ 48 h 5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40"/>
                    <a:gd name="T76" fmla="*/ 0 h 56"/>
                    <a:gd name="T77" fmla="*/ 40 w 40"/>
                    <a:gd name="T78" fmla="*/ 56 h 56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40" h="56">
                      <a:moveTo>
                        <a:pt x="6" y="48"/>
                      </a:moveTo>
                      <a:lnTo>
                        <a:pt x="6" y="48"/>
                      </a:lnTo>
                      <a:lnTo>
                        <a:pt x="0" y="40"/>
                      </a:lnTo>
                      <a:lnTo>
                        <a:pt x="0" y="28"/>
                      </a:lnTo>
                      <a:lnTo>
                        <a:pt x="0" y="16"/>
                      </a:lnTo>
                      <a:lnTo>
                        <a:pt x="6" y="8"/>
                      </a:lnTo>
                      <a:lnTo>
                        <a:pt x="12" y="2"/>
                      </a:lnTo>
                      <a:lnTo>
                        <a:pt x="20" y="0"/>
                      </a:lnTo>
                      <a:lnTo>
                        <a:pt x="28" y="2"/>
                      </a:lnTo>
                      <a:lnTo>
                        <a:pt x="34" y="8"/>
                      </a:lnTo>
                      <a:lnTo>
                        <a:pt x="38" y="16"/>
                      </a:lnTo>
                      <a:lnTo>
                        <a:pt x="40" y="28"/>
                      </a:lnTo>
                      <a:lnTo>
                        <a:pt x="38" y="40"/>
                      </a:lnTo>
                      <a:lnTo>
                        <a:pt x="34" y="48"/>
                      </a:lnTo>
                      <a:lnTo>
                        <a:pt x="28" y="54"/>
                      </a:lnTo>
                      <a:lnTo>
                        <a:pt x="20" y="56"/>
                      </a:lnTo>
                      <a:lnTo>
                        <a:pt x="12" y="54"/>
                      </a:lnTo>
                      <a:lnTo>
                        <a:pt x="6" y="48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80" name="Freeform 276"/>
                <p:cNvSpPr>
                  <a:spLocks noEditPoints="1"/>
                </p:cNvSpPr>
                <p:nvPr/>
              </p:nvSpPr>
              <p:spPr bwMode="auto">
                <a:xfrm>
                  <a:off x="5030" y="2596"/>
                  <a:ext cx="356" cy="164"/>
                </a:xfrm>
                <a:custGeom>
                  <a:avLst/>
                  <a:gdLst>
                    <a:gd name="T0" fmla="*/ 354 w 356"/>
                    <a:gd name="T1" fmla="*/ 164 h 164"/>
                    <a:gd name="T2" fmla="*/ 354 w 356"/>
                    <a:gd name="T3" fmla="*/ 162 h 164"/>
                    <a:gd name="T4" fmla="*/ 354 w 356"/>
                    <a:gd name="T5" fmla="*/ 160 h 164"/>
                    <a:gd name="T6" fmla="*/ 356 w 356"/>
                    <a:gd name="T7" fmla="*/ 160 h 164"/>
                    <a:gd name="T8" fmla="*/ 356 w 356"/>
                    <a:gd name="T9" fmla="*/ 164 h 164"/>
                    <a:gd name="T10" fmla="*/ 354 w 356"/>
                    <a:gd name="T11" fmla="*/ 164 h 164"/>
                    <a:gd name="T12" fmla="*/ 350 w 356"/>
                    <a:gd name="T13" fmla="*/ 162 h 164"/>
                    <a:gd name="T14" fmla="*/ 350 w 356"/>
                    <a:gd name="T15" fmla="*/ 158 h 164"/>
                    <a:gd name="T16" fmla="*/ 8 w 356"/>
                    <a:gd name="T17" fmla="*/ 158 h 164"/>
                    <a:gd name="T18" fmla="*/ 8 w 356"/>
                    <a:gd name="T19" fmla="*/ 156 h 164"/>
                    <a:gd name="T20" fmla="*/ 348 w 356"/>
                    <a:gd name="T21" fmla="*/ 156 h 164"/>
                    <a:gd name="T22" fmla="*/ 348 w 356"/>
                    <a:gd name="T23" fmla="*/ 8 h 164"/>
                    <a:gd name="T24" fmla="*/ 8 w 356"/>
                    <a:gd name="T25" fmla="*/ 8 h 164"/>
                    <a:gd name="T26" fmla="*/ 8 w 356"/>
                    <a:gd name="T27" fmla="*/ 4 h 164"/>
                    <a:gd name="T28" fmla="*/ 8 w 356"/>
                    <a:gd name="T29" fmla="*/ 0 h 164"/>
                    <a:gd name="T30" fmla="*/ 4 w 356"/>
                    <a:gd name="T31" fmla="*/ 0 h 164"/>
                    <a:gd name="T32" fmla="*/ 4 w 356"/>
                    <a:gd name="T33" fmla="*/ 4 h 164"/>
                    <a:gd name="T34" fmla="*/ 4 w 356"/>
                    <a:gd name="T35" fmla="*/ 0 h 164"/>
                    <a:gd name="T36" fmla="*/ 0 w 356"/>
                    <a:gd name="T37" fmla="*/ 0 h 164"/>
                    <a:gd name="T38" fmla="*/ 4 w 356"/>
                    <a:gd name="T39" fmla="*/ 0 h 164"/>
                    <a:gd name="T40" fmla="*/ 352 w 356"/>
                    <a:gd name="T41" fmla="*/ 0 h 164"/>
                    <a:gd name="T42" fmla="*/ 352 w 356"/>
                    <a:gd name="T43" fmla="*/ 4 h 164"/>
                    <a:gd name="T44" fmla="*/ 352 w 356"/>
                    <a:gd name="T45" fmla="*/ 0 h 164"/>
                    <a:gd name="T46" fmla="*/ 356 w 356"/>
                    <a:gd name="T47" fmla="*/ 0 h 164"/>
                    <a:gd name="T48" fmla="*/ 356 w 356"/>
                    <a:gd name="T49" fmla="*/ 4 h 164"/>
                    <a:gd name="T50" fmla="*/ 356 w 356"/>
                    <a:gd name="T51" fmla="*/ 160 h 164"/>
                    <a:gd name="T52" fmla="*/ 354 w 356"/>
                    <a:gd name="T53" fmla="*/ 160 h 164"/>
                    <a:gd name="T54" fmla="*/ 354 w 356"/>
                    <a:gd name="T55" fmla="*/ 158 h 164"/>
                    <a:gd name="T56" fmla="*/ 350 w 356"/>
                    <a:gd name="T57" fmla="*/ 158 h 164"/>
                    <a:gd name="T58" fmla="*/ 350 w 356"/>
                    <a:gd name="T59" fmla="*/ 162 h 164"/>
                    <a:gd name="T60" fmla="*/ 350 w 356"/>
                    <a:gd name="T61" fmla="*/ 162 h 164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356"/>
                    <a:gd name="T94" fmla="*/ 0 h 164"/>
                    <a:gd name="T95" fmla="*/ 356 w 356"/>
                    <a:gd name="T96" fmla="*/ 164 h 164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356" h="164">
                      <a:moveTo>
                        <a:pt x="354" y="164"/>
                      </a:moveTo>
                      <a:lnTo>
                        <a:pt x="354" y="162"/>
                      </a:lnTo>
                      <a:lnTo>
                        <a:pt x="354" y="160"/>
                      </a:lnTo>
                      <a:lnTo>
                        <a:pt x="356" y="160"/>
                      </a:lnTo>
                      <a:lnTo>
                        <a:pt x="356" y="164"/>
                      </a:lnTo>
                      <a:lnTo>
                        <a:pt x="354" y="164"/>
                      </a:lnTo>
                      <a:close/>
                      <a:moveTo>
                        <a:pt x="350" y="162"/>
                      </a:moveTo>
                      <a:lnTo>
                        <a:pt x="350" y="158"/>
                      </a:lnTo>
                      <a:lnTo>
                        <a:pt x="8" y="158"/>
                      </a:lnTo>
                      <a:lnTo>
                        <a:pt x="8" y="156"/>
                      </a:lnTo>
                      <a:lnTo>
                        <a:pt x="348" y="156"/>
                      </a:lnTo>
                      <a:lnTo>
                        <a:pt x="348" y="8"/>
                      </a:lnTo>
                      <a:lnTo>
                        <a:pt x="8" y="8"/>
                      </a:lnTo>
                      <a:lnTo>
                        <a:pt x="8" y="4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4" y="4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352" y="0"/>
                      </a:lnTo>
                      <a:lnTo>
                        <a:pt x="352" y="4"/>
                      </a:lnTo>
                      <a:lnTo>
                        <a:pt x="352" y="0"/>
                      </a:lnTo>
                      <a:lnTo>
                        <a:pt x="356" y="0"/>
                      </a:lnTo>
                      <a:lnTo>
                        <a:pt x="356" y="4"/>
                      </a:lnTo>
                      <a:lnTo>
                        <a:pt x="356" y="160"/>
                      </a:lnTo>
                      <a:lnTo>
                        <a:pt x="354" y="160"/>
                      </a:lnTo>
                      <a:lnTo>
                        <a:pt x="354" y="158"/>
                      </a:lnTo>
                      <a:lnTo>
                        <a:pt x="350" y="158"/>
                      </a:lnTo>
                      <a:lnTo>
                        <a:pt x="350" y="16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81" name="Freeform 277"/>
                <p:cNvSpPr>
                  <a:spLocks/>
                </p:cNvSpPr>
                <p:nvPr/>
              </p:nvSpPr>
              <p:spPr bwMode="auto">
                <a:xfrm>
                  <a:off x="5384" y="2756"/>
                  <a:ext cx="2" cy="4"/>
                </a:xfrm>
                <a:custGeom>
                  <a:avLst/>
                  <a:gdLst>
                    <a:gd name="T0" fmla="*/ 0 w 2"/>
                    <a:gd name="T1" fmla="*/ 4 h 4"/>
                    <a:gd name="T2" fmla="*/ 0 w 2"/>
                    <a:gd name="T3" fmla="*/ 2 h 4"/>
                    <a:gd name="T4" fmla="*/ 0 w 2"/>
                    <a:gd name="T5" fmla="*/ 0 h 4"/>
                    <a:gd name="T6" fmla="*/ 2 w 2"/>
                    <a:gd name="T7" fmla="*/ 0 h 4"/>
                    <a:gd name="T8" fmla="*/ 2 w 2"/>
                    <a:gd name="T9" fmla="*/ 4 h 4"/>
                    <a:gd name="T10" fmla="*/ 0 w 2"/>
                    <a:gd name="T11" fmla="*/ 4 h 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"/>
                    <a:gd name="T19" fmla="*/ 0 h 4"/>
                    <a:gd name="T20" fmla="*/ 2 w 2"/>
                    <a:gd name="T21" fmla="*/ 4 h 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" h="4">
                      <a:moveTo>
                        <a:pt x="0" y="4"/>
                      </a:move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4"/>
                      </a:lnTo>
                      <a:lnTo>
                        <a:pt x="0" y="4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82" name="Freeform 278"/>
                <p:cNvSpPr>
                  <a:spLocks/>
                </p:cNvSpPr>
                <p:nvPr/>
              </p:nvSpPr>
              <p:spPr bwMode="auto">
                <a:xfrm>
                  <a:off x="5030" y="2596"/>
                  <a:ext cx="356" cy="162"/>
                </a:xfrm>
                <a:custGeom>
                  <a:avLst/>
                  <a:gdLst>
                    <a:gd name="T0" fmla="*/ 350 w 356"/>
                    <a:gd name="T1" fmla="*/ 162 h 162"/>
                    <a:gd name="T2" fmla="*/ 350 w 356"/>
                    <a:gd name="T3" fmla="*/ 158 h 162"/>
                    <a:gd name="T4" fmla="*/ 8 w 356"/>
                    <a:gd name="T5" fmla="*/ 158 h 162"/>
                    <a:gd name="T6" fmla="*/ 8 w 356"/>
                    <a:gd name="T7" fmla="*/ 156 h 162"/>
                    <a:gd name="T8" fmla="*/ 348 w 356"/>
                    <a:gd name="T9" fmla="*/ 156 h 162"/>
                    <a:gd name="T10" fmla="*/ 348 w 356"/>
                    <a:gd name="T11" fmla="*/ 8 h 162"/>
                    <a:gd name="T12" fmla="*/ 8 w 356"/>
                    <a:gd name="T13" fmla="*/ 8 h 162"/>
                    <a:gd name="T14" fmla="*/ 8 w 356"/>
                    <a:gd name="T15" fmla="*/ 4 h 162"/>
                    <a:gd name="T16" fmla="*/ 8 w 356"/>
                    <a:gd name="T17" fmla="*/ 0 h 162"/>
                    <a:gd name="T18" fmla="*/ 4 w 356"/>
                    <a:gd name="T19" fmla="*/ 0 h 162"/>
                    <a:gd name="T20" fmla="*/ 4 w 356"/>
                    <a:gd name="T21" fmla="*/ 4 h 162"/>
                    <a:gd name="T22" fmla="*/ 4 w 356"/>
                    <a:gd name="T23" fmla="*/ 0 h 162"/>
                    <a:gd name="T24" fmla="*/ 0 w 356"/>
                    <a:gd name="T25" fmla="*/ 0 h 162"/>
                    <a:gd name="T26" fmla="*/ 4 w 356"/>
                    <a:gd name="T27" fmla="*/ 0 h 162"/>
                    <a:gd name="T28" fmla="*/ 352 w 356"/>
                    <a:gd name="T29" fmla="*/ 0 h 162"/>
                    <a:gd name="T30" fmla="*/ 352 w 356"/>
                    <a:gd name="T31" fmla="*/ 4 h 162"/>
                    <a:gd name="T32" fmla="*/ 352 w 356"/>
                    <a:gd name="T33" fmla="*/ 0 h 162"/>
                    <a:gd name="T34" fmla="*/ 356 w 356"/>
                    <a:gd name="T35" fmla="*/ 0 h 162"/>
                    <a:gd name="T36" fmla="*/ 356 w 356"/>
                    <a:gd name="T37" fmla="*/ 4 h 162"/>
                    <a:gd name="T38" fmla="*/ 356 w 356"/>
                    <a:gd name="T39" fmla="*/ 160 h 162"/>
                    <a:gd name="T40" fmla="*/ 354 w 356"/>
                    <a:gd name="T41" fmla="*/ 160 h 162"/>
                    <a:gd name="T42" fmla="*/ 354 w 356"/>
                    <a:gd name="T43" fmla="*/ 158 h 162"/>
                    <a:gd name="T44" fmla="*/ 350 w 356"/>
                    <a:gd name="T45" fmla="*/ 158 h 162"/>
                    <a:gd name="T46" fmla="*/ 350 w 356"/>
                    <a:gd name="T47" fmla="*/ 162 h 162"/>
                    <a:gd name="T48" fmla="*/ 350 w 356"/>
                    <a:gd name="T49" fmla="*/ 162 h 162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356"/>
                    <a:gd name="T76" fmla="*/ 0 h 162"/>
                    <a:gd name="T77" fmla="*/ 356 w 356"/>
                    <a:gd name="T78" fmla="*/ 162 h 162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356" h="162">
                      <a:moveTo>
                        <a:pt x="350" y="162"/>
                      </a:moveTo>
                      <a:lnTo>
                        <a:pt x="350" y="158"/>
                      </a:lnTo>
                      <a:lnTo>
                        <a:pt x="8" y="158"/>
                      </a:lnTo>
                      <a:lnTo>
                        <a:pt x="8" y="156"/>
                      </a:lnTo>
                      <a:lnTo>
                        <a:pt x="348" y="156"/>
                      </a:lnTo>
                      <a:lnTo>
                        <a:pt x="348" y="8"/>
                      </a:lnTo>
                      <a:lnTo>
                        <a:pt x="8" y="8"/>
                      </a:lnTo>
                      <a:lnTo>
                        <a:pt x="8" y="4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4" y="4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352" y="0"/>
                      </a:lnTo>
                      <a:lnTo>
                        <a:pt x="352" y="4"/>
                      </a:lnTo>
                      <a:lnTo>
                        <a:pt x="352" y="0"/>
                      </a:lnTo>
                      <a:lnTo>
                        <a:pt x="356" y="0"/>
                      </a:lnTo>
                      <a:lnTo>
                        <a:pt x="356" y="4"/>
                      </a:lnTo>
                      <a:lnTo>
                        <a:pt x="356" y="160"/>
                      </a:lnTo>
                      <a:lnTo>
                        <a:pt x="354" y="160"/>
                      </a:lnTo>
                      <a:lnTo>
                        <a:pt x="354" y="158"/>
                      </a:lnTo>
                      <a:lnTo>
                        <a:pt x="350" y="158"/>
                      </a:lnTo>
                      <a:lnTo>
                        <a:pt x="350" y="162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83" name="Rectangle 279"/>
                <p:cNvSpPr>
                  <a:spLocks noChangeArrowheads="1"/>
                </p:cNvSpPr>
                <p:nvPr/>
              </p:nvSpPr>
              <p:spPr bwMode="auto">
                <a:xfrm>
                  <a:off x="4810" y="2604"/>
                  <a:ext cx="220" cy="148"/>
                </a:xfrm>
                <a:prstGeom prst="rect">
                  <a:avLst/>
                </a:prstGeom>
                <a:solidFill>
                  <a:srgbClr val="FFFFCC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84" name="Rectangle 280"/>
                <p:cNvSpPr>
                  <a:spLocks noChangeArrowheads="1"/>
                </p:cNvSpPr>
                <p:nvPr/>
              </p:nvSpPr>
              <p:spPr bwMode="auto">
                <a:xfrm>
                  <a:off x="4810" y="2604"/>
                  <a:ext cx="220" cy="1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85" name="Freeform 281"/>
                <p:cNvSpPr>
                  <a:spLocks noEditPoints="1"/>
                </p:cNvSpPr>
                <p:nvPr/>
              </p:nvSpPr>
              <p:spPr bwMode="auto">
                <a:xfrm>
                  <a:off x="4802" y="2596"/>
                  <a:ext cx="236" cy="158"/>
                </a:xfrm>
                <a:custGeom>
                  <a:avLst/>
                  <a:gdLst>
                    <a:gd name="T0" fmla="*/ 230 w 236"/>
                    <a:gd name="T1" fmla="*/ 158 h 158"/>
                    <a:gd name="T2" fmla="*/ 226 w 236"/>
                    <a:gd name="T3" fmla="*/ 158 h 158"/>
                    <a:gd name="T4" fmla="*/ 6 w 236"/>
                    <a:gd name="T5" fmla="*/ 158 h 158"/>
                    <a:gd name="T6" fmla="*/ 2 w 236"/>
                    <a:gd name="T7" fmla="*/ 158 h 158"/>
                    <a:gd name="T8" fmla="*/ 0 w 236"/>
                    <a:gd name="T9" fmla="*/ 158 h 158"/>
                    <a:gd name="T10" fmla="*/ 0 w 236"/>
                    <a:gd name="T11" fmla="*/ 4 h 158"/>
                    <a:gd name="T12" fmla="*/ 0 w 236"/>
                    <a:gd name="T13" fmla="*/ 0 h 158"/>
                    <a:gd name="T14" fmla="*/ 4 w 236"/>
                    <a:gd name="T15" fmla="*/ 0 h 158"/>
                    <a:gd name="T16" fmla="*/ 232 w 236"/>
                    <a:gd name="T17" fmla="*/ 0 h 158"/>
                    <a:gd name="T18" fmla="*/ 232 w 236"/>
                    <a:gd name="T19" fmla="*/ 4 h 158"/>
                    <a:gd name="T20" fmla="*/ 232 w 236"/>
                    <a:gd name="T21" fmla="*/ 0 h 158"/>
                    <a:gd name="T22" fmla="*/ 236 w 236"/>
                    <a:gd name="T23" fmla="*/ 0 h 158"/>
                    <a:gd name="T24" fmla="*/ 236 w 236"/>
                    <a:gd name="T25" fmla="*/ 4 h 158"/>
                    <a:gd name="T26" fmla="*/ 236 w 236"/>
                    <a:gd name="T27" fmla="*/ 158 h 158"/>
                    <a:gd name="T28" fmla="*/ 230 w 236"/>
                    <a:gd name="T29" fmla="*/ 158 h 158"/>
                    <a:gd name="T30" fmla="*/ 228 w 236"/>
                    <a:gd name="T31" fmla="*/ 156 h 158"/>
                    <a:gd name="T32" fmla="*/ 228 w 236"/>
                    <a:gd name="T33" fmla="*/ 8 h 158"/>
                    <a:gd name="T34" fmla="*/ 8 w 236"/>
                    <a:gd name="T35" fmla="*/ 8 h 158"/>
                    <a:gd name="T36" fmla="*/ 8 w 236"/>
                    <a:gd name="T37" fmla="*/ 156 h 158"/>
                    <a:gd name="T38" fmla="*/ 228 w 236"/>
                    <a:gd name="T39" fmla="*/ 156 h 158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236"/>
                    <a:gd name="T61" fmla="*/ 0 h 158"/>
                    <a:gd name="T62" fmla="*/ 236 w 236"/>
                    <a:gd name="T63" fmla="*/ 158 h 158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236" h="158">
                      <a:moveTo>
                        <a:pt x="230" y="158"/>
                      </a:moveTo>
                      <a:lnTo>
                        <a:pt x="226" y="158"/>
                      </a:lnTo>
                      <a:lnTo>
                        <a:pt x="6" y="158"/>
                      </a:lnTo>
                      <a:lnTo>
                        <a:pt x="2" y="158"/>
                      </a:lnTo>
                      <a:lnTo>
                        <a:pt x="0" y="158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232" y="0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6" y="0"/>
                      </a:lnTo>
                      <a:lnTo>
                        <a:pt x="236" y="4"/>
                      </a:lnTo>
                      <a:lnTo>
                        <a:pt x="236" y="158"/>
                      </a:lnTo>
                      <a:lnTo>
                        <a:pt x="230" y="158"/>
                      </a:lnTo>
                      <a:close/>
                      <a:moveTo>
                        <a:pt x="228" y="156"/>
                      </a:moveTo>
                      <a:lnTo>
                        <a:pt x="228" y="8"/>
                      </a:lnTo>
                      <a:lnTo>
                        <a:pt x="8" y="8"/>
                      </a:lnTo>
                      <a:lnTo>
                        <a:pt x="8" y="156"/>
                      </a:lnTo>
                      <a:lnTo>
                        <a:pt x="228" y="15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86" name="Freeform 282"/>
                <p:cNvSpPr>
                  <a:spLocks/>
                </p:cNvSpPr>
                <p:nvPr/>
              </p:nvSpPr>
              <p:spPr bwMode="auto">
                <a:xfrm>
                  <a:off x="4802" y="2596"/>
                  <a:ext cx="236" cy="158"/>
                </a:xfrm>
                <a:custGeom>
                  <a:avLst/>
                  <a:gdLst>
                    <a:gd name="T0" fmla="*/ 230 w 236"/>
                    <a:gd name="T1" fmla="*/ 158 h 158"/>
                    <a:gd name="T2" fmla="*/ 226 w 236"/>
                    <a:gd name="T3" fmla="*/ 158 h 158"/>
                    <a:gd name="T4" fmla="*/ 6 w 236"/>
                    <a:gd name="T5" fmla="*/ 158 h 158"/>
                    <a:gd name="T6" fmla="*/ 2 w 236"/>
                    <a:gd name="T7" fmla="*/ 158 h 158"/>
                    <a:gd name="T8" fmla="*/ 0 w 236"/>
                    <a:gd name="T9" fmla="*/ 158 h 158"/>
                    <a:gd name="T10" fmla="*/ 0 w 236"/>
                    <a:gd name="T11" fmla="*/ 4 h 158"/>
                    <a:gd name="T12" fmla="*/ 0 w 236"/>
                    <a:gd name="T13" fmla="*/ 0 h 158"/>
                    <a:gd name="T14" fmla="*/ 4 w 236"/>
                    <a:gd name="T15" fmla="*/ 0 h 158"/>
                    <a:gd name="T16" fmla="*/ 232 w 236"/>
                    <a:gd name="T17" fmla="*/ 0 h 158"/>
                    <a:gd name="T18" fmla="*/ 232 w 236"/>
                    <a:gd name="T19" fmla="*/ 4 h 158"/>
                    <a:gd name="T20" fmla="*/ 232 w 236"/>
                    <a:gd name="T21" fmla="*/ 0 h 158"/>
                    <a:gd name="T22" fmla="*/ 236 w 236"/>
                    <a:gd name="T23" fmla="*/ 0 h 158"/>
                    <a:gd name="T24" fmla="*/ 236 w 236"/>
                    <a:gd name="T25" fmla="*/ 4 h 158"/>
                    <a:gd name="T26" fmla="*/ 236 w 236"/>
                    <a:gd name="T27" fmla="*/ 158 h 158"/>
                    <a:gd name="T28" fmla="*/ 230 w 236"/>
                    <a:gd name="T29" fmla="*/ 158 h 158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236"/>
                    <a:gd name="T46" fmla="*/ 0 h 158"/>
                    <a:gd name="T47" fmla="*/ 236 w 236"/>
                    <a:gd name="T48" fmla="*/ 158 h 158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236" h="158">
                      <a:moveTo>
                        <a:pt x="230" y="158"/>
                      </a:moveTo>
                      <a:lnTo>
                        <a:pt x="226" y="158"/>
                      </a:lnTo>
                      <a:lnTo>
                        <a:pt x="6" y="158"/>
                      </a:lnTo>
                      <a:lnTo>
                        <a:pt x="2" y="158"/>
                      </a:lnTo>
                      <a:lnTo>
                        <a:pt x="0" y="158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232" y="0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6" y="0"/>
                      </a:lnTo>
                      <a:lnTo>
                        <a:pt x="236" y="4"/>
                      </a:lnTo>
                      <a:lnTo>
                        <a:pt x="236" y="158"/>
                      </a:lnTo>
                      <a:lnTo>
                        <a:pt x="230" y="158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87" name="Rectangle 283"/>
                <p:cNvSpPr>
                  <a:spLocks noChangeArrowheads="1"/>
                </p:cNvSpPr>
                <p:nvPr/>
              </p:nvSpPr>
              <p:spPr bwMode="auto">
                <a:xfrm>
                  <a:off x="4810" y="2604"/>
                  <a:ext cx="220" cy="1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88" name="Freeform 284"/>
                <p:cNvSpPr>
                  <a:spLocks noEditPoints="1"/>
                </p:cNvSpPr>
                <p:nvPr/>
              </p:nvSpPr>
              <p:spPr bwMode="auto">
                <a:xfrm>
                  <a:off x="4844" y="2618"/>
                  <a:ext cx="130" cy="104"/>
                </a:xfrm>
                <a:custGeom>
                  <a:avLst/>
                  <a:gdLst>
                    <a:gd name="T0" fmla="*/ 10 w 130"/>
                    <a:gd name="T1" fmla="*/ 94 h 104"/>
                    <a:gd name="T2" fmla="*/ 22 w 130"/>
                    <a:gd name="T3" fmla="*/ 102 h 104"/>
                    <a:gd name="T4" fmla="*/ 36 w 130"/>
                    <a:gd name="T5" fmla="*/ 104 h 104"/>
                    <a:gd name="T6" fmla="*/ 46 w 130"/>
                    <a:gd name="T7" fmla="*/ 102 h 104"/>
                    <a:gd name="T8" fmla="*/ 54 w 130"/>
                    <a:gd name="T9" fmla="*/ 100 h 104"/>
                    <a:gd name="T10" fmla="*/ 66 w 130"/>
                    <a:gd name="T11" fmla="*/ 86 h 104"/>
                    <a:gd name="T12" fmla="*/ 70 w 130"/>
                    <a:gd name="T13" fmla="*/ 76 h 104"/>
                    <a:gd name="T14" fmla="*/ 70 w 130"/>
                    <a:gd name="T15" fmla="*/ 64 h 104"/>
                    <a:gd name="T16" fmla="*/ 68 w 130"/>
                    <a:gd name="T17" fmla="*/ 48 h 104"/>
                    <a:gd name="T18" fmla="*/ 62 w 130"/>
                    <a:gd name="T19" fmla="*/ 36 h 104"/>
                    <a:gd name="T20" fmla="*/ 56 w 130"/>
                    <a:gd name="T21" fmla="*/ 32 h 104"/>
                    <a:gd name="T22" fmla="*/ 44 w 130"/>
                    <a:gd name="T23" fmla="*/ 26 h 104"/>
                    <a:gd name="T24" fmla="*/ 36 w 130"/>
                    <a:gd name="T25" fmla="*/ 26 h 104"/>
                    <a:gd name="T26" fmla="*/ 12 w 130"/>
                    <a:gd name="T27" fmla="*/ 34 h 104"/>
                    <a:gd name="T28" fmla="*/ 8 w 130"/>
                    <a:gd name="T29" fmla="*/ 40 h 104"/>
                    <a:gd name="T30" fmla="*/ 2 w 130"/>
                    <a:gd name="T31" fmla="*/ 56 h 104"/>
                    <a:gd name="T32" fmla="*/ 0 w 130"/>
                    <a:gd name="T33" fmla="*/ 64 h 104"/>
                    <a:gd name="T34" fmla="*/ 4 w 130"/>
                    <a:gd name="T35" fmla="*/ 82 h 104"/>
                    <a:gd name="T36" fmla="*/ 10 w 130"/>
                    <a:gd name="T37" fmla="*/ 94 h 104"/>
                    <a:gd name="T38" fmla="*/ 20 w 130"/>
                    <a:gd name="T39" fmla="*/ 44 h 104"/>
                    <a:gd name="T40" fmla="*/ 28 w 130"/>
                    <a:gd name="T41" fmla="*/ 38 h 104"/>
                    <a:gd name="T42" fmla="*/ 36 w 130"/>
                    <a:gd name="T43" fmla="*/ 36 h 104"/>
                    <a:gd name="T44" fmla="*/ 52 w 130"/>
                    <a:gd name="T45" fmla="*/ 44 h 104"/>
                    <a:gd name="T46" fmla="*/ 56 w 130"/>
                    <a:gd name="T47" fmla="*/ 52 h 104"/>
                    <a:gd name="T48" fmla="*/ 58 w 130"/>
                    <a:gd name="T49" fmla="*/ 64 h 104"/>
                    <a:gd name="T50" fmla="*/ 52 w 130"/>
                    <a:gd name="T51" fmla="*/ 86 h 104"/>
                    <a:gd name="T52" fmla="*/ 44 w 130"/>
                    <a:gd name="T53" fmla="*/ 92 h 104"/>
                    <a:gd name="T54" fmla="*/ 36 w 130"/>
                    <a:gd name="T55" fmla="*/ 94 h 104"/>
                    <a:gd name="T56" fmla="*/ 20 w 130"/>
                    <a:gd name="T57" fmla="*/ 86 h 104"/>
                    <a:gd name="T58" fmla="*/ 16 w 130"/>
                    <a:gd name="T59" fmla="*/ 78 h 104"/>
                    <a:gd name="T60" fmla="*/ 14 w 130"/>
                    <a:gd name="T61" fmla="*/ 64 h 104"/>
                    <a:gd name="T62" fmla="*/ 20 w 130"/>
                    <a:gd name="T63" fmla="*/ 44 h 104"/>
                    <a:gd name="T64" fmla="*/ 98 w 130"/>
                    <a:gd name="T65" fmla="*/ 14 h 104"/>
                    <a:gd name="T66" fmla="*/ 86 w 130"/>
                    <a:gd name="T67" fmla="*/ 0 h 104"/>
                    <a:gd name="T68" fmla="*/ 98 w 130"/>
                    <a:gd name="T69" fmla="*/ 14 h 104"/>
                    <a:gd name="T70" fmla="*/ 98 w 130"/>
                    <a:gd name="T71" fmla="*/ 102 h 104"/>
                    <a:gd name="T72" fmla="*/ 86 w 130"/>
                    <a:gd name="T73" fmla="*/ 28 h 104"/>
                    <a:gd name="T74" fmla="*/ 98 w 130"/>
                    <a:gd name="T75" fmla="*/ 102 h 104"/>
                    <a:gd name="T76" fmla="*/ 130 w 130"/>
                    <a:gd name="T77" fmla="*/ 102 h 104"/>
                    <a:gd name="T78" fmla="*/ 118 w 130"/>
                    <a:gd name="T79" fmla="*/ 0 h 104"/>
                    <a:gd name="T80" fmla="*/ 130 w 130"/>
                    <a:gd name="T81" fmla="*/ 102 h 104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130"/>
                    <a:gd name="T124" fmla="*/ 0 h 104"/>
                    <a:gd name="T125" fmla="*/ 130 w 130"/>
                    <a:gd name="T126" fmla="*/ 104 h 104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130" h="104">
                      <a:moveTo>
                        <a:pt x="10" y="94"/>
                      </a:moveTo>
                      <a:lnTo>
                        <a:pt x="10" y="94"/>
                      </a:lnTo>
                      <a:lnTo>
                        <a:pt x="16" y="98"/>
                      </a:lnTo>
                      <a:lnTo>
                        <a:pt x="22" y="102"/>
                      </a:lnTo>
                      <a:lnTo>
                        <a:pt x="28" y="104"/>
                      </a:lnTo>
                      <a:lnTo>
                        <a:pt x="36" y="104"/>
                      </a:lnTo>
                      <a:lnTo>
                        <a:pt x="46" y="102"/>
                      </a:lnTo>
                      <a:lnTo>
                        <a:pt x="54" y="100"/>
                      </a:lnTo>
                      <a:lnTo>
                        <a:pt x="62" y="94"/>
                      </a:lnTo>
                      <a:lnTo>
                        <a:pt x="66" y="86"/>
                      </a:lnTo>
                      <a:lnTo>
                        <a:pt x="70" y="76"/>
                      </a:lnTo>
                      <a:lnTo>
                        <a:pt x="70" y="64"/>
                      </a:lnTo>
                      <a:lnTo>
                        <a:pt x="70" y="56"/>
                      </a:lnTo>
                      <a:lnTo>
                        <a:pt x="68" y="48"/>
                      </a:lnTo>
                      <a:lnTo>
                        <a:pt x="66" y="42"/>
                      </a:lnTo>
                      <a:lnTo>
                        <a:pt x="62" y="36"/>
                      </a:lnTo>
                      <a:lnTo>
                        <a:pt x="56" y="32"/>
                      </a:lnTo>
                      <a:lnTo>
                        <a:pt x="50" y="28"/>
                      </a:lnTo>
                      <a:lnTo>
                        <a:pt x="44" y="26"/>
                      </a:lnTo>
                      <a:lnTo>
                        <a:pt x="36" y="26"/>
                      </a:lnTo>
                      <a:lnTo>
                        <a:pt x="24" y="28"/>
                      </a:lnTo>
                      <a:lnTo>
                        <a:pt x="12" y="34"/>
                      </a:lnTo>
                      <a:lnTo>
                        <a:pt x="8" y="40"/>
                      </a:lnTo>
                      <a:lnTo>
                        <a:pt x="4" y="46"/>
                      </a:lnTo>
                      <a:lnTo>
                        <a:pt x="2" y="56"/>
                      </a:lnTo>
                      <a:lnTo>
                        <a:pt x="0" y="64"/>
                      </a:lnTo>
                      <a:lnTo>
                        <a:pt x="2" y="74"/>
                      </a:lnTo>
                      <a:lnTo>
                        <a:pt x="4" y="82"/>
                      </a:lnTo>
                      <a:lnTo>
                        <a:pt x="6" y="88"/>
                      </a:lnTo>
                      <a:lnTo>
                        <a:pt x="10" y="94"/>
                      </a:lnTo>
                      <a:close/>
                      <a:moveTo>
                        <a:pt x="20" y="44"/>
                      </a:moveTo>
                      <a:lnTo>
                        <a:pt x="20" y="44"/>
                      </a:lnTo>
                      <a:lnTo>
                        <a:pt x="28" y="38"/>
                      </a:lnTo>
                      <a:lnTo>
                        <a:pt x="36" y="36"/>
                      </a:lnTo>
                      <a:lnTo>
                        <a:pt x="44" y="38"/>
                      </a:lnTo>
                      <a:lnTo>
                        <a:pt x="52" y="44"/>
                      </a:lnTo>
                      <a:lnTo>
                        <a:pt x="56" y="52"/>
                      </a:lnTo>
                      <a:lnTo>
                        <a:pt x="58" y="64"/>
                      </a:lnTo>
                      <a:lnTo>
                        <a:pt x="56" y="78"/>
                      </a:lnTo>
                      <a:lnTo>
                        <a:pt x="52" y="86"/>
                      </a:lnTo>
                      <a:lnTo>
                        <a:pt x="44" y="92"/>
                      </a:lnTo>
                      <a:lnTo>
                        <a:pt x="36" y="94"/>
                      </a:lnTo>
                      <a:lnTo>
                        <a:pt x="28" y="92"/>
                      </a:lnTo>
                      <a:lnTo>
                        <a:pt x="20" y="86"/>
                      </a:lnTo>
                      <a:lnTo>
                        <a:pt x="16" y="78"/>
                      </a:lnTo>
                      <a:lnTo>
                        <a:pt x="14" y="64"/>
                      </a:lnTo>
                      <a:lnTo>
                        <a:pt x="16" y="52"/>
                      </a:lnTo>
                      <a:lnTo>
                        <a:pt x="20" y="44"/>
                      </a:lnTo>
                      <a:close/>
                      <a:moveTo>
                        <a:pt x="98" y="14"/>
                      </a:moveTo>
                      <a:lnTo>
                        <a:pt x="98" y="0"/>
                      </a:lnTo>
                      <a:lnTo>
                        <a:pt x="86" y="0"/>
                      </a:lnTo>
                      <a:lnTo>
                        <a:pt x="86" y="14"/>
                      </a:lnTo>
                      <a:lnTo>
                        <a:pt x="98" y="14"/>
                      </a:lnTo>
                      <a:close/>
                      <a:moveTo>
                        <a:pt x="98" y="102"/>
                      </a:moveTo>
                      <a:lnTo>
                        <a:pt x="98" y="28"/>
                      </a:lnTo>
                      <a:lnTo>
                        <a:pt x="86" y="28"/>
                      </a:lnTo>
                      <a:lnTo>
                        <a:pt x="86" y="102"/>
                      </a:lnTo>
                      <a:lnTo>
                        <a:pt x="98" y="102"/>
                      </a:lnTo>
                      <a:close/>
                      <a:moveTo>
                        <a:pt x="130" y="102"/>
                      </a:moveTo>
                      <a:lnTo>
                        <a:pt x="130" y="0"/>
                      </a:lnTo>
                      <a:lnTo>
                        <a:pt x="118" y="0"/>
                      </a:lnTo>
                      <a:lnTo>
                        <a:pt x="118" y="102"/>
                      </a:lnTo>
                      <a:lnTo>
                        <a:pt x="130" y="10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89" name="Freeform 285"/>
                <p:cNvSpPr>
                  <a:spLocks noEditPoints="1"/>
                </p:cNvSpPr>
                <p:nvPr/>
              </p:nvSpPr>
              <p:spPr bwMode="auto">
                <a:xfrm>
                  <a:off x="5064" y="2616"/>
                  <a:ext cx="286" cy="134"/>
                </a:xfrm>
                <a:custGeom>
                  <a:avLst/>
                  <a:gdLst>
                    <a:gd name="T0" fmla="*/ 112 w 286"/>
                    <a:gd name="T1" fmla="*/ 120 h 134"/>
                    <a:gd name="T2" fmla="*/ 124 w 286"/>
                    <a:gd name="T3" fmla="*/ 118 h 134"/>
                    <a:gd name="T4" fmla="*/ 140 w 286"/>
                    <a:gd name="T5" fmla="*/ 124 h 134"/>
                    <a:gd name="T6" fmla="*/ 154 w 286"/>
                    <a:gd name="T7" fmla="*/ 120 h 134"/>
                    <a:gd name="T8" fmla="*/ 162 w 286"/>
                    <a:gd name="T9" fmla="*/ 94 h 134"/>
                    <a:gd name="T10" fmla="*/ 146 w 286"/>
                    <a:gd name="T11" fmla="*/ 104 h 134"/>
                    <a:gd name="T12" fmla="*/ 128 w 286"/>
                    <a:gd name="T13" fmla="*/ 102 h 134"/>
                    <a:gd name="T14" fmla="*/ 110 w 286"/>
                    <a:gd name="T15" fmla="*/ 80 h 134"/>
                    <a:gd name="T16" fmla="*/ 112 w 286"/>
                    <a:gd name="T17" fmla="*/ 46 h 134"/>
                    <a:gd name="T18" fmla="*/ 124 w 286"/>
                    <a:gd name="T19" fmla="*/ 32 h 134"/>
                    <a:gd name="T20" fmla="*/ 148 w 286"/>
                    <a:gd name="T21" fmla="*/ 28 h 134"/>
                    <a:gd name="T22" fmla="*/ 162 w 286"/>
                    <a:gd name="T23" fmla="*/ 30 h 134"/>
                    <a:gd name="T24" fmla="*/ 174 w 286"/>
                    <a:gd name="T25" fmla="*/ 108 h 134"/>
                    <a:gd name="T26" fmla="*/ 160 w 286"/>
                    <a:gd name="T27" fmla="*/ 130 h 134"/>
                    <a:gd name="T28" fmla="*/ 140 w 286"/>
                    <a:gd name="T29" fmla="*/ 134 h 134"/>
                    <a:gd name="T30" fmla="*/ 128 w 286"/>
                    <a:gd name="T31" fmla="*/ 46 h 134"/>
                    <a:gd name="T32" fmla="*/ 122 w 286"/>
                    <a:gd name="T33" fmla="*/ 78 h 134"/>
                    <a:gd name="T34" fmla="*/ 142 w 286"/>
                    <a:gd name="T35" fmla="*/ 94 h 134"/>
                    <a:gd name="T36" fmla="*/ 156 w 286"/>
                    <a:gd name="T37" fmla="*/ 86 h 134"/>
                    <a:gd name="T38" fmla="*/ 160 w 286"/>
                    <a:gd name="T39" fmla="*/ 54 h 134"/>
                    <a:gd name="T40" fmla="*/ 142 w 286"/>
                    <a:gd name="T41" fmla="*/ 38 h 134"/>
                    <a:gd name="T42" fmla="*/ 196 w 286"/>
                    <a:gd name="T43" fmla="*/ 100 h 134"/>
                    <a:gd name="T44" fmla="*/ 190 w 286"/>
                    <a:gd name="T45" fmla="*/ 84 h 134"/>
                    <a:gd name="T46" fmla="*/ 198 w 286"/>
                    <a:gd name="T47" fmla="*/ 68 h 134"/>
                    <a:gd name="T48" fmla="*/ 218 w 286"/>
                    <a:gd name="T49" fmla="*/ 62 h 134"/>
                    <a:gd name="T50" fmla="*/ 242 w 286"/>
                    <a:gd name="T51" fmla="*/ 54 h 134"/>
                    <a:gd name="T52" fmla="*/ 238 w 286"/>
                    <a:gd name="T53" fmla="*/ 42 h 134"/>
                    <a:gd name="T54" fmla="*/ 216 w 286"/>
                    <a:gd name="T55" fmla="*/ 40 h 134"/>
                    <a:gd name="T56" fmla="*/ 204 w 286"/>
                    <a:gd name="T57" fmla="*/ 52 h 134"/>
                    <a:gd name="T58" fmla="*/ 196 w 286"/>
                    <a:gd name="T59" fmla="*/ 38 h 134"/>
                    <a:gd name="T60" fmla="*/ 208 w 286"/>
                    <a:gd name="T61" fmla="*/ 30 h 134"/>
                    <a:gd name="T62" fmla="*/ 234 w 286"/>
                    <a:gd name="T63" fmla="*/ 28 h 134"/>
                    <a:gd name="T64" fmla="*/ 250 w 286"/>
                    <a:gd name="T65" fmla="*/ 36 h 134"/>
                    <a:gd name="T66" fmla="*/ 254 w 286"/>
                    <a:gd name="T67" fmla="*/ 56 h 134"/>
                    <a:gd name="T68" fmla="*/ 254 w 286"/>
                    <a:gd name="T69" fmla="*/ 96 h 134"/>
                    <a:gd name="T70" fmla="*/ 242 w 286"/>
                    <a:gd name="T71" fmla="*/ 94 h 134"/>
                    <a:gd name="T72" fmla="*/ 228 w 286"/>
                    <a:gd name="T73" fmla="*/ 104 h 134"/>
                    <a:gd name="T74" fmla="*/ 204 w 286"/>
                    <a:gd name="T75" fmla="*/ 104 h 134"/>
                    <a:gd name="T76" fmla="*/ 210 w 286"/>
                    <a:gd name="T77" fmla="*/ 74 h 134"/>
                    <a:gd name="T78" fmla="*/ 202 w 286"/>
                    <a:gd name="T79" fmla="*/ 84 h 134"/>
                    <a:gd name="T80" fmla="*/ 206 w 286"/>
                    <a:gd name="T81" fmla="*/ 92 h 134"/>
                    <a:gd name="T82" fmla="*/ 224 w 286"/>
                    <a:gd name="T83" fmla="*/ 96 h 134"/>
                    <a:gd name="T84" fmla="*/ 240 w 286"/>
                    <a:gd name="T85" fmla="*/ 84 h 134"/>
                    <a:gd name="T86" fmla="*/ 242 w 286"/>
                    <a:gd name="T87" fmla="*/ 66 h 134"/>
                    <a:gd name="T88" fmla="*/ 274 w 286"/>
                    <a:gd name="T89" fmla="*/ 2 h 134"/>
                    <a:gd name="T90" fmla="*/ 24 w 286"/>
                    <a:gd name="T91" fmla="*/ 104 h 134"/>
                    <a:gd name="T92" fmla="*/ 12 w 286"/>
                    <a:gd name="T93" fmla="*/ 32 h 134"/>
                    <a:gd name="T94" fmla="*/ 10 w 286"/>
                    <a:gd name="T95" fmla="*/ 22 h 134"/>
                    <a:gd name="T96" fmla="*/ 30 w 286"/>
                    <a:gd name="T97" fmla="*/ 0 h 134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286"/>
                    <a:gd name="T148" fmla="*/ 0 h 134"/>
                    <a:gd name="T149" fmla="*/ 286 w 286"/>
                    <a:gd name="T150" fmla="*/ 134 h 134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286" h="134">
                      <a:moveTo>
                        <a:pt x="118" y="128"/>
                      </a:moveTo>
                      <a:lnTo>
                        <a:pt x="118" y="128"/>
                      </a:lnTo>
                      <a:lnTo>
                        <a:pt x="116" y="126"/>
                      </a:lnTo>
                      <a:lnTo>
                        <a:pt x="112" y="120"/>
                      </a:lnTo>
                      <a:lnTo>
                        <a:pt x="110" y="110"/>
                      </a:lnTo>
                      <a:lnTo>
                        <a:pt x="124" y="112"/>
                      </a:lnTo>
                      <a:lnTo>
                        <a:pt x="124" y="118"/>
                      </a:lnTo>
                      <a:lnTo>
                        <a:pt x="128" y="120"/>
                      </a:lnTo>
                      <a:lnTo>
                        <a:pt x="134" y="124"/>
                      </a:lnTo>
                      <a:lnTo>
                        <a:pt x="140" y="124"/>
                      </a:lnTo>
                      <a:lnTo>
                        <a:pt x="148" y="124"/>
                      </a:lnTo>
                      <a:lnTo>
                        <a:pt x="154" y="120"/>
                      </a:lnTo>
                      <a:lnTo>
                        <a:pt x="158" y="116"/>
                      </a:lnTo>
                      <a:lnTo>
                        <a:pt x="160" y="110"/>
                      </a:lnTo>
                      <a:lnTo>
                        <a:pt x="162" y="94"/>
                      </a:lnTo>
                      <a:lnTo>
                        <a:pt x="158" y="98"/>
                      </a:lnTo>
                      <a:lnTo>
                        <a:pt x="152" y="102"/>
                      </a:lnTo>
                      <a:lnTo>
                        <a:pt x="146" y="104"/>
                      </a:lnTo>
                      <a:lnTo>
                        <a:pt x="140" y="104"/>
                      </a:lnTo>
                      <a:lnTo>
                        <a:pt x="134" y="104"/>
                      </a:lnTo>
                      <a:lnTo>
                        <a:pt x="128" y="102"/>
                      </a:lnTo>
                      <a:lnTo>
                        <a:pt x="122" y="98"/>
                      </a:lnTo>
                      <a:lnTo>
                        <a:pt x="116" y="94"/>
                      </a:lnTo>
                      <a:lnTo>
                        <a:pt x="110" y="80"/>
                      </a:lnTo>
                      <a:lnTo>
                        <a:pt x="108" y="66"/>
                      </a:lnTo>
                      <a:lnTo>
                        <a:pt x="110" y="56"/>
                      </a:lnTo>
                      <a:lnTo>
                        <a:pt x="112" y="46"/>
                      </a:lnTo>
                      <a:lnTo>
                        <a:pt x="118" y="38"/>
                      </a:lnTo>
                      <a:lnTo>
                        <a:pt x="124" y="32"/>
                      </a:lnTo>
                      <a:lnTo>
                        <a:pt x="132" y="30"/>
                      </a:lnTo>
                      <a:lnTo>
                        <a:pt x="140" y="28"/>
                      </a:lnTo>
                      <a:lnTo>
                        <a:pt x="148" y="28"/>
                      </a:lnTo>
                      <a:lnTo>
                        <a:pt x="152" y="30"/>
                      </a:lnTo>
                      <a:lnTo>
                        <a:pt x="158" y="34"/>
                      </a:lnTo>
                      <a:lnTo>
                        <a:pt x="162" y="38"/>
                      </a:lnTo>
                      <a:lnTo>
                        <a:pt x="162" y="30"/>
                      </a:lnTo>
                      <a:lnTo>
                        <a:pt x="174" y="30"/>
                      </a:lnTo>
                      <a:lnTo>
                        <a:pt x="174" y="94"/>
                      </a:lnTo>
                      <a:lnTo>
                        <a:pt x="174" y="108"/>
                      </a:lnTo>
                      <a:lnTo>
                        <a:pt x="170" y="118"/>
                      </a:lnTo>
                      <a:lnTo>
                        <a:pt x="166" y="126"/>
                      </a:lnTo>
                      <a:lnTo>
                        <a:pt x="160" y="130"/>
                      </a:lnTo>
                      <a:lnTo>
                        <a:pt x="150" y="134"/>
                      </a:lnTo>
                      <a:lnTo>
                        <a:pt x="140" y="134"/>
                      </a:lnTo>
                      <a:lnTo>
                        <a:pt x="128" y="132"/>
                      </a:lnTo>
                      <a:lnTo>
                        <a:pt x="118" y="128"/>
                      </a:lnTo>
                      <a:close/>
                      <a:moveTo>
                        <a:pt x="128" y="46"/>
                      </a:moveTo>
                      <a:lnTo>
                        <a:pt x="128" y="46"/>
                      </a:lnTo>
                      <a:lnTo>
                        <a:pt x="122" y="54"/>
                      </a:lnTo>
                      <a:lnTo>
                        <a:pt x="122" y="66"/>
                      </a:lnTo>
                      <a:lnTo>
                        <a:pt x="122" y="78"/>
                      </a:lnTo>
                      <a:lnTo>
                        <a:pt x="128" y="86"/>
                      </a:lnTo>
                      <a:lnTo>
                        <a:pt x="134" y="92"/>
                      </a:lnTo>
                      <a:lnTo>
                        <a:pt x="142" y="94"/>
                      </a:lnTo>
                      <a:lnTo>
                        <a:pt x="150" y="92"/>
                      </a:lnTo>
                      <a:lnTo>
                        <a:pt x="156" y="86"/>
                      </a:lnTo>
                      <a:lnTo>
                        <a:pt x="160" y="78"/>
                      </a:lnTo>
                      <a:lnTo>
                        <a:pt x="162" y="66"/>
                      </a:lnTo>
                      <a:lnTo>
                        <a:pt x="160" y="54"/>
                      </a:lnTo>
                      <a:lnTo>
                        <a:pt x="156" y="46"/>
                      </a:lnTo>
                      <a:lnTo>
                        <a:pt x="150" y="40"/>
                      </a:lnTo>
                      <a:lnTo>
                        <a:pt x="142" y="38"/>
                      </a:lnTo>
                      <a:lnTo>
                        <a:pt x="134" y="40"/>
                      </a:lnTo>
                      <a:lnTo>
                        <a:pt x="128" y="46"/>
                      </a:lnTo>
                      <a:close/>
                      <a:moveTo>
                        <a:pt x="196" y="100"/>
                      </a:moveTo>
                      <a:lnTo>
                        <a:pt x="196" y="100"/>
                      </a:lnTo>
                      <a:lnTo>
                        <a:pt x="190" y="92"/>
                      </a:lnTo>
                      <a:lnTo>
                        <a:pt x="190" y="84"/>
                      </a:lnTo>
                      <a:lnTo>
                        <a:pt x="190" y="80"/>
                      </a:lnTo>
                      <a:lnTo>
                        <a:pt x="192" y="74"/>
                      </a:lnTo>
                      <a:lnTo>
                        <a:pt x="198" y="68"/>
                      </a:lnTo>
                      <a:lnTo>
                        <a:pt x="208" y="64"/>
                      </a:lnTo>
                      <a:lnTo>
                        <a:pt x="218" y="62"/>
                      </a:lnTo>
                      <a:lnTo>
                        <a:pt x="242" y="56"/>
                      </a:lnTo>
                      <a:lnTo>
                        <a:pt x="242" y="54"/>
                      </a:lnTo>
                      <a:lnTo>
                        <a:pt x="240" y="46"/>
                      </a:lnTo>
                      <a:lnTo>
                        <a:pt x="238" y="42"/>
                      </a:lnTo>
                      <a:lnTo>
                        <a:pt x="232" y="40"/>
                      </a:lnTo>
                      <a:lnTo>
                        <a:pt x="224" y="38"/>
                      </a:lnTo>
                      <a:lnTo>
                        <a:pt x="216" y="40"/>
                      </a:lnTo>
                      <a:lnTo>
                        <a:pt x="210" y="42"/>
                      </a:lnTo>
                      <a:lnTo>
                        <a:pt x="206" y="46"/>
                      </a:lnTo>
                      <a:lnTo>
                        <a:pt x="204" y="52"/>
                      </a:lnTo>
                      <a:lnTo>
                        <a:pt x="192" y="50"/>
                      </a:lnTo>
                      <a:lnTo>
                        <a:pt x="194" y="44"/>
                      </a:lnTo>
                      <a:lnTo>
                        <a:pt x="196" y="38"/>
                      </a:lnTo>
                      <a:lnTo>
                        <a:pt x="202" y="34"/>
                      </a:lnTo>
                      <a:lnTo>
                        <a:pt x="208" y="30"/>
                      </a:lnTo>
                      <a:lnTo>
                        <a:pt x="216" y="28"/>
                      </a:lnTo>
                      <a:lnTo>
                        <a:pt x="226" y="28"/>
                      </a:lnTo>
                      <a:lnTo>
                        <a:pt x="234" y="28"/>
                      </a:lnTo>
                      <a:lnTo>
                        <a:pt x="240" y="30"/>
                      </a:lnTo>
                      <a:lnTo>
                        <a:pt x="246" y="32"/>
                      </a:lnTo>
                      <a:lnTo>
                        <a:pt x="250" y="36"/>
                      </a:lnTo>
                      <a:lnTo>
                        <a:pt x="254" y="44"/>
                      </a:lnTo>
                      <a:lnTo>
                        <a:pt x="254" y="56"/>
                      </a:lnTo>
                      <a:lnTo>
                        <a:pt x="254" y="72"/>
                      </a:lnTo>
                      <a:lnTo>
                        <a:pt x="254" y="96"/>
                      </a:lnTo>
                      <a:lnTo>
                        <a:pt x="258" y="104"/>
                      </a:lnTo>
                      <a:lnTo>
                        <a:pt x="244" y="104"/>
                      </a:lnTo>
                      <a:lnTo>
                        <a:pt x="242" y="94"/>
                      </a:lnTo>
                      <a:lnTo>
                        <a:pt x="236" y="100"/>
                      </a:lnTo>
                      <a:lnTo>
                        <a:pt x="228" y="104"/>
                      </a:lnTo>
                      <a:lnTo>
                        <a:pt x="222" y="106"/>
                      </a:lnTo>
                      <a:lnTo>
                        <a:pt x="214" y="106"/>
                      </a:lnTo>
                      <a:lnTo>
                        <a:pt x="204" y="104"/>
                      </a:lnTo>
                      <a:lnTo>
                        <a:pt x="196" y="100"/>
                      </a:lnTo>
                      <a:close/>
                      <a:moveTo>
                        <a:pt x="220" y="72"/>
                      </a:moveTo>
                      <a:lnTo>
                        <a:pt x="220" y="72"/>
                      </a:lnTo>
                      <a:lnTo>
                        <a:pt x="210" y="74"/>
                      </a:lnTo>
                      <a:lnTo>
                        <a:pt x="204" y="78"/>
                      </a:lnTo>
                      <a:lnTo>
                        <a:pt x="202" y="84"/>
                      </a:lnTo>
                      <a:lnTo>
                        <a:pt x="204" y="88"/>
                      </a:lnTo>
                      <a:lnTo>
                        <a:pt x="206" y="92"/>
                      </a:lnTo>
                      <a:lnTo>
                        <a:pt x="212" y="96"/>
                      </a:lnTo>
                      <a:lnTo>
                        <a:pt x="218" y="96"/>
                      </a:lnTo>
                      <a:lnTo>
                        <a:pt x="224" y="96"/>
                      </a:lnTo>
                      <a:lnTo>
                        <a:pt x="230" y="92"/>
                      </a:lnTo>
                      <a:lnTo>
                        <a:pt x="236" y="88"/>
                      </a:lnTo>
                      <a:lnTo>
                        <a:pt x="240" y="84"/>
                      </a:lnTo>
                      <a:lnTo>
                        <a:pt x="240" y="78"/>
                      </a:lnTo>
                      <a:lnTo>
                        <a:pt x="242" y="72"/>
                      </a:lnTo>
                      <a:lnTo>
                        <a:pt x="242" y="66"/>
                      </a:lnTo>
                      <a:lnTo>
                        <a:pt x="220" y="72"/>
                      </a:lnTo>
                      <a:close/>
                      <a:moveTo>
                        <a:pt x="274" y="104"/>
                      </a:moveTo>
                      <a:lnTo>
                        <a:pt x="274" y="2"/>
                      </a:lnTo>
                      <a:lnTo>
                        <a:pt x="286" y="2"/>
                      </a:lnTo>
                      <a:lnTo>
                        <a:pt x="286" y="104"/>
                      </a:lnTo>
                      <a:lnTo>
                        <a:pt x="274" y="104"/>
                      </a:lnTo>
                      <a:close/>
                      <a:moveTo>
                        <a:pt x="24" y="104"/>
                      </a:moveTo>
                      <a:lnTo>
                        <a:pt x="24" y="24"/>
                      </a:lnTo>
                      <a:lnTo>
                        <a:pt x="12" y="32"/>
                      </a:lnTo>
                      <a:lnTo>
                        <a:pt x="0" y="38"/>
                      </a:lnTo>
                      <a:lnTo>
                        <a:pt x="0" y="26"/>
                      </a:lnTo>
                      <a:lnTo>
                        <a:pt x="10" y="22"/>
                      </a:lnTo>
                      <a:lnTo>
                        <a:pt x="18" y="14"/>
                      </a:lnTo>
                      <a:lnTo>
                        <a:pt x="24" y="8"/>
                      </a:lnTo>
                      <a:lnTo>
                        <a:pt x="30" y="0"/>
                      </a:lnTo>
                      <a:lnTo>
                        <a:pt x="38" y="0"/>
                      </a:lnTo>
                      <a:lnTo>
                        <a:pt x="38" y="104"/>
                      </a:lnTo>
                      <a:lnTo>
                        <a:pt x="24" y="10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90" name="Freeform 286"/>
                <p:cNvSpPr>
                  <a:spLocks/>
                </p:cNvSpPr>
                <p:nvPr/>
              </p:nvSpPr>
              <p:spPr bwMode="auto">
                <a:xfrm>
                  <a:off x="5172" y="2644"/>
                  <a:ext cx="66" cy="106"/>
                </a:xfrm>
                <a:custGeom>
                  <a:avLst/>
                  <a:gdLst>
                    <a:gd name="T0" fmla="*/ 10 w 66"/>
                    <a:gd name="T1" fmla="*/ 100 h 106"/>
                    <a:gd name="T2" fmla="*/ 10 w 66"/>
                    <a:gd name="T3" fmla="*/ 100 h 106"/>
                    <a:gd name="T4" fmla="*/ 8 w 66"/>
                    <a:gd name="T5" fmla="*/ 98 h 106"/>
                    <a:gd name="T6" fmla="*/ 4 w 66"/>
                    <a:gd name="T7" fmla="*/ 92 h 106"/>
                    <a:gd name="T8" fmla="*/ 2 w 66"/>
                    <a:gd name="T9" fmla="*/ 82 h 106"/>
                    <a:gd name="T10" fmla="*/ 16 w 66"/>
                    <a:gd name="T11" fmla="*/ 84 h 106"/>
                    <a:gd name="T12" fmla="*/ 16 w 66"/>
                    <a:gd name="T13" fmla="*/ 84 h 106"/>
                    <a:gd name="T14" fmla="*/ 16 w 66"/>
                    <a:gd name="T15" fmla="*/ 90 h 106"/>
                    <a:gd name="T16" fmla="*/ 20 w 66"/>
                    <a:gd name="T17" fmla="*/ 92 h 106"/>
                    <a:gd name="T18" fmla="*/ 20 w 66"/>
                    <a:gd name="T19" fmla="*/ 92 h 106"/>
                    <a:gd name="T20" fmla="*/ 26 w 66"/>
                    <a:gd name="T21" fmla="*/ 96 h 106"/>
                    <a:gd name="T22" fmla="*/ 32 w 66"/>
                    <a:gd name="T23" fmla="*/ 96 h 106"/>
                    <a:gd name="T24" fmla="*/ 32 w 66"/>
                    <a:gd name="T25" fmla="*/ 96 h 106"/>
                    <a:gd name="T26" fmla="*/ 40 w 66"/>
                    <a:gd name="T27" fmla="*/ 96 h 106"/>
                    <a:gd name="T28" fmla="*/ 46 w 66"/>
                    <a:gd name="T29" fmla="*/ 92 h 106"/>
                    <a:gd name="T30" fmla="*/ 46 w 66"/>
                    <a:gd name="T31" fmla="*/ 92 h 106"/>
                    <a:gd name="T32" fmla="*/ 50 w 66"/>
                    <a:gd name="T33" fmla="*/ 88 h 106"/>
                    <a:gd name="T34" fmla="*/ 52 w 66"/>
                    <a:gd name="T35" fmla="*/ 82 h 106"/>
                    <a:gd name="T36" fmla="*/ 52 w 66"/>
                    <a:gd name="T37" fmla="*/ 82 h 106"/>
                    <a:gd name="T38" fmla="*/ 54 w 66"/>
                    <a:gd name="T39" fmla="*/ 66 h 106"/>
                    <a:gd name="T40" fmla="*/ 54 w 66"/>
                    <a:gd name="T41" fmla="*/ 66 h 106"/>
                    <a:gd name="T42" fmla="*/ 50 w 66"/>
                    <a:gd name="T43" fmla="*/ 70 h 106"/>
                    <a:gd name="T44" fmla="*/ 44 w 66"/>
                    <a:gd name="T45" fmla="*/ 74 h 106"/>
                    <a:gd name="T46" fmla="*/ 38 w 66"/>
                    <a:gd name="T47" fmla="*/ 76 h 106"/>
                    <a:gd name="T48" fmla="*/ 32 w 66"/>
                    <a:gd name="T49" fmla="*/ 76 h 106"/>
                    <a:gd name="T50" fmla="*/ 32 w 66"/>
                    <a:gd name="T51" fmla="*/ 76 h 106"/>
                    <a:gd name="T52" fmla="*/ 26 w 66"/>
                    <a:gd name="T53" fmla="*/ 76 h 106"/>
                    <a:gd name="T54" fmla="*/ 20 w 66"/>
                    <a:gd name="T55" fmla="*/ 74 h 106"/>
                    <a:gd name="T56" fmla="*/ 14 w 66"/>
                    <a:gd name="T57" fmla="*/ 70 h 106"/>
                    <a:gd name="T58" fmla="*/ 8 w 66"/>
                    <a:gd name="T59" fmla="*/ 66 h 106"/>
                    <a:gd name="T60" fmla="*/ 8 w 66"/>
                    <a:gd name="T61" fmla="*/ 66 h 106"/>
                    <a:gd name="T62" fmla="*/ 2 w 66"/>
                    <a:gd name="T63" fmla="*/ 52 h 106"/>
                    <a:gd name="T64" fmla="*/ 0 w 66"/>
                    <a:gd name="T65" fmla="*/ 38 h 106"/>
                    <a:gd name="T66" fmla="*/ 0 w 66"/>
                    <a:gd name="T67" fmla="*/ 38 h 106"/>
                    <a:gd name="T68" fmla="*/ 2 w 66"/>
                    <a:gd name="T69" fmla="*/ 28 h 106"/>
                    <a:gd name="T70" fmla="*/ 4 w 66"/>
                    <a:gd name="T71" fmla="*/ 18 h 106"/>
                    <a:gd name="T72" fmla="*/ 4 w 66"/>
                    <a:gd name="T73" fmla="*/ 18 h 106"/>
                    <a:gd name="T74" fmla="*/ 10 w 66"/>
                    <a:gd name="T75" fmla="*/ 10 h 106"/>
                    <a:gd name="T76" fmla="*/ 16 w 66"/>
                    <a:gd name="T77" fmla="*/ 4 h 106"/>
                    <a:gd name="T78" fmla="*/ 16 w 66"/>
                    <a:gd name="T79" fmla="*/ 4 h 106"/>
                    <a:gd name="T80" fmla="*/ 24 w 66"/>
                    <a:gd name="T81" fmla="*/ 2 h 106"/>
                    <a:gd name="T82" fmla="*/ 32 w 66"/>
                    <a:gd name="T83" fmla="*/ 0 h 106"/>
                    <a:gd name="T84" fmla="*/ 32 w 66"/>
                    <a:gd name="T85" fmla="*/ 0 h 106"/>
                    <a:gd name="T86" fmla="*/ 40 w 66"/>
                    <a:gd name="T87" fmla="*/ 0 h 106"/>
                    <a:gd name="T88" fmla="*/ 44 w 66"/>
                    <a:gd name="T89" fmla="*/ 2 h 106"/>
                    <a:gd name="T90" fmla="*/ 50 w 66"/>
                    <a:gd name="T91" fmla="*/ 6 h 106"/>
                    <a:gd name="T92" fmla="*/ 54 w 66"/>
                    <a:gd name="T93" fmla="*/ 10 h 106"/>
                    <a:gd name="T94" fmla="*/ 54 w 66"/>
                    <a:gd name="T95" fmla="*/ 2 h 106"/>
                    <a:gd name="T96" fmla="*/ 66 w 66"/>
                    <a:gd name="T97" fmla="*/ 2 h 106"/>
                    <a:gd name="T98" fmla="*/ 66 w 66"/>
                    <a:gd name="T99" fmla="*/ 66 h 106"/>
                    <a:gd name="T100" fmla="*/ 66 w 66"/>
                    <a:gd name="T101" fmla="*/ 66 h 106"/>
                    <a:gd name="T102" fmla="*/ 66 w 66"/>
                    <a:gd name="T103" fmla="*/ 80 h 106"/>
                    <a:gd name="T104" fmla="*/ 62 w 66"/>
                    <a:gd name="T105" fmla="*/ 90 h 106"/>
                    <a:gd name="T106" fmla="*/ 62 w 66"/>
                    <a:gd name="T107" fmla="*/ 90 h 106"/>
                    <a:gd name="T108" fmla="*/ 58 w 66"/>
                    <a:gd name="T109" fmla="*/ 98 h 106"/>
                    <a:gd name="T110" fmla="*/ 52 w 66"/>
                    <a:gd name="T111" fmla="*/ 102 h 106"/>
                    <a:gd name="T112" fmla="*/ 52 w 66"/>
                    <a:gd name="T113" fmla="*/ 102 h 106"/>
                    <a:gd name="T114" fmla="*/ 42 w 66"/>
                    <a:gd name="T115" fmla="*/ 106 h 106"/>
                    <a:gd name="T116" fmla="*/ 32 w 66"/>
                    <a:gd name="T117" fmla="*/ 106 h 106"/>
                    <a:gd name="T118" fmla="*/ 32 w 66"/>
                    <a:gd name="T119" fmla="*/ 106 h 106"/>
                    <a:gd name="T120" fmla="*/ 20 w 66"/>
                    <a:gd name="T121" fmla="*/ 104 h 106"/>
                    <a:gd name="T122" fmla="*/ 10 w 66"/>
                    <a:gd name="T123" fmla="*/ 100 h 10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66"/>
                    <a:gd name="T187" fmla="*/ 0 h 106"/>
                    <a:gd name="T188" fmla="*/ 66 w 66"/>
                    <a:gd name="T189" fmla="*/ 106 h 106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66" h="106">
                      <a:moveTo>
                        <a:pt x="10" y="100"/>
                      </a:moveTo>
                      <a:lnTo>
                        <a:pt x="10" y="100"/>
                      </a:lnTo>
                      <a:lnTo>
                        <a:pt x="8" y="98"/>
                      </a:lnTo>
                      <a:lnTo>
                        <a:pt x="4" y="92"/>
                      </a:lnTo>
                      <a:lnTo>
                        <a:pt x="2" y="82"/>
                      </a:lnTo>
                      <a:lnTo>
                        <a:pt x="16" y="84"/>
                      </a:lnTo>
                      <a:lnTo>
                        <a:pt x="16" y="90"/>
                      </a:lnTo>
                      <a:lnTo>
                        <a:pt x="20" y="92"/>
                      </a:lnTo>
                      <a:lnTo>
                        <a:pt x="26" y="96"/>
                      </a:lnTo>
                      <a:lnTo>
                        <a:pt x="32" y="96"/>
                      </a:lnTo>
                      <a:lnTo>
                        <a:pt x="40" y="96"/>
                      </a:lnTo>
                      <a:lnTo>
                        <a:pt x="46" y="92"/>
                      </a:lnTo>
                      <a:lnTo>
                        <a:pt x="50" y="88"/>
                      </a:lnTo>
                      <a:lnTo>
                        <a:pt x="52" y="82"/>
                      </a:lnTo>
                      <a:lnTo>
                        <a:pt x="54" y="66"/>
                      </a:lnTo>
                      <a:lnTo>
                        <a:pt x="50" y="70"/>
                      </a:lnTo>
                      <a:lnTo>
                        <a:pt x="44" y="74"/>
                      </a:lnTo>
                      <a:lnTo>
                        <a:pt x="38" y="76"/>
                      </a:lnTo>
                      <a:lnTo>
                        <a:pt x="32" y="76"/>
                      </a:lnTo>
                      <a:lnTo>
                        <a:pt x="26" y="76"/>
                      </a:lnTo>
                      <a:lnTo>
                        <a:pt x="20" y="74"/>
                      </a:lnTo>
                      <a:lnTo>
                        <a:pt x="14" y="70"/>
                      </a:lnTo>
                      <a:lnTo>
                        <a:pt x="8" y="66"/>
                      </a:lnTo>
                      <a:lnTo>
                        <a:pt x="2" y="52"/>
                      </a:lnTo>
                      <a:lnTo>
                        <a:pt x="0" y="38"/>
                      </a:lnTo>
                      <a:lnTo>
                        <a:pt x="2" y="28"/>
                      </a:lnTo>
                      <a:lnTo>
                        <a:pt x="4" y="18"/>
                      </a:lnTo>
                      <a:lnTo>
                        <a:pt x="10" y="10"/>
                      </a:lnTo>
                      <a:lnTo>
                        <a:pt x="16" y="4"/>
                      </a:lnTo>
                      <a:lnTo>
                        <a:pt x="24" y="2"/>
                      </a:lnTo>
                      <a:lnTo>
                        <a:pt x="32" y="0"/>
                      </a:lnTo>
                      <a:lnTo>
                        <a:pt x="40" y="0"/>
                      </a:lnTo>
                      <a:lnTo>
                        <a:pt x="44" y="2"/>
                      </a:lnTo>
                      <a:lnTo>
                        <a:pt x="50" y="6"/>
                      </a:lnTo>
                      <a:lnTo>
                        <a:pt x="54" y="10"/>
                      </a:lnTo>
                      <a:lnTo>
                        <a:pt x="54" y="2"/>
                      </a:lnTo>
                      <a:lnTo>
                        <a:pt x="66" y="2"/>
                      </a:lnTo>
                      <a:lnTo>
                        <a:pt x="66" y="66"/>
                      </a:lnTo>
                      <a:lnTo>
                        <a:pt x="66" y="80"/>
                      </a:lnTo>
                      <a:lnTo>
                        <a:pt x="62" y="90"/>
                      </a:lnTo>
                      <a:lnTo>
                        <a:pt x="58" y="98"/>
                      </a:lnTo>
                      <a:lnTo>
                        <a:pt x="52" y="102"/>
                      </a:lnTo>
                      <a:lnTo>
                        <a:pt x="42" y="106"/>
                      </a:lnTo>
                      <a:lnTo>
                        <a:pt x="32" y="106"/>
                      </a:lnTo>
                      <a:lnTo>
                        <a:pt x="20" y="104"/>
                      </a:lnTo>
                      <a:lnTo>
                        <a:pt x="10" y="10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91" name="Freeform 287"/>
                <p:cNvSpPr>
                  <a:spLocks/>
                </p:cNvSpPr>
                <p:nvPr/>
              </p:nvSpPr>
              <p:spPr bwMode="auto">
                <a:xfrm>
                  <a:off x="5186" y="2654"/>
                  <a:ext cx="40" cy="56"/>
                </a:xfrm>
                <a:custGeom>
                  <a:avLst/>
                  <a:gdLst>
                    <a:gd name="T0" fmla="*/ 6 w 40"/>
                    <a:gd name="T1" fmla="*/ 8 h 56"/>
                    <a:gd name="T2" fmla="*/ 6 w 40"/>
                    <a:gd name="T3" fmla="*/ 8 h 56"/>
                    <a:gd name="T4" fmla="*/ 0 w 40"/>
                    <a:gd name="T5" fmla="*/ 16 h 56"/>
                    <a:gd name="T6" fmla="*/ 0 w 40"/>
                    <a:gd name="T7" fmla="*/ 28 h 56"/>
                    <a:gd name="T8" fmla="*/ 0 w 40"/>
                    <a:gd name="T9" fmla="*/ 28 h 56"/>
                    <a:gd name="T10" fmla="*/ 0 w 40"/>
                    <a:gd name="T11" fmla="*/ 40 h 56"/>
                    <a:gd name="T12" fmla="*/ 6 w 40"/>
                    <a:gd name="T13" fmla="*/ 48 h 56"/>
                    <a:gd name="T14" fmla="*/ 6 w 40"/>
                    <a:gd name="T15" fmla="*/ 48 h 56"/>
                    <a:gd name="T16" fmla="*/ 12 w 40"/>
                    <a:gd name="T17" fmla="*/ 54 h 56"/>
                    <a:gd name="T18" fmla="*/ 20 w 40"/>
                    <a:gd name="T19" fmla="*/ 56 h 56"/>
                    <a:gd name="T20" fmla="*/ 20 w 40"/>
                    <a:gd name="T21" fmla="*/ 56 h 56"/>
                    <a:gd name="T22" fmla="*/ 28 w 40"/>
                    <a:gd name="T23" fmla="*/ 54 h 56"/>
                    <a:gd name="T24" fmla="*/ 34 w 40"/>
                    <a:gd name="T25" fmla="*/ 48 h 56"/>
                    <a:gd name="T26" fmla="*/ 34 w 40"/>
                    <a:gd name="T27" fmla="*/ 48 h 56"/>
                    <a:gd name="T28" fmla="*/ 38 w 40"/>
                    <a:gd name="T29" fmla="*/ 40 h 56"/>
                    <a:gd name="T30" fmla="*/ 40 w 40"/>
                    <a:gd name="T31" fmla="*/ 28 h 56"/>
                    <a:gd name="T32" fmla="*/ 40 w 40"/>
                    <a:gd name="T33" fmla="*/ 28 h 56"/>
                    <a:gd name="T34" fmla="*/ 38 w 40"/>
                    <a:gd name="T35" fmla="*/ 16 h 56"/>
                    <a:gd name="T36" fmla="*/ 34 w 40"/>
                    <a:gd name="T37" fmla="*/ 8 h 56"/>
                    <a:gd name="T38" fmla="*/ 34 w 40"/>
                    <a:gd name="T39" fmla="*/ 8 h 56"/>
                    <a:gd name="T40" fmla="*/ 28 w 40"/>
                    <a:gd name="T41" fmla="*/ 2 h 56"/>
                    <a:gd name="T42" fmla="*/ 20 w 40"/>
                    <a:gd name="T43" fmla="*/ 0 h 56"/>
                    <a:gd name="T44" fmla="*/ 20 w 40"/>
                    <a:gd name="T45" fmla="*/ 0 h 56"/>
                    <a:gd name="T46" fmla="*/ 12 w 40"/>
                    <a:gd name="T47" fmla="*/ 2 h 56"/>
                    <a:gd name="T48" fmla="*/ 6 w 40"/>
                    <a:gd name="T49" fmla="*/ 8 h 5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40"/>
                    <a:gd name="T76" fmla="*/ 0 h 56"/>
                    <a:gd name="T77" fmla="*/ 40 w 40"/>
                    <a:gd name="T78" fmla="*/ 56 h 56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40" h="56">
                      <a:moveTo>
                        <a:pt x="6" y="8"/>
                      </a:moveTo>
                      <a:lnTo>
                        <a:pt x="6" y="8"/>
                      </a:lnTo>
                      <a:lnTo>
                        <a:pt x="0" y="16"/>
                      </a:lnTo>
                      <a:lnTo>
                        <a:pt x="0" y="28"/>
                      </a:lnTo>
                      <a:lnTo>
                        <a:pt x="0" y="40"/>
                      </a:lnTo>
                      <a:lnTo>
                        <a:pt x="6" y="48"/>
                      </a:lnTo>
                      <a:lnTo>
                        <a:pt x="12" y="54"/>
                      </a:lnTo>
                      <a:lnTo>
                        <a:pt x="20" y="56"/>
                      </a:lnTo>
                      <a:lnTo>
                        <a:pt x="28" y="54"/>
                      </a:lnTo>
                      <a:lnTo>
                        <a:pt x="34" y="48"/>
                      </a:lnTo>
                      <a:lnTo>
                        <a:pt x="38" y="40"/>
                      </a:lnTo>
                      <a:lnTo>
                        <a:pt x="40" y="28"/>
                      </a:lnTo>
                      <a:lnTo>
                        <a:pt x="38" y="16"/>
                      </a:lnTo>
                      <a:lnTo>
                        <a:pt x="34" y="8"/>
                      </a:lnTo>
                      <a:lnTo>
                        <a:pt x="28" y="2"/>
                      </a:lnTo>
                      <a:lnTo>
                        <a:pt x="20" y="0"/>
                      </a:lnTo>
                      <a:lnTo>
                        <a:pt x="12" y="2"/>
                      </a:lnTo>
                      <a:lnTo>
                        <a:pt x="6" y="8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92" name="Freeform 288"/>
                <p:cNvSpPr>
                  <a:spLocks/>
                </p:cNvSpPr>
                <p:nvPr/>
              </p:nvSpPr>
              <p:spPr bwMode="auto">
                <a:xfrm>
                  <a:off x="5254" y="2644"/>
                  <a:ext cx="68" cy="78"/>
                </a:xfrm>
                <a:custGeom>
                  <a:avLst/>
                  <a:gdLst>
                    <a:gd name="T0" fmla="*/ 6 w 68"/>
                    <a:gd name="T1" fmla="*/ 72 h 78"/>
                    <a:gd name="T2" fmla="*/ 0 w 68"/>
                    <a:gd name="T3" fmla="*/ 56 h 78"/>
                    <a:gd name="T4" fmla="*/ 0 w 68"/>
                    <a:gd name="T5" fmla="*/ 52 h 78"/>
                    <a:gd name="T6" fmla="*/ 2 w 68"/>
                    <a:gd name="T7" fmla="*/ 46 h 78"/>
                    <a:gd name="T8" fmla="*/ 8 w 68"/>
                    <a:gd name="T9" fmla="*/ 40 h 78"/>
                    <a:gd name="T10" fmla="*/ 18 w 68"/>
                    <a:gd name="T11" fmla="*/ 36 h 78"/>
                    <a:gd name="T12" fmla="*/ 28 w 68"/>
                    <a:gd name="T13" fmla="*/ 34 h 78"/>
                    <a:gd name="T14" fmla="*/ 52 w 68"/>
                    <a:gd name="T15" fmla="*/ 28 h 78"/>
                    <a:gd name="T16" fmla="*/ 52 w 68"/>
                    <a:gd name="T17" fmla="*/ 26 h 78"/>
                    <a:gd name="T18" fmla="*/ 48 w 68"/>
                    <a:gd name="T19" fmla="*/ 14 h 78"/>
                    <a:gd name="T20" fmla="*/ 42 w 68"/>
                    <a:gd name="T21" fmla="*/ 12 h 78"/>
                    <a:gd name="T22" fmla="*/ 34 w 68"/>
                    <a:gd name="T23" fmla="*/ 10 h 78"/>
                    <a:gd name="T24" fmla="*/ 20 w 68"/>
                    <a:gd name="T25" fmla="*/ 14 h 78"/>
                    <a:gd name="T26" fmla="*/ 16 w 68"/>
                    <a:gd name="T27" fmla="*/ 18 h 78"/>
                    <a:gd name="T28" fmla="*/ 2 w 68"/>
                    <a:gd name="T29" fmla="*/ 22 h 78"/>
                    <a:gd name="T30" fmla="*/ 4 w 68"/>
                    <a:gd name="T31" fmla="*/ 16 h 78"/>
                    <a:gd name="T32" fmla="*/ 6 w 68"/>
                    <a:gd name="T33" fmla="*/ 10 h 78"/>
                    <a:gd name="T34" fmla="*/ 18 w 68"/>
                    <a:gd name="T35" fmla="*/ 2 h 78"/>
                    <a:gd name="T36" fmla="*/ 26 w 68"/>
                    <a:gd name="T37" fmla="*/ 0 h 78"/>
                    <a:gd name="T38" fmla="*/ 36 w 68"/>
                    <a:gd name="T39" fmla="*/ 0 h 78"/>
                    <a:gd name="T40" fmla="*/ 50 w 68"/>
                    <a:gd name="T41" fmla="*/ 2 h 78"/>
                    <a:gd name="T42" fmla="*/ 56 w 68"/>
                    <a:gd name="T43" fmla="*/ 4 h 78"/>
                    <a:gd name="T44" fmla="*/ 60 w 68"/>
                    <a:gd name="T45" fmla="*/ 8 h 78"/>
                    <a:gd name="T46" fmla="*/ 64 w 68"/>
                    <a:gd name="T47" fmla="*/ 16 h 78"/>
                    <a:gd name="T48" fmla="*/ 64 w 68"/>
                    <a:gd name="T49" fmla="*/ 44 h 78"/>
                    <a:gd name="T50" fmla="*/ 64 w 68"/>
                    <a:gd name="T51" fmla="*/ 68 h 78"/>
                    <a:gd name="T52" fmla="*/ 68 w 68"/>
                    <a:gd name="T53" fmla="*/ 76 h 78"/>
                    <a:gd name="T54" fmla="*/ 54 w 68"/>
                    <a:gd name="T55" fmla="*/ 76 h 78"/>
                    <a:gd name="T56" fmla="*/ 52 w 68"/>
                    <a:gd name="T57" fmla="*/ 66 h 78"/>
                    <a:gd name="T58" fmla="*/ 38 w 68"/>
                    <a:gd name="T59" fmla="*/ 76 h 78"/>
                    <a:gd name="T60" fmla="*/ 32 w 68"/>
                    <a:gd name="T61" fmla="*/ 78 h 78"/>
                    <a:gd name="T62" fmla="*/ 24 w 68"/>
                    <a:gd name="T63" fmla="*/ 78 h 78"/>
                    <a:gd name="T64" fmla="*/ 6 w 68"/>
                    <a:gd name="T65" fmla="*/ 72 h 78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68"/>
                    <a:gd name="T100" fmla="*/ 0 h 78"/>
                    <a:gd name="T101" fmla="*/ 68 w 68"/>
                    <a:gd name="T102" fmla="*/ 78 h 78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68" h="78">
                      <a:moveTo>
                        <a:pt x="6" y="72"/>
                      </a:moveTo>
                      <a:lnTo>
                        <a:pt x="6" y="72"/>
                      </a:lnTo>
                      <a:lnTo>
                        <a:pt x="0" y="64"/>
                      </a:lnTo>
                      <a:lnTo>
                        <a:pt x="0" y="56"/>
                      </a:lnTo>
                      <a:lnTo>
                        <a:pt x="0" y="52"/>
                      </a:lnTo>
                      <a:lnTo>
                        <a:pt x="2" y="46"/>
                      </a:lnTo>
                      <a:lnTo>
                        <a:pt x="8" y="40"/>
                      </a:lnTo>
                      <a:lnTo>
                        <a:pt x="18" y="36"/>
                      </a:lnTo>
                      <a:lnTo>
                        <a:pt x="28" y="34"/>
                      </a:lnTo>
                      <a:lnTo>
                        <a:pt x="52" y="28"/>
                      </a:lnTo>
                      <a:lnTo>
                        <a:pt x="52" y="26"/>
                      </a:lnTo>
                      <a:lnTo>
                        <a:pt x="50" y="18"/>
                      </a:lnTo>
                      <a:lnTo>
                        <a:pt x="48" y="14"/>
                      </a:lnTo>
                      <a:lnTo>
                        <a:pt x="42" y="12"/>
                      </a:lnTo>
                      <a:lnTo>
                        <a:pt x="34" y="10"/>
                      </a:lnTo>
                      <a:lnTo>
                        <a:pt x="26" y="12"/>
                      </a:lnTo>
                      <a:lnTo>
                        <a:pt x="20" y="14"/>
                      </a:lnTo>
                      <a:lnTo>
                        <a:pt x="16" y="18"/>
                      </a:lnTo>
                      <a:lnTo>
                        <a:pt x="14" y="24"/>
                      </a:lnTo>
                      <a:lnTo>
                        <a:pt x="2" y="22"/>
                      </a:lnTo>
                      <a:lnTo>
                        <a:pt x="4" y="16"/>
                      </a:lnTo>
                      <a:lnTo>
                        <a:pt x="6" y="10"/>
                      </a:lnTo>
                      <a:lnTo>
                        <a:pt x="12" y="6"/>
                      </a:lnTo>
                      <a:lnTo>
                        <a:pt x="18" y="2"/>
                      </a:lnTo>
                      <a:lnTo>
                        <a:pt x="26" y="0"/>
                      </a:lnTo>
                      <a:lnTo>
                        <a:pt x="36" y="0"/>
                      </a:lnTo>
                      <a:lnTo>
                        <a:pt x="44" y="0"/>
                      </a:lnTo>
                      <a:lnTo>
                        <a:pt x="50" y="2"/>
                      </a:lnTo>
                      <a:lnTo>
                        <a:pt x="56" y="4"/>
                      </a:lnTo>
                      <a:lnTo>
                        <a:pt x="60" y="8"/>
                      </a:lnTo>
                      <a:lnTo>
                        <a:pt x="64" y="16"/>
                      </a:lnTo>
                      <a:lnTo>
                        <a:pt x="64" y="28"/>
                      </a:lnTo>
                      <a:lnTo>
                        <a:pt x="64" y="44"/>
                      </a:lnTo>
                      <a:lnTo>
                        <a:pt x="64" y="68"/>
                      </a:lnTo>
                      <a:lnTo>
                        <a:pt x="68" y="76"/>
                      </a:lnTo>
                      <a:lnTo>
                        <a:pt x="54" y="76"/>
                      </a:lnTo>
                      <a:lnTo>
                        <a:pt x="52" y="66"/>
                      </a:lnTo>
                      <a:lnTo>
                        <a:pt x="46" y="72"/>
                      </a:lnTo>
                      <a:lnTo>
                        <a:pt x="38" y="76"/>
                      </a:lnTo>
                      <a:lnTo>
                        <a:pt x="32" y="78"/>
                      </a:lnTo>
                      <a:lnTo>
                        <a:pt x="24" y="78"/>
                      </a:lnTo>
                      <a:lnTo>
                        <a:pt x="14" y="76"/>
                      </a:lnTo>
                      <a:lnTo>
                        <a:pt x="6" y="72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93" name="Freeform 289"/>
                <p:cNvSpPr>
                  <a:spLocks/>
                </p:cNvSpPr>
                <p:nvPr/>
              </p:nvSpPr>
              <p:spPr bwMode="auto">
                <a:xfrm>
                  <a:off x="5266" y="2682"/>
                  <a:ext cx="40" cy="30"/>
                </a:xfrm>
                <a:custGeom>
                  <a:avLst/>
                  <a:gdLst>
                    <a:gd name="T0" fmla="*/ 18 w 40"/>
                    <a:gd name="T1" fmla="*/ 6 h 30"/>
                    <a:gd name="T2" fmla="*/ 18 w 40"/>
                    <a:gd name="T3" fmla="*/ 6 h 30"/>
                    <a:gd name="T4" fmla="*/ 8 w 40"/>
                    <a:gd name="T5" fmla="*/ 8 h 30"/>
                    <a:gd name="T6" fmla="*/ 8 w 40"/>
                    <a:gd name="T7" fmla="*/ 8 h 30"/>
                    <a:gd name="T8" fmla="*/ 2 w 40"/>
                    <a:gd name="T9" fmla="*/ 12 h 30"/>
                    <a:gd name="T10" fmla="*/ 2 w 40"/>
                    <a:gd name="T11" fmla="*/ 12 h 30"/>
                    <a:gd name="T12" fmla="*/ 0 w 40"/>
                    <a:gd name="T13" fmla="*/ 18 h 30"/>
                    <a:gd name="T14" fmla="*/ 0 w 40"/>
                    <a:gd name="T15" fmla="*/ 18 h 30"/>
                    <a:gd name="T16" fmla="*/ 2 w 40"/>
                    <a:gd name="T17" fmla="*/ 22 h 30"/>
                    <a:gd name="T18" fmla="*/ 4 w 40"/>
                    <a:gd name="T19" fmla="*/ 26 h 30"/>
                    <a:gd name="T20" fmla="*/ 4 w 40"/>
                    <a:gd name="T21" fmla="*/ 26 h 30"/>
                    <a:gd name="T22" fmla="*/ 10 w 40"/>
                    <a:gd name="T23" fmla="*/ 30 h 30"/>
                    <a:gd name="T24" fmla="*/ 16 w 40"/>
                    <a:gd name="T25" fmla="*/ 30 h 30"/>
                    <a:gd name="T26" fmla="*/ 16 w 40"/>
                    <a:gd name="T27" fmla="*/ 30 h 30"/>
                    <a:gd name="T28" fmla="*/ 22 w 40"/>
                    <a:gd name="T29" fmla="*/ 30 h 30"/>
                    <a:gd name="T30" fmla="*/ 28 w 40"/>
                    <a:gd name="T31" fmla="*/ 26 h 30"/>
                    <a:gd name="T32" fmla="*/ 28 w 40"/>
                    <a:gd name="T33" fmla="*/ 26 h 30"/>
                    <a:gd name="T34" fmla="*/ 34 w 40"/>
                    <a:gd name="T35" fmla="*/ 22 h 30"/>
                    <a:gd name="T36" fmla="*/ 38 w 40"/>
                    <a:gd name="T37" fmla="*/ 18 h 30"/>
                    <a:gd name="T38" fmla="*/ 38 w 40"/>
                    <a:gd name="T39" fmla="*/ 18 h 30"/>
                    <a:gd name="T40" fmla="*/ 38 w 40"/>
                    <a:gd name="T41" fmla="*/ 12 h 30"/>
                    <a:gd name="T42" fmla="*/ 40 w 40"/>
                    <a:gd name="T43" fmla="*/ 6 h 30"/>
                    <a:gd name="T44" fmla="*/ 40 w 40"/>
                    <a:gd name="T45" fmla="*/ 0 h 30"/>
                    <a:gd name="T46" fmla="*/ 40 w 40"/>
                    <a:gd name="T47" fmla="*/ 0 h 30"/>
                    <a:gd name="T48" fmla="*/ 18 w 40"/>
                    <a:gd name="T49" fmla="*/ 6 h 3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40"/>
                    <a:gd name="T76" fmla="*/ 0 h 30"/>
                    <a:gd name="T77" fmla="*/ 40 w 40"/>
                    <a:gd name="T78" fmla="*/ 30 h 3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40" h="30">
                      <a:moveTo>
                        <a:pt x="18" y="6"/>
                      </a:moveTo>
                      <a:lnTo>
                        <a:pt x="18" y="6"/>
                      </a:lnTo>
                      <a:lnTo>
                        <a:pt x="8" y="8"/>
                      </a:lnTo>
                      <a:lnTo>
                        <a:pt x="2" y="12"/>
                      </a:lnTo>
                      <a:lnTo>
                        <a:pt x="0" y="18"/>
                      </a:lnTo>
                      <a:lnTo>
                        <a:pt x="2" y="22"/>
                      </a:lnTo>
                      <a:lnTo>
                        <a:pt x="4" y="26"/>
                      </a:lnTo>
                      <a:lnTo>
                        <a:pt x="10" y="30"/>
                      </a:lnTo>
                      <a:lnTo>
                        <a:pt x="16" y="30"/>
                      </a:lnTo>
                      <a:lnTo>
                        <a:pt x="22" y="30"/>
                      </a:lnTo>
                      <a:lnTo>
                        <a:pt x="28" y="26"/>
                      </a:lnTo>
                      <a:lnTo>
                        <a:pt x="34" y="22"/>
                      </a:lnTo>
                      <a:lnTo>
                        <a:pt x="38" y="18"/>
                      </a:lnTo>
                      <a:lnTo>
                        <a:pt x="38" y="12"/>
                      </a:lnTo>
                      <a:lnTo>
                        <a:pt x="40" y="6"/>
                      </a:lnTo>
                      <a:lnTo>
                        <a:pt x="40" y="0"/>
                      </a:lnTo>
                      <a:lnTo>
                        <a:pt x="18" y="6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94" name="Rectangle 290"/>
                <p:cNvSpPr>
                  <a:spLocks noChangeArrowheads="1"/>
                </p:cNvSpPr>
                <p:nvPr/>
              </p:nvSpPr>
              <p:spPr bwMode="auto">
                <a:xfrm>
                  <a:off x="5338" y="2618"/>
                  <a:ext cx="12" cy="10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95" name="Freeform 291"/>
                <p:cNvSpPr>
                  <a:spLocks/>
                </p:cNvSpPr>
                <p:nvPr/>
              </p:nvSpPr>
              <p:spPr bwMode="auto">
                <a:xfrm>
                  <a:off x="5064" y="2616"/>
                  <a:ext cx="38" cy="104"/>
                </a:xfrm>
                <a:custGeom>
                  <a:avLst/>
                  <a:gdLst>
                    <a:gd name="T0" fmla="*/ 24 w 38"/>
                    <a:gd name="T1" fmla="*/ 104 h 104"/>
                    <a:gd name="T2" fmla="*/ 24 w 38"/>
                    <a:gd name="T3" fmla="*/ 24 h 104"/>
                    <a:gd name="T4" fmla="*/ 24 w 38"/>
                    <a:gd name="T5" fmla="*/ 24 h 104"/>
                    <a:gd name="T6" fmla="*/ 12 w 38"/>
                    <a:gd name="T7" fmla="*/ 32 h 104"/>
                    <a:gd name="T8" fmla="*/ 12 w 38"/>
                    <a:gd name="T9" fmla="*/ 32 h 104"/>
                    <a:gd name="T10" fmla="*/ 0 w 38"/>
                    <a:gd name="T11" fmla="*/ 38 h 104"/>
                    <a:gd name="T12" fmla="*/ 0 w 38"/>
                    <a:gd name="T13" fmla="*/ 26 h 104"/>
                    <a:gd name="T14" fmla="*/ 0 w 38"/>
                    <a:gd name="T15" fmla="*/ 26 h 104"/>
                    <a:gd name="T16" fmla="*/ 10 w 38"/>
                    <a:gd name="T17" fmla="*/ 22 h 104"/>
                    <a:gd name="T18" fmla="*/ 18 w 38"/>
                    <a:gd name="T19" fmla="*/ 14 h 104"/>
                    <a:gd name="T20" fmla="*/ 18 w 38"/>
                    <a:gd name="T21" fmla="*/ 14 h 104"/>
                    <a:gd name="T22" fmla="*/ 24 w 38"/>
                    <a:gd name="T23" fmla="*/ 8 h 104"/>
                    <a:gd name="T24" fmla="*/ 30 w 38"/>
                    <a:gd name="T25" fmla="*/ 0 h 104"/>
                    <a:gd name="T26" fmla="*/ 38 w 38"/>
                    <a:gd name="T27" fmla="*/ 0 h 104"/>
                    <a:gd name="T28" fmla="*/ 38 w 38"/>
                    <a:gd name="T29" fmla="*/ 104 h 104"/>
                    <a:gd name="T30" fmla="*/ 24 w 38"/>
                    <a:gd name="T31" fmla="*/ 104 h 104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38"/>
                    <a:gd name="T49" fmla="*/ 0 h 104"/>
                    <a:gd name="T50" fmla="*/ 38 w 38"/>
                    <a:gd name="T51" fmla="*/ 104 h 104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38" h="104">
                      <a:moveTo>
                        <a:pt x="24" y="104"/>
                      </a:moveTo>
                      <a:lnTo>
                        <a:pt x="24" y="24"/>
                      </a:lnTo>
                      <a:lnTo>
                        <a:pt x="12" y="32"/>
                      </a:lnTo>
                      <a:lnTo>
                        <a:pt x="0" y="38"/>
                      </a:lnTo>
                      <a:lnTo>
                        <a:pt x="0" y="26"/>
                      </a:lnTo>
                      <a:lnTo>
                        <a:pt x="10" y="22"/>
                      </a:lnTo>
                      <a:lnTo>
                        <a:pt x="18" y="14"/>
                      </a:lnTo>
                      <a:lnTo>
                        <a:pt x="24" y="8"/>
                      </a:lnTo>
                      <a:lnTo>
                        <a:pt x="30" y="0"/>
                      </a:lnTo>
                      <a:lnTo>
                        <a:pt x="38" y="0"/>
                      </a:lnTo>
                      <a:lnTo>
                        <a:pt x="38" y="104"/>
                      </a:lnTo>
                      <a:lnTo>
                        <a:pt x="24" y="104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96" name="Rectangle 292"/>
                <p:cNvSpPr>
                  <a:spLocks noChangeArrowheads="1"/>
                </p:cNvSpPr>
                <p:nvPr/>
              </p:nvSpPr>
              <p:spPr bwMode="auto">
                <a:xfrm>
                  <a:off x="4350" y="2604"/>
                  <a:ext cx="136" cy="148"/>
                </a:xfrm>
                <a:prstGeom prst="rect">
                  <a:avLst/>
                </a:prstGeom>
                <a:solidFill>
                  <a:srgbClr val="FFFFCC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97" name="Rectangle 293"/>
                <p:cNvSpPr>
                  <a:spLocks noChangeArrowheads="1"/>
                </p:cNvSpPr>
                <p:nvPr/>
              </p:nvSpPr>
              <p:spPr bwMode="auto">
                <a:xfrm>
                  <a:off x="4350" y="2604"/>
                  <a:ext cx="136" cy="1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98" name="Freeform 294"/>
                <p:cNvSpPr>
                  <a:spLocks noEditPoints="1"/>
                </p:cNvSpPr>
                <p:nvPr/>
              </p:nvSpPr>
              <p:spPr bwMode="auto">
                <a:xfrm>
                  <a:off x="4342" y="2596"/>
                  <a:ext cx="152" cy="158"/>
                </a:xfrm>
                <a:custGeom>
                  <a:avLst/>
                  <a:gdLst>
                    <a:gd name="T0" fmla="*/ 150 w 152"/>
                    <a:gd name="T1" fmla="*/ 158 h 158"/>
                    <a:gd name="T2" fmla="*/ 146 w 152"/>
                    <a:gd name="T3" fmla="*/ 158 h 158"/>
                    <a:gd name="T4" fmla="*/ 2 w 152"/>
                    <a:gd name="T5" fmla="*/ 158 h 158"/>
                    <a:gd name="T6" fmla="*/ 0 w 152"/>
                    <a:gd name="T7" fmla="*/ 158 h 158"/>
                    <a:gd name="T8" fmla="*/ 0 w 152"/>
                    <a:gd name="T9" fmla="*/ 4 h 158"/>
                    <a:gd name="T10" fmla="*/ 0 w 152"/>
                    <a:gd name="T11" fmla="*/ 0 h 158"/>
                    <a:gd name="T12" fmla="*/ 4 w 152"/>
                    <a:gd name="T13" fmla="*/ 0 h 158"/>
                    <a:gd name="T14" fmla="*/ 148 w 152"/>
                    <a:gd name="T15" fmla="*/ 0 h 158"/>
                    <a:gd name="T16" fmla="*/ 148 w 152"/>
                    <a:gd name="T17" fmla="*/ 4 h 158"/>
                    <a:gd name="T18" fmla="*/ 148 w 152"/>
                    <a:gd name="T19" fmla="*/ 0 h 158"/>
                    <a:gd name="T20" fmla="*/ 152 w 152"/>
                    <a:gd name="T21" fmla="*/ 0 h 158"/>
                    <a:gd name="T22" fmla="*/ 152 w 152"/>
                    <a:gd name="T23" fmla="*/ 4 h 158"/>
                    <a:gd name="T24" fmla="*/ 152 w 152"/>
                    <a:gd name="T25" fmla="*/ 158 h 158"/>
                    <a:gd name="T26" fmla="*/ 150 w 152"/>
                    <a:gd name="T27" fmla="*/ 158 h 158"/>
                    <a:gd name="T28" fmla="*/ 144 w 152"/>
                    <a:gd name="T29" fmla="*/ 156 h 158"/>
                    <a:gd name="T30" fmla="*/ 144 w 152"/>
                    <a:gd name="T31" fmla="*/ 8 h 158"/>
                    <a:gd name="T32" fmla="*/ 8 w 152"/>
                    <a:gd name="T33" fmla="*/ 8 h 158"/>
                    <a:gd name="T34" fmla="*/ 8 w 152"/>
                    <a:gd name="T35" fmla="*/ 156 h 158"/>
                    <a:gd name="T36" fmla="*/ 144 w 152"/>
                    <a:gd name="T37" fmla="*/ 156 h 15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52"/>
                    <a:gd name="T58" fmla="*/ 0 h 158"/>
                    <a:gd name="T59" fmla="*/ 152 w 152"/>
                    <a:gd name="T60" fmla="*/ 158 h 158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52" h="158">
                      <a:moveTo>
                        <a:pt x="150" y="158"/>
                      </a:moveTo>
                      <a:lnTo>
                        <a:pt x="146" y="158"/>
                      </a:lnTo>
                      <a:lnTo>
                        <a:pt x="2" y="158"/>
                      </a:lnTo>
                      <a:lnTo>
                        <a:pt x="0" y="158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148" y="0"/>
                      </a:lnTo>
                      <a:lnTo>
                        <a:pt x="148" y="4"/>
                      </a:lnTo>
                      <a:lnTo>
                        <a:pt x="148" y="0"/>
                      </a:lnTo>
                      <a:lnTo>
                        <a:pt x="152" y="0"/>
                      </a:lnTo>
                      <a:lnTo>
                        <a:pt x="152" y="4"/>
                      </a:lnTo>
                      <a:lnTo>
                        <a:pt x="152" y="158"/>
                      </a:lnTo>
                      <a:lnTo>
                        <a:pt x="150" y="158"/>
                      </a:lnTo>
                      <a:close/>
                      <a:moveTo>
                        <a:pt x="144" y="156"/>
                      </a:moveTo>
                      <a:lnTo>
                        <a:pt x="144" y="8"/>
                      </a:lnTo>
                      <a:lnTo>
                        <a:pt x="8" y="8"/>
                      </a:lnTo>
                      <a:lnTo>
                        <a:pt x="8" y="156"/>
                      </a:lnTo>
                      <a:lnTo>
                        <a:pt x="144" y="15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199" name="Freeform 295"/>
                <p:cNvSpPr>
                  <a:spLocks/>
                </p:cNvSpPr>
                <p:nvPr/>
              </p:nvSpPr>
              <p:spPr bwMode="auto">
                <a:xfrm>
                  <a:off x="4342" y="2596"/>
                  <a:ext cx="152" cy="158"/>
                </a:xfrm>
                <a:custGeom>
                  <a:avLst/>
                  <a:gdLst>
                    <a:gd name="T0" fmla="*/ 150 w 152"/>
                    <a:gd name="T1" fmla="*/ 158 h 158"/>
                    <a:gd name="T2" fmla="*/ 146 w 152"/>
                    <a:gd name="T3" fmla="*/ 158 h 158"/>
                    <a:gd name="T4" fmla="*/ 2 w 152"/>
                    <a:gd name="T5" fmla="*/ 158 h 158"/>
                    <a:gd name="T6" fmla="*/ 0 w 152"/>
                    <a:gd name="T7" fmla="*/ 158 h 158"/>
                    <a:gd name="T8" fmla="*/ 0 w 152"/>
                    <a:gd name="T9" fmla="*/ 4 h 158"/>
                    <a:gd name="T10" fmla="*/ 0 w 152"/>
                    <a:gd name="T11" fmla="*/ 0 h 158"/>
                    <a:gd name="T12" fmla="*/ 4 w 152"/>
                    <a:gd name="T13" fmla="*/ 0 h 158"/>
                    <a:gd name="T14" fmla="*/ 148 w 152"/>
                    <a:gd name="T15" fmla="*/ 0 h 158"/>
                    <a:gd name="T16" fmla="*/ 148 w 152"/>
                    <a:gd name="T17" fmla="*/ 4 h 158"/>
                    <a:gd name="T18" fmla="*/ 148 w 152"/>
                    <a:gd name="T19" fmla="*/ 0 h 158"/>
                    <a:gd name="T20" fmla="*/ 152 w 152"/>
                    <a:gd name="T21" fmla="*/ 0 h 158"/>
                    <a:gd name="T22" fmla="*/ 152 w 152"/>
                    <a:gd name="T23" fmla="*/ 4 h 158"/>
                    <a:gd name="T24" fmla="*/ 152 w 152"/>
                    <a:gd name="T25" fmla="*/ 158 h 158"/>
                    <a:gd name="T26" fmla="*/ 150 w 152"/>
                    <a:gd name="T27" fmla="*/ 158 h 15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52"/>
                    <a:gd name="T43" fmla="*/ 0 h 158"/>
                    <a:gd name="T44" fmla="*/ 152 w 152"/>
                    <a:gd name="T45" fmla="*/ 158 h 158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52" h="158">
                      <a:moveTo>
                        <a:pt x="150" y="158"/>
                      </a:moveTo>
                      <a:lnTo>
                        <a:pt x="146" y="158"/>
                      </a:lnTo>
                      <a:lnTo>
                        <a:pt x="2" y="158"/>
                      </a:lnTo>
                      <a:lnTo>
                        <a:pt x="0" y="158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148" y="0"/>
                      </a:lnTo>
                      <a:lnTo>
                        <a:pt x="148" y="4"/>
                      </a:lnTo>
                      <a:lnTo>
                        <a:pt x="148" y="0"/>
                      </a:lnTo>
                      <a:lnTo>
                        <a:pt x="152" y="0"/>
                      </a:lnTo>
                      <a:lnTo>
                        <a:pt x="152" y="4"/>
                      </a:lnTo>
                      <a:lnTo>
                        <a:pt x="152" y="158"/>
                      </a:lnTo>
                      <a:lnTo>
                        <a:pt x="150" y="158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200" name="Rectangle 296"/>
                <p:cNvSpPr>
                  <a:spLocks noChangeArrowheads="1"/>
                </p:cNvSpPr>
                <p:nvPr/>
              </p:nvSpPr>
              <p:spPr bwMode="auto">
                <a:xfrm>
                  <a:off x="4350" y="2604"/>
                  <a:ext cx="136" cy="1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201" name="Freeform 297"/>
                <p:cNvSpPr>
                  <a:spLocks/>
                </p:cNvSpPr>
                <p:nvPr/>
              </p:nvSpPr>
              <p:spPr bwMode="auto">
                <a:xfrm>
                  <a:off x="4386" y="2616"/>
                  <a:ext cx="38" cy="104"/>
                </a:xfrm>
                <a:custGeom>
                  <a:avLst/>
                  <a:gdLst>
                    <a:gd name="T0" fmla="*/ 38 w 38"/>
                    <a:gd name="T1" fmla="*/ 0 h 104"/>
                    <a:gd name="T2" fmla="*/ 30 w 38"/>
                    <a:gd name="T3" fmla="*/ 0 h 104"/>
                    <a:gd name="T4" fmla="*/ 30 w 38"/>
                    <a:gd name="T5" fmla="*/ 0 h 104"/>
                    <a:gd name="T6" fmla="*/ 26 w 38"/>
                    <a:gd name="T7" fmla="*/ 8 h 104"/>
                    <a:gd name="T8" fmla="*/ 20 w 38"/>
                    <a:gd name="T9" fmla="*/ 14 h 104"/>
                    <a:gd name="T10" fmla="*/ 20 w 38"/>
                    <a:gd name="T11" fmla="*/ 14 h 104"/>
                    <a:gd name="T12" fmla="*/ 10 w 38"/>
                    <a:gd name="T13" fmla="*/ 22 h 104"/>
                    <a:gd name="T14" fmla="*/ 0 w 38"/>
                    <a:gd name="T15" fmla="*/ 26 h 104"/>
                    <a:gd name="T16" fmla="*/ 0 w 38"/>
                    <a:gd name="T17" fmla="*/ 38 h 104"/>
                    <a:gd name="T18" fmla="*/ 0 w 38"/>
                    <a:gd name="T19" fmla="*/ 38 h 104"/>
                    <a:gd name="T20" fmla="*/ 14 w 38"/>
                    <a:gd name="T21" fmla="*/ 32 h 104"/>
                    <a:gd name="T22" fmla="*/ 14 w 38"/>
                    <a:gd name="T23" fmla="*/ 32 h 104"/>
                    <a:gd name="T24" fmla="*/ 26 w 38"/>
                    <a:gd name="T25" fmla="*/ 24 h 104"/>
                    <a:gd name="T26" fmla="*/ 26 w 38"/>
                    <a:gd name="T27" fmla="*/ 104 h 104"/>
                    <a:gd name="T28" fmla="*/ 38 w 38"/>
                    <a:gd name="T29" fmla="*/ 104 h 104"/>
                    <a:gd name="T30" fmla="*/ 38 w 38"/>
                    <a:gd name="T31" fmla="*/ 0 h 104"/>
                    <a:gd name="T32" fmla="*/ 38 w 38"/>
                    <a:gd name="T33" fmla="*/ 0 h 104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38"/>
                    <a:gd name="T52" fmla="*/ 0 h 104"/>
                    <a:gd name="T53" fmla="*/ 38 w 38"/>
                    <a:gd name="T54" fmla="*/ 104 h 104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38" h="104">
                      <a:moveTo>
                        <a:pt x="38" y="0"/>
                      </a:moveTo>
                      <a:lnTo>
                        <a:pt x="30" y="0"/>
                      </a:lnTo>
                      <a:lnTo>
                        <a:pt x="26" y="8"/>
                      </a:lnTo>
                      <a:lnTo>
                        <a:pt x="20" y="14"/>
                      </a:lnTo>
                      <a:lnTo>
                        <a:pt x="10" y="22"/>
                      </a:lnTo>
                      <a:lnTo>
                        <a:pt x="0" y="26"/>
                      </a:lnTo>
                      <a:lnTo>
                        <a:pt x="0" y="38"/>
                      </a:lnTo>
                      <a:lnTo>
                        <a:pt x="14" y="32"/>
                      </a:lnTo>
                      <a:lnTo>
                        <a:pt x="26" y="24"/>
                      </a:lnTo>
                      <a:lnTo>
                        <a:pt x="26" y="104"/>
                      </a:lnTo>
                      <a:lnTo>
                        <a:pt x="38" y="104"/>
                      </a:lnTo>
                      <a:lnTo>
                        <a:pt x="3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202" name="Rectangle 298"/>
                <p:cNvSpPr>
                  <a:spLocks noChangeArrowheads="1"/>
                </p:cNvSpPr>
                <p:nvPr/>
              </p:nvSpPr>
              <p:spPr bwMode="auto">
                <a:xfrm>
                  <a:off x="4348" y="2762"/>
                  <a:ext cx="136" cy="146"/>
                </a:xfrm>
                <a:prstGeom prst="rect">
                  <a:avLst/>
                </a:prstGeom>
                <a:solidFill>
                  <a:srgbClr val="FFFFE5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203" name="Rectangle 299"/>
                <p:cNvSpPr>
                  <a:spLocks noChangeArrowheads="1"/>
                </p:cNvSpPr>
                <p:nvPr/>
              </p:nvSpPr>
              <p:spPr bwMode="auto">
                <a:xfrm>
                  <a:off x="4348" y="2762"/>
                  <a:ext cx="136" cy="14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204" name="Freeform 300"/>
                <p:cNvSpPr>
                  <a:spLocks noEditPoints="1"/>
                </p:cNvSpPr>
                <p:nvPr/>
              </p:nvSpPr>
              <p:spPr bwMode="auto">
                <a:xfrm>
                  <a:off x="4340" y="2754"/>
                  <a:ext cx="148" cy="162"/>
                </a:xfrm>
                <a:custGeom>
                  <a:avLst/>
                  <a:gdLst>
                    <a:gd name="T0" fmla="*/ 4 w 148"/>
                    <a:gd name="T1" fmla="*/ 162 h 162"/>
                    <a:gd name="T2" fmla="*/ 0 w 148"/>
                    <a:gd name="T3" fmla="*/ 162 h 162"/>
                    <a:gd name="T4" fmla="*/ 0 w 148"/>
                    <a:gd name="T5" fmla="*/ 158 h 162"/>
                    <a:gd name="T6" fmla="*/ 4 w 148"/>
                    <a:gd name="T7" fmla="*/ 158 h 162"/>
                    <a:gd name="T8" fmla="*/ 0 w 148"/>
                    <a:gd name="T9" fmla="*/ 158 h 162"/>
                    <a:gd name="T10" fmla="*/ 0 w 148"/>
                    <a:gd name="T11" fmla="*/ 4 h 162"/>
                    <a:gd name="T12" fmla="*/ 0 w 148"/>
                    <a:gd name="T13" fmla="*/ 0 h 162"/>
                    <a:gd name="T14" fmla="*/ 2 w 148"/>
                    <a:gd name="T15" fmla="*/ 0 h 162"/>
                    <a:gd name="T16" fmla="*/ 2 w 148"/>
                    <a:gd name="T17" fmla="*/ 2 h 162"/>
                    <a:gd name="T18" fmla="*/ 6 w 148"/>
                    <a:gd name="T19" fmla="*/ 2 h 162"/>
                    <a:gd name="T20" fmla="*/ 2 w 148"/>
                    <a:gd name="T21" fmla="*/ 2 h 162"/>
                    <a:gd name="T22" fmla="*/ 2 w 148"/>
                    <a:gd name="T23" fmla="*/ 6 h 162"/>
                    <a:gd name="T24" fmla="*/ 6 w 148"/>
                    <a:gd name="T25" fmla="*/ 6 h 162"/>
                    <a:gd name="T26" fmla="*/ 146 w 148"/>
                    <a:gd name="T27" fmla="*/ 6 h 162"/>
                    <a:gd name="T28" fmla="*/ 146 w 148"/>
                    <a:gd name="T29" fmla="*/ 158 h 162"/>
                    <a:gd name="T30" fmla="*/ 148 w 148"/>
                    <a:gd name="T31" fmla="*/ 158 h 162"/>
                    <a:gd name="T32" fmla="*/ 146 w 148"/>
                    <a:gd name="T33" fmla="*/ 158 h 162"/>
                    <a:gd name="T34" fmla="*/ 146 w 148"/>
                    <a:gd name="T35" fmla="*/ 162 h 162"/>
                    <a:gd name="T36" fmla="*/ 4 w 148"/>
                    <a:gd name="T37" fmla="*/ 162 h 162"/>
                    <a:gd name="T38" fmla="*/ 144 w 148"/>
                    <a:gd name="T39" fmla="*/ 154 h 162"/>
                    <a:gd name="T40" fmla="*/ 144 w 148"/>
                    <a:gd name="T41" fmla="*/ 8 h 162"/>
                    <a:gd name="T42" fmla="*/ 8 w 148"/>
                    <a:gd name="T43" fmla="*/ 8 h 162"/>
                    <a:gd name="T44" fmla="*/ 8 w 148"/>
                    <a:gd name="T45" fmla="*/ 154 h 162"/>
                    <a:gd name="T46" fmla="*/ 144 w 148"/>
                    <a:gd name="T47" fmla="*/ 154 h 162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148"/>
                    <a:gd name="T73" fmla="*/ 0 h 162"/>
                    <a:gd name="T74" fmla="*/ 148 w 148"/>
                    <a:gd name="T75" fmla="*/ 162 h 162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148" h="162">
                      <a:moveTo>
                        <a:pt x="4" y="162"/>
                      </a:moveTo>
                      <a:lnTo>
                        <a:pt x="0" y="162"/>
                      </a:lnTo>
                      <a:lnTo>
                        <a:pt x="0" y="158"/>
                      </a:lnTo>
                      <a:lnTo>
                        <a:pt x="4" y="158"/>
                      </a:lnTo>
                      <a:lnTo>
                        <a:pt x="0" y="158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6" y="2"/>
                      </a:lnTo>
                      <a:lnTo>
                        <a:pt x="2" y="2"/>
                      </a:lnTo>
                      <a:lnTo>
                        <a:pt x="2" y="6"/>
                      </a:lnTo>
                      <a:lnTo>
                        <a:pt x="6" y="6"/>
                      </a:lnTo>
                      <a:lnTo>
                        <a:pt x="146" y="6"/>
                      </a:lnTo>
                      <a:lnTo>
                        <a:pt x="146" y="158"/>
                      </a:lnTo>
                      <a:lnTo>
                        <a:pt x="148" y="158"/>
                      </a:lnTo>
                      <a:lnTo>
                        <a:pt x="146" y="158"/>
                      </a:lnTo>
                      <a:lnTo>
                        <a:pt x="146" y="162"/>
                      </a:lnTo>
                      <a:lnTo>
                        <a:pt x="4" y="162"/>
                      </a:lnTo>
                      <a:close/>
                      <a:moveTo>
                        <a:pt x="144" y="154"/>
                      </a:moveTo>
                      <a:lnTo>
                        <a:pt x="144" y="8"/>
                      </a:lnTo>
                      <a:lnTo>
                        <a:pt x="8" y="8"/>
                      </a:lnTo>
                      <a:lnTo>
                        <a:pt x="8" y="154"/>
                      </a:lnTo>
                      <a:lnTo>
                        <a:pt x="144" y="154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205" name="Freeform 301"/>
                <p:cNvSpPr>
                  <a:spLocks/>
                </p:cNvSpPr>
                <p:nvPr/>
              </p:nvSpPr>
              <p:spPr bwMode="auto">
                <a:xfrm>
                  <a:off x="4340" y="2754"/>
                  <a:ext cx="148" cy="162"/>
                </a:xfrm>
                <a:custGeom>
                  <a:avLst/>
                  <a:gdLst>
                    <a:gd name="T0" fmla="*/ 4 w 148"/>
                    <a:gd name="T1" fmla="*/ 162 h 162"/>
                    <a:gd name="T2" fmla="*/ 0 w 148"/>
                    <a:gd name="T3" fmla="*/ 162 h 162"/>
                    <a:gd name="T4" fmla="*/ 0 w 148"/>
                    <a:gd name="T5" fmla="*/ 158 h 162"/>
                    <a:gd name="T6" fmla="*/ 4 w 148"/>
                    <a:gd name="T7" fmla="*/ 158 h 162"/>
                    <a:gd name="T8" fmla="*/ 0 w 148"/>
                    <a:gd name="T9" fmla="*/ 158 h 162"/>
                    <a:gd name="T10" fmla="*/ 0 w 148"/>
                    <a:gd name="T11" fmla="*/ 4 h 162"/>
                    <a:gd name="T12" fmla="*/ 0 w 148"/>
                    <a:gd name="T13" fmla="*/ 0 h 162"/>
                    <a:gd name="T14" fmla="*/ 2 w 148"/>
                    <a:gd name="T15" fmla="*/ 0 h 162"/>
                    <a:gd name="T16" fmla="*/ 2 w 148"/>
                    <a:gd name="T17" fmla="*/ 2 h 162"/>
                    <a:gd name="T18" fmla="*/ 6 w 148"/>
                    <a:gd name="T19" fmla="*/ 2 h 162"/>
                    <a:gd name="T20" fmla="*/ 2 w 148"/>
                    <a:gd name="T21" fmla="*/ 2 h 162"/>
                    <a:gd name="T22" fmla="*/ 2 w 148"/>
                    <a:gd name="T23" fmla="*/ 6 h 162"/>
                    <a:gd name="T24" fmla="*/ 6 w 148"/>
                    <a:gd name="T25" fmla="*/ 6 h 162"/>
                    <a:gd name="T26" fmla="*/ 146 w 148"/>
                    <a:gd name="T27" fmla="*/ 6 h 162"/>
                    <a:gd name="T28" fmla="*/ 146 w 148"/>
                    <a:gd name="T29" fmla="*/ 158 h 162"/>
                    <a:gd name="T30" fmla="*/ 148 w 148"/>
                    <a:gd name="T31" fmla="*/ 158 h 162"/>
                    <a:gd name="T32" fmla="*/ 146 w 148"/>
                    <a:gd name="T33" fmla="*/ 158 h 162"/>
                    <a:gd name="T34" fmla="*/ 146 w 148"/>
                    <a:gd name="T35" fmla="*/ 162 h 162"/>
                    <a:gd name="T36" fmla="*/ 4 w 148"/>
                    <a:gd name="T37" fmla="*/ 162 h 16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48"/>
                    <a:gd name="T58" fmla="*/ 0 h 162"/>
                    <a:gd name="T59" fmla="*/ 148 w 148"/>
                    <a:gd name="T60" fmla="*/ 162 h 162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48" h="162">
                      <a:moveTo>
                        <a:pt x="4" y="162"/>
                      </a:moveTo>
                      <a:lnTo>
                        <a:pt x="0" y="162"/>
                      </a:lnTo>
                      <a:lnTo>
                        <a:pt x="0" y="158"/>
                      </a:lnTo>
                      <a:lnTo>
                        <a:pt x="4" y="158"/>
                      </a:lnTo>
                      <a:lnTo>
                        <a:pt x="0" y="158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6" y="2"/>
                      </a:lnTo>
                      <a:lnTo>
                        <a:pt x="2" y="2"/>
                      </a:lnTo>
                      <a:lnTo>
                        <a:pt x="2" y="6"/>
                      </a:lnTo>
                      <a:lnTo>
                        <a:pt x="6" y="6"/>
                      </a:lnTo>
                      <a:lnTo>
                        <a:pt x="146" y="6"/>
                      </a:lnTo>
                      <a:lnTo>
                        <a:pt x="146" y="158"/>
                      </a:lnTo>
                      <a:lnTo>
                        <a:pt x="148" y="158"/>
                      </a:lnTo>
                      <a:lnTo>
                        <a:pt x="146" y="158"/>
                      </a:lnTo>
                      <a:lnTo>
                        <a:pt x="146" y="162"/>
                      </a:lnTo>
                      <a:lnTo>
                        <a:pt x="4" y="162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206" name="Rectangle 302"/>
                <p:cNvSpPr>
                  <a:spLocks noChangeArrowheads="1"/>
                </p:cNvSpPr>
                <p:nvPr/>
              </p:nvSpPr>
              <p:spPr bwMode="auto">
                <a:xfrm>
                  <a:off x="4348" y="2762"/>
                  <a:ext cx="136" cy="14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207" name="Freeform 303"/>
                <p:cNvSpPr>
                  <a:spLocks/>
                </p:cNvSpPr>
                <p:nvPr/>
              </p:nvSpPr>
              <p:spPr bwMode="auto">
                <a:xfrm>
                  <a:off x="4342" y="2754"/>
                  <a:ext cx="146" cy="6"/>
                </a:xfrm>
                <a:custGeom>
                  <a:avLst/>
                  <a:gdLst>
                    <a:gd name="T0" fmla="*/ 4 w 146"/>
                    <a:gd name="T1" fmla="*/ 6 h 6"/>
                    <a:gd name="T2" fmla="*/ 0 w 146"/>
                    <a:gd name="T3" fmla="*/ 6 h 6"/>
                    <a:gd name="T4" fmla="*/ 0 w 146"/>
                    <a:gd name="T5" fmla="*/ 2 h 6"/>
                    <a:gd name="T6" fmla="*/ 4 w 146"/>
                    <a:gd name="T7" fmla="*/ 2 h 6"/>
                    <a:gd name="T8" fmla="*/ 0 w 146"/>
                    <a:gd name="T9" fmla="*/ 2 h 6"/>
                    <a:gd name="T10" fmla="*/ 0 w 146"/>
                    <a:gd name="T11" fmla="*/ 0 h 6"/>
                    <a:gd name="T12" fmla="*/ 2 w 146"/>
                    <a:gd name="T13" fmla="*/ 0 h 6"/>
                    <a:gd name="T14" fmla="*/ 146 w 146"/>
                    <a:gd name="T15" fmla="*/ 0 h 6"/>
                    <a:gd name="T16" fmla="*/ 144 w 146"/>
                    <a:gd name="T17" fmla="*/ 0 h 6"/>
                    <a:gd name="T18" fmla="*/ 144 w 146"/>
                    <a:gd name="T19" fmla="*/ 4 h 6"/>
                    <a:gd name="T20" fmla="*/ 144 w 146"/>
                    <a:gd name="T21" fmla="*/ 6 h 6"/>
                    <a:gd name="T22" fmla="*/ 4 w 146"/>
                    <a:gd name="T23" fmla="*/ 6 h 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46"/>
                    <a:gd name="T37" fmla="*/ 0 h 6"/>
                    <a:gd name="T38" fmla="*/ 146 w 146"/>
                    <a:gd name="T39" fmla="*/ 6 h 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46" h="6">
                      <a:moveTo>
                        <a:pt x="4" y="6"/>
                      </a:moveTo>
                      <a:lnTo>
                        <a:pt x="0" y="6"/>
                      </a:lnTo>
                      <a:lnTo>
                        <a:pt x="0" y="2"/>
                      </a:lnTo>
                      <a:lnTo>
                        <a:pt x="4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146" y="0"/>
                      </a:lnTo>
                      <a:lnTo>
                        <a:pt x="144" y="0"/>
                      </a:lnTo>
                      <a:lnTo>
                        <a:pt x="144" y="4"/>
                      </a:lnTo>
                      <a:lnTo>
                        <a:pt x="144" y="6"/>
                      </a:lnTo>
                      <a:lnTo>
                        <a:pt x="4" y="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208" name="Freeform 304"/>
                <p:cNvSpPr>
                  <a:spLocks/>
                </p:cNvSpPr>
                <p:nvPr/>
              </p:nvSpPr>
              <p:spPr bwMode="auto">
                <a:xfrm>
                  <a:off x="4342" y="2754"/>
                  <a:ext cx="146" cy="6"/>
                </a:xfrm>
                <a:custGeom>
                  <a:avLst/>
                  <a:gdLst>
                    <a:gd name="T0" fmla="*/ 4 w 146"/>
                    <a:gd name="T1" fmla="*/ 6 h 6"/>
                    <a:gd name="T2" fmla="*/ 0 w 146"/>
                    <a:gd name="T3" fmla="*/ 6 h 6"/>
                    <a:gd name="T4" fmla="*/ 0 w 146"/>
                    <a:gd name="T5" fmla="*/ 2 h 6"/>
                    <a:gd name="T6" fmla="*/ 4 w 146"/>
                    <a:gd name="T7" fmla="*/ 2 h 6"/>
                    <a:gd name="T8" fmla="*/ 0 w 146"/>
                    <a:gd name="T9" fmla="*/ 2 h 6"/>
                    <a:gd name="T10" fmla="*/ 0 w 146"/>
                    <a:gd name="T11" fmla="*/ 0 h 6"/>
                    <a:gd name="T12" fmla="*/ 2 w 146"/>
                    <a:gd name="T13" fmla="*/ 0 h 6"/>
                    <a:gd name="T14" fmla="*/ 146 w 146"/>
                    <a:gd name="T15" fmla="*/ 0 h 6"/>
                    <a:gd name="T16" fmla="*/ 144 w 146"/>
                    <a:gd name="T17" fmla="*/ 0 h 6"/>
                    <a:gd name="T18" fmla="*/ 144 w 146"/>
                    <a:gd name="T19" fmla="*/ 4 h 6"/>
                    <a:gd name="T20" fmla="*/ 144 w 146"/>
                    <a:gd name="T21" fmla="*/ 6 h 6"/>
                    <a:gd name="T22" fmla="*/ 4 w 146"/>
                    <a:gd name="T23" fmla="*/ 6 h 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46"/>
                    <a:gd name="T37" fmla="*/ 0 h 6"/>
                    <a:gd name="T38" fmla="*/ 146 w 146"/>
                    <a:gd name="T39" fmla="*/ 6 h 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46" h="6">
                      <a:moveTo>
                        <a:pt x="4" y="6"/>
                      </a:moveTo>
                      <a:lnTo>
                        <a:pt x="0" y="6"/>
                      </a:lnTo>
                      <a:lnTo>
                        <a:pt x="0" y="2"/>
                      </a:lnTo>
                      <a:lnTo>
                        <a:pt x="4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146" y="0"/>
                      </a:lnTo>
                      <a:lnTo>
                        <a:pt x="144" y="0"/>
                      </a:lnTo>
                      <a:lnTo>
                        <a:pt x="144" y="4"/>
                      </a:lnTo>
                      <a:lnTo>
                        <a:pt x="144" y="6"/>
                      </a:lnTo>
                      <a:lnTo>
                        <a:pt x="4" y="6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209" name="Rectangle 305"/>
                <p:cNvSpPr>
                  <a:spLocks noChangeArrowheads="1"/>
                </p:cNvSpPr>
                <p:nvPr/>
              </p:nvSpPr>
              <p:spPr bwMode="auto">
                <a:xfrm>
                  <a:off x="4494" y="2762"/>
                  <a:ext cx="306" cy="146"/>
                </a:xfrm>
                <a:prstGeom prst="rect">
                  <a:avLst/>
                </a:prstGeom>
                <a:solidFill>
                  <a:srgbClr val="FFFFE5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210" name="Rectangle 306"/>
                <p:cNvSpPr>
                  <a:spLocks noChangeArrowheads="1"/>
                </p:cNvSpPr>
                <p:nvPr/>
              </p:nvSpPr>
              <p:spPr bwMode="auto">
                <a:xfrm>
                  <a:off x="4494" y="2762"/>
                  <a:ext cx="306" cy="14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211" name="Freeform 307"/>
                <p:cNvSpPr>
                  <a:spLocks noEditPoints="1"/>
                </p:cNvSpPr>
                <p:nvPr/>
              </p:nvSpPr>
              <p:spPr bwMode="auto">
                <a:xfrm>
                  <a:off x="4486" y="2760"/>
                  <a:ext cx="318" cy="156"/>
                </a:xfrm>
                <a:custGeom>
                  <a:avLst/>
                  <a:gdLst>
                    <a:gd name="T0" fmla="*/ 4 w 318"/>
                    <a:gd name="T1" fmla="*/ 156 h 156"/>
                    <a:gd name="T2" fmla="*/ 0 w 318"/>
                    <a:gd name="T3" fmla="*/ 156 h 156"/>
                    <a:gd name="T4" fmla="*/ 2 w 318"/>
                    <a:gd name="T5" fmla="*/ 156 h 156"/>
                    <a:gd name="T6" fmla="*/ 2 w 318"/>
                    <a:gd name="T7" fmla="*/ 152 h 156"/>
                    <a:gd name="T8" fmla="*/ 2 w 318"/>
                    <a:gd name="T9" fmla="*/ 156 h 156"/>
                    <a:gd name="T10" fmla="*/ 6 w 318"/>
                    <a:gd name="T11" fmla="*/ 156 h 156"/>
                    <a:gd name="T12" fmla="*/ 6 w 318"/>
                    <a:gd name="T13" fmla="*/ 152 h 156"/>
                    <a:gd name="T14" fmla="*/ 2 w 318"/>
                    <a:gd name="T15" fmla="*/ 152 h 156"/>
                    <a:gd name="T16" fmla="*/ 6 w 318"/>
                    <a:gd name="T17" fmla="*/ 152 h 156"/>
                    <a:gd name="T18" fmla="*/ 6 w 318"/>
                    <a:gd name="T19" fmla="*/ 0 h 156"/>
                    <a:gd name="T20" fmla="*/ 8 w 318"/>
                    <a:gd name="T21" fmla="*/ 0 h 156"/>
                    <a:gd name="T22" fmla="*/ 314 w 318"/>
                    <a:gd name="T23" fmla="*/ 0 h 156"/>
                    <a:gd name="T24" fmla="*/ 314 w 318"/>
                    <a:gd name="T25" fmla="*/ 152 h 156"/>
                    <a:gd name="T26" fmla="*/ 318 w 318"/>
                    <a:gd name="T27" fmla="*/ 152 h 156"/>
                    <a:gd name="T28" fmla="*/ 314 w 318"/>
                    <a:gd name="T29" fmla="*/ 152 h 156"/>
                    <a:gd name="T30" fmla="*/ 314 w 318"/>
                    <a:gd name="T31" fmla="*/ 156 h 156"/>
                    <a:gd name="T32" fmla="*/ 4 w 318"/>
                    <a:gd name="T33" fmla="*/ 156 h 156"/>
                    <a:gd name="T34" fmla="*/ 314 w 318"/>
                    <a:gd name="T35" fmla="*/ 148 h 156"/>
                    <a:gd name="T36" fmla="*/ 314 w 318"/>
                    <a:gd name="T37" fmla="*/ 2 h 156"/>
                    <a:gd name="T38" fmla="*/ 8 w 318"/>
                    <a:gd name="T39" fmla="*/ 2 h 156"/>
                    <a:gd name="T40" fmla="*/ 8 w 318"/>
                    <a:gd name="T41" fmla="*/ 148 h 156"/>
                    <a:gd name="T42" fmla="*/ 314 w 318"/>
                    <a:gd name="T43" fmla="*/ 148 h 15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318"/>
                    <a:gd name="T67" fmla="*/ 0 h 156"/>
                    <a:gd name="T68" fmla="*/ 318 w 318"/>
                    <a:gd name="T69" fmla="*/ 156 h 15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318" h="156">
                      <a:moveTo>
                        <a:pt x="4" y="156"/>
                      </a:moveTo>
                      <a:lnTo>
                        <a:pt x="0" y="156"/>
                      </a:lnTo>
                      <a:lnTo>
                        <a:pt x="2" y="156"/>
                      </a:lnTo>
                      <a:lnTo>
                        <a:pt x="2" y="152"/>
                      </a:lnTo>
                      <a:lnTo>
                        <a:pt x="2" y="156"/>
                      </a:lnTo>
                      <a:lnTo>
                        <a:pt x="6" y="156"/>
                      </a:lnTo>
                      <a:lnTo>
                        <a:pt x="6" y="152"/>
                      </a:lnTo>
                      <a:lnTo>
                        <a:pt x="2" y="152"/>
                      </a:lnTo>
                      <a:lnTo>
                        <a:pt x="6" y="152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314" y="0"/>
                      </a:lnTo>
                      <a:lnTo>
                        <a:pt x="314" y="152"/>
                      </a:lnTo>
                      <a:lnTo>
                        <a:pt x="318" y="152"/>
                      </a:lnTo>
                      <a:lnTo>
                        <a:pt x="314" y="152"/>
                      </a:lnTo>
                      <a:lnTo>
                        <a:pt x="314" y="156"/>
                      </a:lnTo>
                      <a:lnTo>
                        <a:pt x="4" y="156"/>
                      </a:lnTo>
                      <a:close/>
                      <a:moveTo>
                        <a:pt x="314" y="148"/>
                      </a:moveTo>
                      <a:lnTo>
                        <a:pt x="314" y="2"/>
                      </a:lnTo>
                      <a:lnTo>
                        <a:pt x="8" y="2"/>
                      </a:lnTo>
                      <a:lnTo>
                        <a:pt x="8" y="148"/>
                      </a:lnTo>
                      <a:lnTo>
                        <a:pt x="314" y="148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7897" name="Freeform 308"/>
              <p:cNvSpPr>
                <a:spLocks/>
              </p:cNvSpPr>
              <p:nvPr/>
            </p:nvSpPr>
            <p:spPr bwMode="auto">
              <a:xfrm>
                <a:off x="4486" y="2760"/>
                <a:ext cx="318" cy="156"/>
              </a:xfrm>
              <a:custGeom>
                <a:avLst/>
                <a:gdLst>
                  <a:gd name="T0" fmla="*/ 4 w 318"/>
                  <a:gd name="T1" fmla="*/ 156 h 156"/>
                  <a:gd name="T2" fmla="*/ 0 w 318"/>
                  <a:gd name="T3" fmla="*/ 156 h 156"/>
                  <a:gd name="T4" fmla="*/ 2 w 318"/>
                  <a:gd name="T5" fmla="*/ 156 h 156"/>
                  <a:gd name="T6" fmla="*/ 2 w 318"/>
                  <a:gd name="T7" fmla="*/ 152 h 156"/>
                  <a:gd name="T8" fmla="*/ 2 w 318"/>
                  <a:gd name="T9" fmla="*/ 156 h 156"/>
                  <a:gd name="T10" fmla="*/ 6 w 318"/>
                  <a:gd name="T11" fmla="*/ 156 h 156"/>
                  <a:gd name="T12" fmla="*/ 6 w 318"/>
                  <a:gd name="T13" fmla="*/ 152 h 156"/>
                  <a:gd name="T14" fmla="*/ 2 w 318"/>
                  <a:gd name="T15" fmla="*/ 152 h 156"/>
                  <a:gd name="T16" fmla="*/ 6 w 318"/>
                  <a:gd name="T17" fmla="*/ 152 h 156"/>
                  <a:gd name="T18" fmla="*/ 6 w 318"/>
                  <a:gd name="T19" fmla="*/ 0 h 156"/>
                  <a:gd name="T20" fmla="*/ 8 w 318"/>
                  <a:gd name="T21" fmla="*/ 0 h 156"/>
                  <a:gd name="T22" fmla="*/ 314 w 318"/>
                  <a:gd name="T23" fmla="*/ 0 h 156"/>
                  <a:gd name="T24" fmla="*/ 314 w 318"/>
                  <a:gd name="T25" fmla="*/ 152 h 156"/>
                  <a:gd name="T26" fmla="*/ 318 w 318"/>
                  <a:gd name="T27" fmla="*/ 152 h 156"/>
                  <a:gd name="T28" fmla="*/ 314 w 318"/>
                  <a:gd name="T29" fmla="*/ 152 h 156"/>
                  <a:gd name="T30" fmla="*/ 314 w 318"/>
                  <a:gd name="T31" fmla="*/ 156 h 156"/>
                  <a:gd name="T32" fmla="*/ 4 w 318"/>
                  <a:gd name="T33" fmla="*/ 156 h 15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18"/>
                  <a:gd name="T52" fmla="*/ 0 h 156"/>
                  <a:gd name="T53" fmla="*/ 318 w 318"/>
                  <a:gd name="T54" fmla="*/ 156 h 15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18" h="156">
                    <a:moveTo>
                      <a:pt x="4" y="156"/>
                    </a:moveTo>
                    <a:lnTo>
                      <a:pt x="0" y="156"/>
                    </a:lnTo>
                    <a:lnTo>
                      <a:pt x="2" y="156"/>
                    </a:lnTo>
                    <a:lnTo>
                      <a:pt x="2" y="152"/>
                    </a:lnTo>
                    <a:lnTo>
                      <a:pt x="2" y="156"/>
                    </a:lnTo>
                    <a:lnTo>
                      <a:pt x="6" y="156"/>
                    </a:lnTo>
                    <a:lnTo>
                      <a:pt x="6" y="152"/>
                    </a:lnTo>
                    <a:lnTo>
                      <a:pt x="2" y="152"/>
                    </a:lnTo>
                    <a:lnTo>
                      <a:pt x="6" y="152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314" y="0"/>
                    </a:lnTo>
                    <a:lnTo>
                      <a:pt x="314" y="152"/>
                    </a:lnTo>
                    <a:lnTo>
                      <a:pt x="318" y="152"/>
                    </a:lnTo>
                    <a:lnTo>
                      <a:pt x="314" y="152"/>
                    </a:lnTo>
                    <a:lnTo>
                      <a:pt x="314" y="156"/>
                    </a:lnTo>
                    <a:lnTo>
                      <a:pt x="4" y="15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898" name="Rectangle 309"/>
              <p:cNvSpPr>
                <a:spLocks noChangeArrowheads="1"/>
              </p:cNvSpPr>
              <p:nvPr/>
            </p:nvSpPr>
            <p:spPr bwMode="auto">
              <a:xfrm>
                <a:off x="4494" y="2762"/>
                <a:ext cx="306" cy="1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899" name="Freeform 310"/>
              <p:cNvSpPr>
                <a:spLocks/>
              </p:cNvSpPr>
              <p:nvPr/>
            </p:nvSpPr>
            <p:spPr bwMode="auto">
              <a:xfrm>
                <a:off x="4492" y="2754"/>
                <a:ext cx="310" cy="6"/>
              </a:xfrm>
              <a:custGeom>
                <a:avLst/>
                <a:gdLst>
                  <a:gd name="T0" fmla="*/ 2 w 310"/>
                  <a:gd name="T1" fmla="*/ 6 h 6"/>
                  <a:gd name="T2" fmla="*/ 2 w 310"/>
                  <a:gd name="T3" fmla="*/ 2 h 6"/>
                  <a:gd name="T4" fmla="*/ 0 w 310"/>
                  <a:gd name="T5" fmla="*/ 2 h 6"/>
                  <a:gd name="T6" fmla="*/ 2 w 310"/>
                  <a:gd name="T7" fmla="*/ 2 h 6"/>
                  <a:gd name="T8" fmla="*/ 2 w 310"/>
                  <a:gd name="T9" fmla="*/ 0 h 6"/>
                  <a:gd name="T10" fmla="*/ 310 w 310"/>
                  <a:gd name="T11" fmla="*/ 0 h 6"/>
                  <a:gd name="T12" fmla="*/ 308 w 310"/>
                  <a:gd name="T13" fmla="*/ 0 h 6"/>
                  <a:gd name="T14" fmla="*/ 308 w 310"/>
                  <a:gd name="T15" fmla="*/ 4 h 6"/>
                  <a:gd name="T16" fmla="*/ 308 w 310"/>
                  <a:gd name="T17" fmla="*/ 6 h 6"/>
                  <a:gd name="T18" fmla="*/ 2 w 310"/>
                  <a:gd name="T19" fmla="*/ 6 h 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10"/>
                  <a:gd name="T31" fmla="*/ 0 h 6"/>
                  <a:gd name="T32" fmla="*/ 310 w 310"/>
                  <a:gd name="T33" fmla="*/ 6 h 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10" h="6">
                    <a:moveTo>
                      <a:pt x="2" y="6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310" y="0"/>
                    </a:lnTo>
                    <a:lnTo>
                      <a:pt x="308" y="0"/>
                    </a:lnTo>
                    <a:lnTo>
                      <a:pt x="308" y="4"/>
                    </a:lnTo>
                    <a:lnTo>
                      <a:pt x="308" y="6"/>
                    </a:lnTo>
                    <a:lnTo>
                      <a:pt x="2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00" name="Freeform 311"/>
              <p:cNvSpPr>
                <a:spLocks/>
              </p:cNvSpPr>
              <p:nvPr/>
            </p:nvSpPr>
            <p:spPr bwMode="auto">
              <a:xfrm>
                <a:off x="4492" y="2754"/>
                <a:ext cx="310" cy="6"/>
              </a:xfrm>
              <a:custGeom>
                <a:avLst/>
                <a:gdLst>
                  <a:gd name="T0" fmla="*/ 2 w 310"/>
                  <a:gd name="T1" fmla="*/ 6 h 6"/>
                  <a:gd name="T2" fmla="*/ 2 w 310"/>
                  <a:gd name="T3" fmla="*/ 2 h 6"/>
                  <a:gd name="T4" fmla="*/ 0 w 310"/>
                  <a:gd name="T5" fmla="*/ 2 h 6"/>
                  <a:gd name="T6" fmla="*/ 2 w 310"/>
                  <a:gd name="T7" fmla="*/ 2 h 6"/>
                  <a:gd name="T8" fmla="*/ 2 w 310"/>
                  <a:gd name="T9" fmla="*/ 0 h 6"/>
                  <a:gd name="T10" fmla="*/ 310 w 310"/>
                  <a:gd name="T11" fmla="*/ 0 h 6"/>
                  <a:gd name="T12" fmla="*/ 308 w 310"/>
                  <a:gd name="T13" fmla="*/ 0 h 6"/>
                  <a:gd name="T14" fmla="*/ 308 w 310"/>
                  <a:gd name="T15" fmla="*/ 4 h 6"/>
                  <a:gd name="T16" fmla="*/ 308 w 310"/>
                  <a:gd name="T17" fmla="*/ 6 h 6"/>
                  <a:gd name="T18" fmla="*/ 2 w 310"/>
                  <a:gd name="T19" fmla="*/ 6 h 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10"/>
                  <a:gd name="T31" fmla="*/ 0 h 6"/>
                  <a:gd name="T32" fmla="*/ 310 w 310"/>
                  <a:gd name="T33" fmla="*/ 6 h 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10" h="6">
                    <a:moveTo>
                      <a:pt x="2" y="6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310" y="0"/>
                    </a:lnTo>
                    <a:lnTo>
                      <a:pt x="308" y="0"/>
                    </a:lnTo>
                    <a:lnTo>
                      <a:pt x="308" y="4"/>
                    </a:lnTo>
                    <a:lnTo>
                      <a:pt x="308" y="6"/>
                    </a:lnTo>
                    <a:lnTo>
                      <a:pt x="2" y="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01" name="Freeform 312"/>
              <p:cNvSpPr>
                <a:spLocks noEditPoints="1"/>
              </p:cNvSpPr>
              <p:nvPr/>
            </p:nvSpPr>
            <p:spPr bwMode="auto">
              <a:xfrm>
                <a:off x="4492" y="2754"/>
                <a:ext cx="2" cy="6"/>
              </a:xfrm>
              <a:custGeom>
                <a:avLst/>
                <a:gdLst>
                  <a:gd name="T0" fmla="*/ 0 w 2"/>
                  <a:gd name="T1" fmla="*/ 6 h 6"/>
                  <a:gd name="T2" fmla="*/ 0 w 2"/>
                  <a:gd name="T3" fmla="*/ 4 h 6"/>
                  <a:gd name="T4" fmla="*/ 0 w 2"/>
                  <a:gd name="T5" fmla="*/ 2 h 6"/>
                  <a:gd name="T6" fmla="*/ 2 w 2"/>
                  <a:gd name="T7" fmla="*/ 2 h 6"/>
                  <a:gd name="T8" fmla="*/ 2 w 2"/>
                  <a:gd name="T9" fmla="*/ 6 h 6"/>
                  <a:gd name="T10" fmla="*/ 0 w 2"/>
                  <a:gd name="T11" fmla="*/ 6 h 6"/>
                  <a:gd name="T12" fmla="*/ 0 w 2"/>
                  <a:gd name="T13" fmla="*/ 2 h 6"/>
                  <a:gd name="T14" fmla="*/ 0 w 2"/>
                  <a:gd name="T15" fmla="*/ 0 h 6"/>
                  <a:gd name="T16" fmla="*/ 2 w 2"/>
                  <a:gd name="T17" fmla="*/ 0 h 6"/>
                  <a:gd name="T18" fmla="*/ 2 w 2"/>
                  <a:gd name="T19" fmla="*/ 2 h 6"/>
                  <a:gd name="T20" fmla="*/ 0 w 2"/>
                  <a:gd name="T21" fmla="*/ 2 h 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"/>
                  <a:gd name="T34" fmla="*/ 0 h 6"/>
                  <a:gd name="T35" fmla="*/ 2 w 2"/>
                  <a:gd name="T36" fmla="*/ 6 h 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" h="6">
                    <a:moveTo>
                      <a:pt x="0" y="6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6"/>
                    </a:lnTo>
                    <a:close/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02" name="Freeform 313"/>
              <p:cNvSpPr>
                <a:spLocks/>
              </p:cNvSpPr>
              <p:nvPr/>
            </p:nvSpPr>
            <p:spPr bwMode="auto">
              <a:xfrm>
                <a:off x="4492" y="2756"/>
                <a:ext cx="2" cy="4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2 h 4"/>
                  <a:gd name="T4" fmla="*/ 0 w 2"/>
                  <a:gd name="T5" fmla="*/ 0 h 4"/>
                  <a:gd name="T6" fmla="*/ 2 w 2"/>
                  <a:gd name="T7" fmla="*/ 0 h 4"/>
                  <a:gd name="T8" fmla="*/ 2 w 2"/>
                  <a:gd name="T9" fmla="*/ 4 h 4"/>
                  <a:gd name="T10" fmla="*/ 0 w 2"/>
                  <a:gd name="T11" fmla="*/ 4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03" name="Rectangle 314"/>
              <p:cNvSpPr>
                <a:spLocks noChangeArrowheads="1"/>
              </p:cNvSpPr>
              <p:nvPr/>
            </p:nvSpPr>
            <p:spPr bwMode="auto">
              <a:xfrm>
                <a:off x="4492" y="2754"/>
                <a:ext cx="2" cy="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04" name="Freeform 315"/>
              <p:cNvSpPr>
                <a:spLocks noEditPoints="1"/>
              </p:cNvSpPr>
              <p:nvPr/>
            </p:nvSpPr>
            <p:spPr bwMode="auto">
              <a:xfrm>
                <a:off x="4486" y="2760"/>
                <a:ext cx="6" cy="156"/>
              </a:xfrm>
              <a:custGeom>
                <a:avLst/>
                <a:gdLst>
                  <a:gd name="T0" fmla="*/ 2 w 6"/>
                  <a:gd name="T1" fmla="*/ 156 h 156"/>
                  <a:gd name="T2" fmla="*/ 2 w 6"/>
                  <a:gd name="T3" fmla="*/ 152 h 156"/>
                  <a:gd name="T4" fmla="*/ 4 w 6"/>
                  <a:gd name="T5" fmla="*/ 152 h 156"/>
                  <a:gd name="T6" fmla="*/ 2 w 6"/>
                  <a:gd name="T7" fmla="*/ 152 h 156"/>
                  <a:gd name="T8" fmla="*/ 6 w 6"/>
                  <a:gd name="T9" fmla="*/ 152 h 156"/>
                  <a:gd name="T10" fmla="*/ 6 w 6"/>
                  <a:gd name="T11" fmla="*/ 156 h 156"/>
                  <a:gd name="T12" fmla="*/ 2 w 6"/>
                  <a:gd name="T13" fmla="*/ 156 h 156"/>
                  <a:gd name="T14" fmla="*/ 0 w 6"/>
                  <a:gd name="T15" fmla="*/ 156 h 156"/>
                  <a:gd name="T16" fmla="*/ 0 w 6"/>
                  <a:gd name="T17" fmla="*/ 152 h 156"/>
                  <a:gd name="T18" fmla="*/ 2 w 6"/>
                  <a:gd name="T19" fmla="*/ 152 h 156"/>
                  <a:gd name="T20" fmla="*/ 2 w 6"/>
                  <a:gd name="T21" fmla="*/ 156 h 156"/>
                  <a:gd name="T22" fmla="*/ 0 w 6"/>
                  <a:gd name="T23" fmla="*/ 156 h 156"/>
                  <a:gd name="T24" fmla="*/ 2 w 6"/>
                  <a:gd name="T25" fmla="*/ 152 h 156"/>
                  <a:gd name="T26" fmla="*/ 0 w 6"/>
                  <a:gd name="T27" fmla="*/ 152 h 156"/>
                  <a:gd name="T28" fmla="*/ 0 w 6"/>
                  <a:gd name="T29" fmla="*/ 0 h 156"/>
                  <a:gd name="T30" fmla="*/ 4 w 6"/>
                  <a:gd name="T31" fmla="*/ 0 h 156"/>
                  <a:gd name="T32" fmla="*/ 6 w 6"/>
                  <a:gd name="T33" fmla="*/ 0 h 156"/>
                  <a:gd name="T34" fmla="*/ 6 w 6"/>
                  <a:gd name="T35" fmla="*/ 152 h 156"/>
                  <a:gd name="T36" fmla="*/ 2 w 6"/>
                  <a:gd name="T37" fmla="*/ 152 h 15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6"/>
                  <a:gd name="T58" fmla="*/ 0 h 156"/>
                  <a:gd name="T59" fmla="*/ 6 w 6"/>
                  <a:gd name="T60" fmla="*/ 156 h 15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6" h="156">
                    <a:moveTo>
                      <a:pt x="2" y="156"/>
                    </a:moveTo>
                    <a:lnTo>
                      <a:pt x="2" y="152"/>
                    </a:lnTo>
                    <a:lnTo>
                      <a:pt x="4" y="152"/>
                    </a:lnTo>
                    <a:lnTo>
                      <a:pt x="2" y="152"/>
                    </a:lnTo>
                    <a:lnTo>
                      <a:pt x="6" y="152"/>
                    </a:lnTo>
                    <a:lnTo>
                      <a:pt x="6" y="156"/>
                    </a:lnTo>
                    <a:lnTo>
                      <a:pt x="2" y="156"/>
                    </a:lnTo>
                    <a:close/>
                    <a:moveTo>
                      <a:pt x="0" y="156"/>
                    </a:moveTo>
                    <a:lnTo>
                      <a:pt x="0" y="152"/>
                    </a:lnTo>
                    <a:lnTo>
                      <a:pt x="2" y="152"/>
                    </a:lnTo>
                    <a:lnTo>
                      <a:pt x="2" y="156"/>
                    </a:lnTo>
                    <a:lnTo>
                      <a:pt x="0" y="156"/>
                    </a:lnTo>
                    <a:close/>
                    <a:moveTo>
                      <a:pt x="2" y="152"/>
                    </a:moveTo>
                    <a:lnTo>
                      <a:pt x="0" y="152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152"/>
                    </a:lnTo>
                    <a:lnTo>
                      <a:pt x="2" y="152"/>
                    </a:lnTo>
                    <a:close/>
                  </a:path>
                </a:pathLst>
              </a:custGeom>
              <a:solidFill>
                <a:srgbClr val="3F3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05" name="Freeform 316"/>
              <p:cNvSpPr>
                <a:spLocks/>
              </p:cNvSpPr>
              <p:nvPr/>
            </p:nvSpPr>
            <p:spPr bwMode="auto">
              <a:xfrm>
                <a:off x="4488" y="2912"/>
                <a:ext cx="4" cy="4"/>
              </a:xfrm>
              <a:custGeom>
                <a:avLst/>
                <a:gdLst>
                  <a:gd name="T0" fmla="*/ 0 w 4"/>
                  <a:gd name="T1" fmla="*/ 4 h 4"/>
                  <a:gd name="T2" fmla="*/ 0 w 4"/>
                  <a:gd name="T3" fmla="*/ 0 h 4"/>
                  <a:gd name="T4" fmla="*/ 2 w 4"/>
                  <a:gd name="T5" fmla="*/ 0 h 4"/>
                  <a:gd name="T6" fmla="*/ 0 w 4"/>
                  <a:gd name="T7" fmla="*/ 0 h 4"/>
                  <a:gd name="T8" fmla="*/ 4 w 4"/>
                  <a:gd name="T9" fmla="*/ 0 h 4"/>
                  <a:gd name="T10" fmla="*/ 4 w 4"/>
                  <a:gd name="T11" fmla="*/ 4 h 4"/>
                  <a:gd name="T12" fmla="*/ 0 w 4"/>
                  <a:gd name="T13" fmla="*/ 4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4"/>
                  <a:gd name="T23" fmla="*/ 4 w 4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4"/>
                    </a:lnTo>
                    <a:lnTo>
                      <a:pt x="0" y="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06" name="Rectangle 317"/>
              <p:cNvSpPr>
                <a:spLocks noChangeArrowheads="1"/>
              </p:cNvSpPr>
              <p:nvPr/>
            </p:nvSpPr>
            <p:spPr bwMode="auto">
              <a:xfrm>
                <a:off x="4486" y="2912"/>
                <a:ext cx="2" cy="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07" name="Freeform 318"/>
              <p:cNvSpPr>
                <a:spLocks/>
              </p:cNvSpPr>
              <p:nvPr/>
            </p:nvSpPr>
            <p:spPr bwMode="auto">
              <a:xfrm>
                <a:off x="4486" y="2760"/>
                <a:ext cx="6" cy="152"/>
              </a:xfrm>
              <a:custGeom>
                <a:avLst/>
                <a:gdLst>
                  <a:gd name="T0" fmla="*/ 2 w 6"/>
                  <a:gd name="T1" fmla="*/ 152 h 152"/>
                  <a:gd name="T2" fmla="*/ 0 w 6"/>
                  <a:gd name="T3" fmla="*/ 152 h 152"/>
                  <a:gd name="T4" fmla="*/ 0 w 6"/>
                  <a:gd name="T5" fmla="*/ 0 h 152"/>
                  <a:gd name="T6" fmla="*/ 4 w 6"/>
                  <a:gd name="T7" fmla="*/ 0 h 152"/>
                  <a:gd name="T8" fmla="*/ 6 w 6"/>
                  <a:gd name="T9" fmla="*/ 0 h 152"/>
                  <a:gd name="T10" fmla="*/ 6 w 6"/>
                  <a:gd name="T11" fmla="*/ 152 h 152"/>
                  <a:gd name="T12" fmla="*/ 2 w 6"/>
                  <a:gd name="T13" fmla="*/ 152 h 15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152"/>
                  <a:gd name="T23" fmla="*/ 6 w 6"/>
                  <a:gd name="T24" fmla="*/ 152 h 15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152">
                    <a:moveTo>
                      <a:pt x="2" y="152"/>
                    </a:moveTo>
                    <a:lnTo>
                      <a:pt x="0" y="152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152"/>
                    </a:lnTo>
                    <a:lnTo>
                      <a:pt x="2" y="152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08" name="Freeform 319"/>
              <p:cNvSpPr>
                <a:spLocks noEditPoints="1"/>
              </p:cNvSpPr>
              <p:nvPr/>
            </p:nvSpPr>
            <p:spPr bwMode="auto">
              <a:xfrm>
                <a:off x="4486" y="2754"/>
                <a:ext cx="6" cy="6"/>
              </a:xfrm>
              <a:custGeom>
                <a:avLst/>
                <a:gdLst>
                  <a:gd name="T0" fmla="*/ 4 w 6"/>
                  <a:gd name="T1" fmla="*/ 6 h 6"/>
                  <a:gd name="T2" fmla="*/ 4 w 6"/>
                  <a:gd name="T3" fmla="*/ 2 h 6"/>
                  <a:gd name="T4" fmla="*/ 6 w 6"/>
                  <a:gd name="T5" fmla="*/ 2 h 6"/>
                  <a:gd name="T6" fmla="*/ 6 w 6"/>
                  <a:gd name="T7" fmla="*/ 4 h 6"/>
                  <a:gd name="T8" fmla="*/ 6 w 6"/>
                  <a:gd name="T9" fmla="*/ 6 h 6"/>
                  <a:gd name="T10" fmla="*/ 4 w 6"/>
                  <a:gd name="T11" fmla="*/ 6 h 6"/>
                  <a:gd name="T12" fmla="*/ 0 w 6"/>
                  <a:gd name="T13" fmla="*/ 6 h 6"/>
                  <a:gd name="T14" fmla="*/ 0 w 6"/>
                  <a:gd name="T15" fmla="*/ 4 h 6"/>
                  <a:gd name="T16" fmla="*/ 0 w 6"/>
                  <a:gd name="T17" fmla="*/ 0 h 6"/>
                  <a:gd name="T18" fmla="*/ 2 w 6"/>
                  <a:gd name="T19" fmla="*/ 0 h 6"/>
                  <a:gd name="T20" fmla="*/ 2 w 6"/>
                  <a:gd name="T21" fmla="*/ 4 h 6"/>
                  <a:gd name="T22" fmla="*/ 2 w 6"/>
                  <a:gd name="T23" fmla="*/ 0 h 6"/>
                  <a:gd name="T24" fmla="*/ 4 w 6"/>
                  <a:gd name="T25" fmla="*/ 0 h 6"/>
                  <a:gd name="T26" fmla="*/ 6 w 6"/>
                  <a:gd name="T27" fmla="*/ 0 h 6"/>
                  <a:gd name="T28" fmla="*/ 6 w 6"/>
                  <a:gd name="T29" fmla="*/ 2 h 6"/>
                  <a:gd name="T30" fmla="*/ 4 w 6"/>
                  <a:gd name="T31" fmla="*/ 2 h 6"/>
                  <a:gd name="T32" fmla="*/ 4 w 6"/>
                  <a:gd name="T33" fmla="*/ 6 h 6"/>
                  <a:gd name="T34" fmla="*/ 0 w 6"/>
                  <a:gd name="T35" fmla="*/ 6 h 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6"/>
                  <a:gd name="T55" fmla="*/ 0 h 6"/>
                  <a:gd name="T56" fmla="*/ 6 w 6"/>
                  <a:gd name="T57" fmla="*/ 6 h 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6" h="6">
                    <a:moveTo>
                      <a:pt x="4" y="6"/>
                    </a:moveTo>
                    <a:lnTo>
                      <a:pt x="4" y="2"/>
                    </a:lnTo>
                    <a:lnTo>
                      <a:pt x="6" y="2"/>
                    </a:lnTo>
                    <a:lnTo>
                      <a:pt x="6" y="4"/>
                    </a:lnTo>
                    <a:lnTo>
                      <a:pt x="6" y="6"/>
                    </a:lnTo>
                    <a:lnTo>
                      <a:pt x="4" y="6"/>
                    </a:lnTo>
                    <a:close/>
                    <a:moveTo>
                      <a:pt x="0" y="6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09" name="Freeform 320"/>
              <p:cNvSpPr>
                <a:spLocks/>
              </p:cNvSpPr>
              <p:nvPr/>
            </p:nvSpPr>
            <p:spPr bwMode="auto">
              <a:xfrm>
                <a:off x="4490" y="2756"/>
                <a:ext cx="2" cy="4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10" name="Freeform 321"/>
              <p:cNvSpPr>
                <a:spLocks/>
              </p:cNvSpPr>
              <p:nvPr/>
            </p:nvSpPr>
            <p:spPr bwMode="auto">
              <a:xfrm>
                <a:off x="4486" y="2754"/>
                <a:ext cx="6" cy="6"/>
              </a:xfrm>
              <a:custGeom>
                <a:avLst/>
                <a:gdLst>
                  <a:gd name="T0" fmla="*/ 0 w 6"/>
                  <a:gd name="T1" fmla="*/ 6 h 6"/>
                  <a:gd name="T2" fmla="*/ 0 w 6"/>
                  <a:gd name="T3" fmla="*/ 4 h 6"/>
                  <a:gd name="T4" fmla="*/ 0 w 6"/>
                  <a:gd name="T5" fmla="*/ 0 h 6"/>
                  <a:gd name="T6" fmla="*/ 2 w 6"/>
                  <a:gd name="T7" fmla="*/ 0 h 6"/>
                  <a:gd name="T8" fmla="*/ 2 w 6"/>
                  <a:gd name="T9" fmla="*/ 4 h 6"/>
                  <a:gd name="T10" fmla="*/ 2 w 6"/>
                  <a:gd name="T11" fmla="*/ 0 h 6"/>
                  <a:gd name="T12" fmla="*/ 4 w 6"/>
                  <a:gd name="T13" fmla="*/ 0 h 6"/>
                  <a:gd name="T14" fmla="*/ 6 w 6"/>
                  <a:gd name="T15" fmla="*/ 0 h 6"/>
                  <a:gd name="T16" fmla="*/ 6 w 6"/>
                  <a:gd name="T17" fmla="*/ 2 h 6"/>
                  <a:gd name="T18" fmla="*/ 4 w 6"/>
                  <a:gd name="T19" fmla="*/ 2 h 6"/>
                  <a:gd name="T20" fmla="*/ 4 w 6"/>
                  <a:gd name="T21" fmla="*/ 6 h 6"/>
                  <a:gd name="T22" fmla="*/ 0 w 6"/>
                  <a:gd name="T23" fmla="*/ 6 h 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6"/>
                  <a:gd name="T37" fmla="*/ 0 h 6"/>
                  <a:gd name="T38" fmla="*/ 6 w 6"/>
                  <a:gd name="T39" fmla="*/ 6 h 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6" h="6">
                    <a:moveTo>
                      <a:pt x="0" y="6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6"/>
                    </a:lnTo>
                    <a:lnTo>
                      <a:pt x="0" y="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11" name="Rectangle 322"/>
              <p:cNvSpPr>
                <a:spLocks noChangeArrowheads="1"/>
              </p:cNvSpPr>
              <p:nvPr/>
            </p:nvSpPr>
            <p:spPr bwMode="auto">
              <a:xfrm>
                <a:off x="5036" y="2762"/>
                <a:ext cx="340" cy="146"/>
              </a:xfrm>
              <a:prstGeom prst="rect">
                <a:avLst/>
              </a:prstGeom>
              <a:solidFill>
                <a:srgbClr val="FFFF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12" name="Rectangle 323"/>
              <p:cNvSpPr>
                <a:spLocks noChangeArrowheads="1"/>
              </p:cNvSpPr>
              <p:nvPr/>
            </p:nvSpPr>
            <p:spPr bwMode="auto">
              <a:xfrm>
                <a:off x="5036" y="2762"/>
                <a:ext cx="340" cy="1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13" name="Freeform 324"/>
              <p:cNvSpPr>
                <a:spLocks noEditPoints="1"/>
              </p:cNvSpPr>
              <p:nvPr/>
            </p:nvSpPr>
            <p:spPr bwMode="auto">
              <a:xfrm>
                <a:off x="5032" y="2756"/>
                <a:ext cx="352" cy="160"/>
              </a:xfrm>
              <a:custGeom>
                <a:avLst/>
                <a:gdLst>
                  <a:gd name="T0" fmla="*/ 348 w 352"/>
                  <a:gd name="T1" fmla="*/ 160 h 160"/>
                  <a:gd name="T2" fmla="*/ 348 w 352"/>
                  <a:gd name="T3" fmla="*/ 156 h 160"/>
                  <a:gd name="T4" fmla="*/ 352 w 352"/>
                  <a:gd name="T5" fmla="*/ 156 h 160"/>
                  <a:gd name="T6" fmla="*/ 352 w 352"/>
                  <a:gd name="T7" fmla="*/ 160 h 160"/>
                  <a:gd name="T8" fmla="*/ 348 w 352"/>
                  <a:gd name="T9" fmla="*/ 160 h 160"/>
                  <a:gd name="T10" fmla="*/ 4 w 352"/>
                  <a:gd name="T11" fmla="*/ 160 h 160"/>
                  <a:gd name="T12" fmla="*/ 4 w 352"/>
                  <a:gd name="T13" fmla="*/ 156 h 160"/>
                  <a:gd name="T14" fmla="*/ 0 w 352"/>
                  <a:gd name="T15" fmla="*/ 156 h 160"/>
                  <a:gd name="T16" fmla="*/ 0 w 352"/>
                  <a:gd name="T17" fmla="*/ 160 h 160"/>
                  <a:gd name="T18" fmla="*/ 0 w 352"/>
                  <a:gd name="T19" fmla="*/ 156 h 160"/>
                  <a:gd name="T20" fmla="*/ 4 w 352"/>
                  <a:gd name="T21" fmla="*/ 156 h 160"/>
                  <a:gd name="T22" fmla="*/ 4 w 352"/>
                  <a:gd name="T23" fmla="*/ 152 h 160"/>
                  <a:gd name="T24" fmla="*/ 344 w 352"/>
                  <a:gd name="T25" fmla="*/ 152 h 160"/>
                  <a:gd name="T26" fmla="*/ 344 w 352"/>
                  <a:gd name="T27" fmla="*/ 6 h 160"/>
                  <a:gd name="T28" fmla="*/ 4 w 352"/>
                  <a:gd name="T29" fmla="*/ 6 h 160"/>
                  <a:gd name="T30" fmla="*/ 4 w 352"/>
                  <a:gd name="T31" fmla="*/ 4 h 160"/>
                  <a:gd name="T32" fmla="*/ 6 w 352"/>
                  <a:gd name="T33" fmla="*/ 4 h 160"/>
                  <a:gd name="T34" fmla="*/ 350 w 352"/>
                  <a:gd name="T35" fmla="*/ 4 h 160"/>
                  <a:gd name="T36" fmla="*/ 350 w 352"/>
                  <a:gd name="T37" fmla="*/ 0 h 160"/>
                  <a:gd name="T38" fmla="*/ 352 w 352"/>
                  <a:gd name="T39" fmla="*/ 0 h 160"/>
                  <a:gd name="T40" fmla="*/ 350 w 352"/>
                  <a:gd name="T41" fmla="*/ 0 h 160"/>
                  <a:gd name="T42" fmla="*/ 350 w 352"/>
                  <a:gd name="T43" fmla="*/ 4 h 160"/>
                  <a:gd name="T44" fmla="*/ 352 w 352"/>
                  <a:gd name="T45" fmla="*/ 4 h 160"/>
                  <a:gd name="T46" fmla="*/ 352 w 352"/>
                  <a:gd name="T47" fmla="*/ 156 h 160"/>
                  <a:gd name="T48" fmla="*/ 348 w 352"/>
                  <a:gd name="T49" fmla="*/ 156 h 160"/>
                  <a:gd name="T50" fmla="*/ 348 w 352"/>
                  <a:gd name="T51" fmla="*/ 160 h 160"/>
                  <a:gd name="T52" fmla="*/ 4 w 352"/>
                  <a:gd name="T53" fmla="*/ 160 h 160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52"/>
                  <a:gd name="T82" fmla="*/ 0 h 160"/>
                  <a:gd name="T83" fmla="*/ 352 w 352"/>
                  <a:gd name="T84" fmla="*/ 160 h 160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52" h="160">
                    <a:moveTo>
                      <a:pt x="348" y="160"/>
                    </a:moveTo>
                    <a:lnTo>
                      <a:pt x="348" y="156"/>
                    </a:lnTo>
                    <a:lnTo>
                      <a:pt x="352" y="156"/>
                    </a:lnTo>
                    <a:lnTo>
                      <a:pt x="352" y="160"/>
                    </a:lnTo>
                    <a:lnTo>
                      <a:pt x="348" y="160"/>
                    </a:lnTo>
                    <a:close/>
                    <a:moveTo>
                      <a:pt x="4" y="160"/>
                    </a:moveTo>
                    <a:lnTo>
                      <a:pt x="4" y="156"/>
                    </a:lnTo>
                    <a:lnTo>
                      <a:pt x="0" y="156"/>
                    </a:lnTo>
                    <a:lnTo>
                      <a:pt x="0" y="160"/>
                    </a:lnTo>
                    <a:lnTo>
                      <a:pt x="0" y="156"/>
                    </a:lnTo>
                    <a:lnTo>
                      <a:pt x="4" y="156"/>
                    </a:lnTo>
                    <a:lnTo>
                      <a:pt x="4" y="152"/>
                    </a:lnTo>
                    <a:lnTo>
                      <a:pt x="344" y="152"/>
                    </a:lnTo>
                    <a:lnTo>
                      <a:pt x="344" y="6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350" y="4"/>
                    </a:lnTo>
                    <a:lnTo>
                      <a:pt x="350" y="0"/>
                    </a:lnTo>
                    <a:lnTo>
                      <a:pt x="352" y="0"/>
                    </a:lnTo>
                    <a:lnTo>
                      <a:pt x="350" y="0"/>
                    </a:lnTo>
                    <a:lnTo>
                      <a:pt x="350" y="4"/>
                    </a:lnTo>
                    <a:lnTo>
                      <a:pt x="352" y="4"/>
                    </a:lnTo>
                    <a:lnTo>
                      <a:pt x="352" y="156"/>
                    </a:lnTo>
                    <a:lnTo>
                      <a:pt x="348" y="156"/>
                    </a:lnTo>
                    <a:lnTo>
                      <a:pt x="348" y="160"/>
                    </a:lnTo>
                    <a:lnTo>
                      <a:pt x="4" y="160"/>
                    </a:lnTo>
                    <a:close/>
                  </a:path>
                </a:pathLst>
              </a:custGeom>
              <a:solidFill>
                <a:srgbClr val="7F7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14" name="Rectangle 325"/>
              <p:cNvSpPr>
                <a:spLocks noChangeArrowheads="1"/>
              </p:cNvSpPr>
              <p:nvPr/>
            </p:nvSpPr>
            <p:spPr bwMode="auto">
              <a:xfrm>
                <a:off x="5380" y="2912"/>
                <a:ext cx="4" cy="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15" name="Freeform 326"/>
              <p:cNvSpPr>
                <a:spLocks/>
              </p:cNvSpPr>
              <p:nvPr/>
            </p:nvSpPr>
            <p:spPr bwMode="auto">
              <a:xfrm>
                <a:off x="5032" y="2756"/>
                <a:ext cx="352" cy="160"/>
              </a:xfrm>
              <a:custGeom>
                <a:avLst/>
                <a:gdLst>
                  <a:gd name="T0" fmla="*/ 4 w 352"/>
                  <a:gd name="T1" fmla="*/ 160 h 160"/>
                  <a:gd name="T2" fmla="*/ 4 w 352"/>
                  <a:gd name="T3" fmla="*/ 156 h 160"/>
                  <a:gd name="T4" fmla="*/ 0 w 352"/>
                  <a:gd name="T5" fmla="*/ 156 h 160"/>
                  <a:gd name="T6" fmla="*/ 0 w 352"/>
                  <a:gd name="T7" fmla="*/ 160 h 160"/>
                  <a:gd name="T8" fmla="*/ 0 w 352"/>
                  <a:gd name="T9" fmla="*/ 156 h 160"/>
                  <a:gd name="T10" fmla="*/ 4 w 352"/>
                  <a:gd name="T11" fmla="*/ 156 h 160"/>
                  <a:gd name="T12" fmla="*/ 4 w 352"/>
                  <a:gd name="T13" fmla="*/ 152 h 160"/>
                  <a:gd name="T14" fmla="*/ 344 w 352"/>
                  <a:gd name="T15" fmla="*/ 152 h 160"/>
                  <a:gd name="T16" fmla="*/ 344 w 352"/>
                  <a:gd name="T17" fmla="*/ 6 h 160"/>
                  <a:gd name="T18" fmla="*/ 4 w 352"/>
                  <a:gd name="T19" fmla="*/ 6 h 160"/>
                  <a:gd name="T20" fmla="*/ 4 w 352"/>
                  <a:gd name="T21" fmla="*/ 4 h 160"/>
                  <a:gd name="T22" fmla="*/ 6 w 352"/>
                  <a:gd name="T23" fmla="*/ 4 h 160"/>
                  <a:gd name="T24" fmla="*/ 350 w 352"/>
                  <a:gd name="T25" fmla="*/ 4 h 160"/>
                  <a:gd name="T26" fmla="*/ 350 w 352"/>
                  <a:gd name="T27" fmla="*/ 0 h 160"/>
                  <a:gd name="T28" fmla="*/ 352 w 352"/>
                  <a:gd name="T29" fmla="*/ 0 h 160"/>
                  <a:gd name="T30" fmla="*/ 350 w 352"/>
                  <a:gd name="T31" fmla="*/ 0 h 160"/>
                  <a:gd name="T32" fmla="*/ 350 w 352"/>
                  <a:gd name="T33" fmla="*/ 4 h 160"/>
                  <a:gd name="T34" fmla="*/ 352 w 352"/>
                  <a:gd name="T35" fmla="*/ 4 h 160"/>
                  <a:gd name="T36" fmla="*/ 352 w 352"/>
                  <a:gd name="T37" fmla="*/ 156 h 160"/>
                  <a:gd name="T38" fmla="*/ 348 w 352"/>
                  <a:gd name="T39" fmla="*/ 156 h 160"/>
                  <a:gd name="T40" fmla="*/ 348 w 352"/>
                  <a:gd name="T41" fmla="*/ 160 h 160"/>
                  <a:gd name="T42" fmla="*/ 4 w 352"/>
                  <a:gd name="T43" fmla="*/ 160 h 160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352"/>
                  <a:gd name="T67" fmla="*/ 0 h 160"/>
                  <a:gd name="T68" fmla="*/ 352 w 352"/>
                  <a:gd name="T69" fmla="*/ 160 h 160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352" h="160">
                    <a:moveTo>
                      <a:pt x="4" y="160"/>
                    </a:moveTo>
                    <a:lnTo>
                      <a:pt x="4" y="156"/>
                    </a:lnTo>
                    <a:lnTo>
                      <a:pt x="0" y="156"/>
                    </a:lnTo>
                    <a:lnTo>
                      <a:pt x="0" y="160"/>
                    </a:lnTo>
                    <a:lnTo>
                      <a:pt x="0" y="156"/>
                    </a:lnTo>
                    <a:lnTo>
                      <a:pt x="4" y="156"/>
                    </a:lnTo>
                    <a:lnTo>
                      <a:pt x="4" y="152"/>
                    </a:lnTo>
                    <a:lnTo>
                      <a:pt x="344" y="152"/>
                    </a:lnTo>
                    <a:lnTo>
                      <a:pt x="344" y="6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350" y="4"/>
                    </a:lnTo>
                    <a:lnTo>
                      <a:pt x="350" y="0"/>
                    </a:lnTo>
                    <a:lnTo>
                      <a:pt x="352" y="0"/>
                    </a:lnTo>
                    <a:lnTo>
                      <a:pt x="350" y="0"/>
                    </a:lnTo>
                    <a:lnTo>
                      <a:pt x="350" y="4"/>
                    </a:lnTo>
                    <a:lnTo>
                      <a:pt x="352" y="4"/>
                    </a:lnTo>
                    <a:lnTo>
                      <a:pt x="352" y="156"/>
                    </a:lnTo>
                    <a:lnTo>
                      <a:pt x="348" y="156"/>
                    </a:lnTo>
                    <a:lnTo>
                      <a:pt x="348" y="160"/>
                    </a:lnTo>
                    <a:lnTo>
                      <a:pt x="4" y="16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16" name="Freeform 327"/>
              <p:cNvSpPr>
                <a:spLocks noEditPoints="1"/>
              </p:cNvSpPr>
              <p:nvPr/>
            </p:nvSpPr>
            <p:spPr bwMode="auto">
              <a:xfrm>
                <a:off x="5036" y="2754"/>
                <a:ext cx="348" cy="6"/>
              </a:xfrm>
              <a:custGeom>
                <a:avLst/>
                <a:gdLst>
                  <a:gd name="T0" fmla="*/ 346 w 348"/>
                  <a:gd name="T1" fmla="*/ 6 h 6"/>
                  <a:gd name="T2" fmla="*/ 346 w 348"/>
                  <a:gd name="T3" fmla="*/ 2 h 6"/>
                  <a:gd name="T4" fmla="*/ 348 w 348"/>
                  <a:gd name="T5" fmla="*/ 2 h 6"/>
                  <a:gd name="T6" fmla="*/ 348 w 348"/>
                  <a:gd name="T7" fmla="*/ 4 h 6"/>
                  <a:gd name="T8" fmla="*/ 348 w 348"/>
                  <a:gd name="T9" fmla="*/ 6 h 6"/>
                  <a:gd name="T10" fmla="*/ 346 w 348"/>
                  <a:gd name="T11" fmla="*/ 6 h 6"/>
                  <a:gd name="T12" fmla="*/ 2 w 348"/>
                  <a:gd name="T13" fmla="*/ 6 h 6"/>
                  <a:gd name="T14" fmla="*/ 2 w 348"/>
                  <a:gd name="T15" fmla="*/ 2 h 6"/>
                  <a:gd name="T16" fmla="*/ 0 w 348"/>
                  <a:gd name="T17" fmla="*/ 2 h 6"/>
                  <a:gd name="T18" fmla="*/ 2 w 348"/>
                  <a:gd name="T19" fmla="*/ 2 h 6"/>
                  <a:gd name="T20" fmla="*/ 2 w 348"/>
                  <a:gd name="T21" fmla="*/ 0 h 6"/>
                  <a:gd name="T22" fmla="*/ 344 w 348"/>
                  <a:gd name="T23" fmla="*/ 0 h 6"/>
                  <a:gd name="T24" fmla="*/ 344 w 348"/>
                  <a:gd name="T25" fmla="*/ 4 h 6"/>
                  <a:gd name="T26" fmla="*/ 344 w 348"/>
                  <a:gd name="T27" fmla="*/ 0 h 6"/>
                  <a:gd name="T28" fmla="*/ 348 w 348"/>
                  <a:gd name="T29" fmla="*/ 0 h 6"/>
                  <a:gd name="T30" fmla="*/ 348 w 348"/>
                  <a:gd name="T31" fmla="*/ 2 h 6"/>
                  <a:gd name="T32" fmla="*/ 346 w 348"/>
                  <a:gd name="T33" fmla="*/ 2 h 6"/>
                  <a:gd name="T34" fmla="*/ 346 w 348"/>
                  <a:gd name="T35" fmla="*/ 6 h 6"/>
                  <a:gd name="T36" fmla="*/ 2 w 348"/>
                  <a:gd name="T37" fmla="*/ 6 h 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48"/>
                  <a:gd name="T58" fmla="*/ 0 h 6"/>
                  <a:gd name="T59" fmla="*/ 348 w 348"/>
                  <a:gd name="T60" fmla="*/ 6 h 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48" h="6">
                    <a:moveTo>
                      <a:pt x="346" y="6"/>
                    </a:moveTo>
                    <a:lnTo>
                      <a:pt x="346" y="2"/>
                    </a:lnTo>
                    <a:lnTo>
                      <a:pt x="348" y="2"/>
                    </a:lnTo>
                    <a:lnTo>
                      <a:pt x="348" y="4"/>
                    </a:lnTo>
                    <a:lnTo>
                      <a:pt x="348" y="6"/>
                    </a:lnTo>
                    <a:lnTo>
                      <a:pt x="346" y="6"/>
                    </a:lnTo>
                    <a:close/>
                    <a:moveTo>
                      <a:pt x="2" y="6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344" y="0"/>
                    </a:lnTo>
                    <a:lnTo>
                      <a:pt x="344" y="4"/>
                    </a:lnTo>
                    <a:lnTo>
                      <a:pt x="344" y="0"/>
                    </a:lnTo>
                    <a:lnTo>
                      <a:pt x="348" y="0"/>
                    </a:lnTo>
                    <a:lnTo>
                      <a:pt x="348" y="2"/>
                    </a:lnTo>
                    <a:lnTo>
                      <a:pt x="346" y="2"/>
                    </a:lnTo>
                    <a:lnTo>
                      <a:pt x="346" y="6"/>
                    </a:lnTo>
                    <a:lnTo>
                      <a:pt x="2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17" name="Freeform 328"/>
              <p:cNvSpPr>
                <a:spLocks/>
              </p:cNvSpPr>
              <p:nvPr/>
            </p:nvSpPr>
            <p:spPr bwMode="auto">
              <a:xfrm>
                <a:off x="5382" y="2756"/>
                <a:ext cx="2" cy="4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18" name="Freeform 329"/>
              <p:cNvSpPr>
                <a:spLocks/>
              </p:cNvSpPr>
              <p:nvPr/>
            </p:nvSpPr>
            <p:spPr bwMode="auto">
              <a:xfrm>
                <a:off x="5036" y="2754"/>
                <a:ext cx="348" cy="6"/>
              </a:xfrm>
              <a:custGeom>
                <a:avLst/>
                <a:gdLst>
                  <a:gd name="T0" fmla="*/ 2 w 348"/>
                  <a:gd name="T1" fmla="*/ 6 h 6"/>
                  <a:gd name="T2" fmla="*/ 2 w 348"/>
                  <a:gd name="T3" fmla="*/ 2 h 6"/>
                  <a:gd name="T4" fmla="*/ 0 w 348"/>
                  <a:gd name="T5" fmla="*/ 2 h 6"/>
                  <a:gd name="T6" fmla="*/ 2 w 348"/>
                  <a:gd name="T7" fmla="*/ 2 h 6"/>
                  <a:gd name="T8" fmla="*/ 2 w 348"/>
                  <a:gd name="T9" fmla="*/ 0 h 6"/>
                  <a:gd name="T10" fmla="*/ 344 w 348"/>
                  <a:gd name="T11" fmla="*/ 0 h 6"/>
                  <a:gd name="T12" fmla="*/ 344 w 348"/>
                  <a:gd name="T13" fmla="*/ 4 h 6"/>
                  <a:gd name="T14" fmla="*/ 344 w 348"/>
                  <a:gd name="T15" fmla="*/ 0 h 6"/>
                  <a:gd name="T16" fmla="*/ 348 w 348"/>
                  <a:gd name="T17" fmla="*/ 0 h 6"/>
                  <a:gd name="T18" fmla="*/ 348 w 348"/>
                  <a:gd name="T19" fmla="*/ 2 h 6"/>
                  <a:gd name="T20" fmla="*/ 346 w 348"/>
                  <a:gd name="T21" fmla="*/ 2 h 6"/>
                  <a:gd name="T22" fmla="*/ 346 w 348"/>
                  <a:gd name="T23" fmla="*/ 6 h 6"/>
                  <a:gd name="T24" fmla="*/ 2 w 348"/>
                  <a:gd name="T25" fmla="*/ 6 h 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48"/>
                  <a:gd name="T40" fmla="*/ 0 h 6"/>
                  <a:gd name="T41" fmla="*/ 348 w 348"/>
                  <a:gd name="T42" fmla="*/ 6 h 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48" h="6">
                    <a:moveTo>
                      <a:pt x="2" y="6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344" y="0"/>
                    </a:lnTo>
                    <a:lnTo>
                      <a:pt x="344" y="4"/>
                    </a:lnTo>
                    <a:lnTo>
                      <a:pt x="344" y="0"/>
                    </a:lnTo>
                    <a:lnTo>
                      <a:pt x="348" y="0"/>
                    </a:lnTo>
                    <a:lnTo>
                      <a:pt x="348" y="2"/>
                    </a:lnTo>
                    <a:lnTo>
                      <a:pt x="346" y="2"/>
                    </a:lnTo>
                    <a:lnTo>
                      <a:pt x="346" y="6"/>
                    </a:lnTo>
                    <a:lnTo>
                      <a:pt x="2" y="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19" name="Freeform 330"/>
              <p:cNvSpPr>
                <a:spLocks noEditPoints="1"/>
              </p:cNvSpPr>
              <p:nvPr/>
            </p:nvSpPr>
            <p:spPr bwMode="auto">
              <a:xfrm>
                <a:off x="5028" y="2754"/>
                <a:ext cx="10" cy="6"/>
              </a:xfrm>
              <a:custGeom>
                <a:avLst/>
                <a:gdLst>
                  <a:gd name="T0" fmla="*/ 8 w 10"/>
                  <a:gd name="T1" fmla="*/ 6 h 6"/>
                  <a:gd name="T2" fmla="*/ 8 w 10"/>
                  <a:gd name="T3" fmla="*/ 4 h 6"/>
                  <a:gd name="T4" fmla="*/ 8 w 10"/>
                  <a:gd name="T5" fmla="*/ 2 h 6"/>
                  <a:gd name="T6" fmla="*/ 10 w 10"/>
                  <a:gd name="T7" fmla="*/ 2 h 6"/>
                  <a:gd name="T8" fmla="*/ 10 w 10"/>
                  <a:gd name="T9" fmla="*/ 6 h 6"/>
                  <a:gd name="T10" fmla="*/ 8 w 10"/>
                  <a:gd name="T11" fmla="*/ 6 h 6"/>
                  <a:gd name="T12" fmla="*/ 4 w 10"/>
                  <a:gd name="T13" fmla="*/ 4 h 6"/>
                  <a:gd name="T14" fmla="*/ 4 w 10"/>
                  <a:gd name="T15" fmla="*/ 0 h 6"/>
                  <a:gd name="T16" fmla="*/ 0 w 10"/>
                  <a:gd name="T17" fmla="*/ 0 h 6"/>
                  <a:gd name="T18" fmla="*/ 4 w 10"/>
                  <a:gd name="T19" fmla="*/ 0 h 6"/>
                  <a:gd name="T20" fmla="*/ 10 w 10"/>
                  <a:gd name="T21" fmla="*/ 0 h 6"/>
                  <a:gd name="T22" fmla="*/ 10 w 10"/>
                  <a:gd name="T23" fmla="*/ 2 h 6"/>
                  <a:gd name="T24" fmla="*/ 8 w 10"/>
                  <a:gd name="T25" fmla="*/ 2 h 6"/>
                  <a:gd name="T26" fmla="*/ 8 w 10"/>
                  <a:gd name="T27" fmla="*/ 0 h 6"/>
                  <a:gd name="T28" fmla="*/ 4 w 10"/>
                  <a:gd name="T29" fmla="*/ 0 h 6"/>
                  <a:gd name="T30" fmla="*/ 4 w 10"/>
                  <a:gd name="T31" fmla="*/ 4 h 6"/>
                  <a:gd name="T32" fmla="*/ 4 w 10"/>
                  <a:gd name="T33" fmla="*/ 4 h 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0"/>
                  <a:gd name="T52" fmla="*/ 0 h 6"/>
                  <a:gd name="T53" fmla="*/ 10 w 10"/>
                  <a:gd name="T54" fmla="*/ 6 h 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0" h="6">
                    <a:moveTo>
                      <a:pt x="8" y="6"/>
                    </a:moveTo>
                    <a:lnTo>
                      <a:pt x="8" y="4"/>
                    </a:lnTo>
                    <a:lnTo>
                      <a:pt x="8" y="2"/>
                    </a:lnTo>
                    <a:lnTo>
                      <a:pt x="10" y="2"/>
                    </a:lnTo>
                    <a:lnTo>
                      <a:pt x="10" y="6"/>
                    </a:lnTo>
                    <a:lnTo>
                      <a:pt x="8" y="6"/>
                    </a:lnTo>
                    <a:close/>
                    <a:moveTo>
                      <a:pt x="4" y="4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10" y="0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20" name="Freeform 331"/>
              <p:cNvSpPr>
                <a:spLocks/>
              </p:cNvSpPr>
              <p:nvPr/>
            </p:nvSpPr>
            <p:spPr bwMode="auto">
              <a:xfrm>
                <a:off x="5036" y="2756"/>
                <a:ext cx="2" cy="4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2 h 4"/>
                  <a:gd name="T4" fmla="*/ 0 w 2"/>
                  <a:gd name="T5" fmla="*/ 0 h 4"/>
                  <a:gd name="T6" fmla="*/ 2 w 2"/>
                  <a:gd name="T7" fmla="*/ 0 h 4"/>
                  <a:gd name="T8" fmla="*/ 2 w 2"/>
                  <a:gd name="T9" fmla="*/ 4 h 4"/>
                  <a:gd name="T10" fmla="*/ 0 w 2"/>
                  <a:gd name="T11" fmla="*/ 4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21" name="Freeform 332"/>
              <p:cNvSpPr>
                <a:spLocks/>
              </p:cNvSpPr>
              <p:nvPr/>
            </p:nvSpPr>
            <p:spPr bwMode="auto">
              <a:xfrm>
                <a:off x="5028" y="2754"/>
                <a:ext cx="10" cy="4"/>
              </a:xfrm>
              <a:custGeom>
                <a:avLst/>
                <a:gdLst>
                  <a:gd name="T0" fmla="*/ 4 w 10"/>
                  <a:gd name="T1" fmla="*/ 4 h 4"/>
                  <a:gd name="T2" fmla="*/ 4 w 10"/>
                  <a:gd name="T3" fmla="*/ 0 h 4"/>
                  <a:gd name="T4" fmla="*/ 0 w 10"/>
                  <a:gd name="T5" fmla="*/ 0 h 4"/>
                  <a:gd name="T6" fmla="*/ 4 w 10"/>
                  <a:gd name="T7" fmla="*/ 0 h 4"/>
                  <a:gd name="T8" fmla="*/ 10 w 10"/>
                  <a:gd name="T9" fmla="*/ 0 h 4"/>
                  <a:gd name="T10" fmla="*/ 10 w 10"/>
                  <a:gd name="T11" fmla="*/ 2 h 4"/>
                  <a:gd name="T12" fmla="*/ 8 w 10"/>
                  <a:gd name="T13" fmla="*/ 2 h 4"/>
                  <a:gd name="T14" fmla="*/ 8 w 10"/>
                  <a:gd name="T15" fmla="*/ 0 h 4"/>
                  <a:gd name="T16" fmla="*/ 4 w 10"/>
                  <a:gd name="T17" fmla="*/ 0 h 4"/>
                  <a:gd name="T18" fmla="*/ 4 w 10"/>
                  <a:gd name="T19" fmla="*/ 4 h 4"/>
                  <a:gd name="T20" fmla="*/ 4 w 10"/>
                  <a:gd name="T21" fmla="*/ 4 h 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0"/>
                  <a:gd name="T34" fmla="*/ 0 h 4"/>
                  <a:gd name="T35" fmla="*/ 10 w 10"/>
                  <a:gd name="T36" fmla="*/ 4 h 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0" h="4">
                    <a:moveTo>
                      <a:pt x="4" y="4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10" y="0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4" y="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22" name="Rectangle 333"/>
              <p:cNvSpPr>
                <a:spLocks noChangeArrowheads="1"/>
              </p:cNvSpPr>
              <p:nvPr/>
            </p:nvSpPr>
            <p:spPr bwMode="auto">
              <a:xfrm>
                <a:off x="4808" y="2762"/>
                <a:ext cx="220" cy="146"/>
              </a:xfrm>
              <a:prstGeom prst="rect">
                <a:avLst/>
              </a:prstGeom>
              <a:solidFill>
                <a:srgbClr val="FFFF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23" name="Rectangle 334"/>
              <p:cNvSpPr>
                <a:spLocks noChangeArrowheads="1"/>
              </p:cNvSpPr>
              <p:nvPr/>
            </p:nvSpPr>
            <p:spPr bwMode="auto">
              <a:xfrm>
                <a:off x="4808" y="2762"/>
                <a:ext cx="220" cy="1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24" name="Rectangle 335"/>
              <p:cNvSpPr>
                <a:spLocks noChangeArrowheads="1"/>
              </p:cNvSpPr>
              <p:nvPr/>
            </p:nvSpPr>
            <p:spPr bwMode="auto">
              <a:xfrm>
                <a:off x="5032" y="2912"/>
                <a:ext cx="4" cy="4"/>
              </a:xfrm>
              <a:prstGeom prst="rect">
                <a:avLst/>
              </a:prstGeom>
              <a:solidFill>
                <a:srgbClr val="3F3F3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25" name="Rectangle 336"/>
              <p:cNvSpPr>
                <a:spLocks noChangeArrowheads="1"/>
              </p:cNvSpPr>
              <p:nvPr/>
            </p:nvSpPr>
            <p:spPr bwMode="auto">
              <a:xfrm>
                <a:off x="5032" y="2912"/>
                <a:ext cx="4" cy="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26" name="Freeform 337"/>
              <p:cNvSpPr>
                <a:spLocks/>
              </p:cNvSpPr>
              <p:nvPr/>
            </p:nvSpPr>
            <p:spPr bwMode="auto">
              <a:xfrm>
                <a:off x="4800" y="2760"/>
                <a:ext cx="232" cy="156"/>
              </a:xfrm>
              <a:custGeom>
                <a:avLst/>
                <a:gdLst>
                  <a:gd name="T0" fmla="*/ 4 w 232"/>
                  <a:gd name="T1" fmla="*/ 156 h 156"/>
                  <a:gd name="T2" fmla="*/ 0 w 232"/>
                  <a:gd name="T3" fmla="*/ 156 h 156"/>
                  <a:gd name="T4" fmla="*/ 4 w 232"/>
                  <a:gd name="T5" fmla="*/ 156 h 156"/>
                  <a:gd name="T6" fmla="*/ 4 w 232"/>
                  <a:gd name="T7" fmla="*/ 152 h 156"/>
                  <a:gd name="T8" fmla="*/ 4 w 232"/>
                  <a:gd name="T9" fmla="*/ 156 h 156"/>
                  <a:gd name="T10" fmla="*/ 8 w 232"/>
                  <a:gd name="T11" fmla="*/ 156 h 156"/>
                  <a:gd name="T12" fmla="*/ 8 w 232"/>
                  <a:gd name="T13" fmla="*/ 152 h 156"/>
                  <a:gd name="T14" fmla="*/ 4 w 232"/>
                  <a:gd name="T15" fmla="*/ 152 h 156"/>
                  <a:gd name="T16" fmla="*/ 8 w 232"/>
                  <a:gd name="T17" fmla="*/ 152 h 156"/>
                  <a:gd name="T18" fmla="*/ 8 w 232"/>
                  <a:gd name="T19" fmla="*/ 0 h 156"/>
                  <a:gd name="T20" fmla="*/ 228 w 232"/>
                  <a:gd name="T21" fmla="*/ 0 h 156"/>
                  <a:gd name="T22" fmla="*/ 228 w 232"/>
                  <a:gd name="T23" fmla="*/ 2 h 156"/>
                  <a:gd name="T24" fmla="*/ 8 w 232"/>
                  <a:gd name="T25" fmla="*/ 2 h 156"/>
                  <a:gd name="T26" fmla="*/ 8 w 232"/>
                  <a:gd name="T27" fmla="*/ 148 h 156"/>
                  <a:gd name="T28" fmla="*/ 228 w 232"/>
                  <a:gd name="T29" fmla="*/ 148 h 156"/>
                  <a:gd name="T30" fmla="*/ 228 w 232"/>
                  <a:gd name="T31" fmla="*/ 152 h 156"/>
                  <a:gd name="T32" fmla="*/ 232 w 232"/>
                  <a:gd name="T33" fmla="*/ 152 h 156"/>
                  <a:gd name="T34" fmla="*/ 228 w 232"/>
                  <a:gd name="T35" fmla="*/ 152 h 156"/>
                  <a:gd name="T36" fmla="*/ 228 w 232"/>
                  <a:gd name="T37" fmla="*/ 156 h 156"/>
                  <a:gd name="T38" fmla="*/ 232 w 232"/>
                  <a:gd name="T39" fmla="*/ 156 h 156"/>
                  <a:gd name="T40" fmla="*/ 4 w 232"/>
                  <a:gd name="T41" fmla="*/ 156 h 15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32"/>
                  <a:gd name="T64" fmla="*/ 0 h 156"/>
                  <a:gd name="T65" fmla="*/ 232 w 232"/>
                  <a:gd name="T66" fmla="*/ 156 h 15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32" h="156">
                    <a:moveTo>
                      <a:pt x="4" y="156"/>
                    </a:moveTo>
                    <a:lnTo>
                      <a:pt x="0" y="156"/>
                    </a:lnTo>
                    <a:lnTo>
                      <a:pt x="4" y="156"/>
                    </a:lnTo>
                    <a:lnTo>
                      <a:pt x="4" y="152"/>
                    </a:lnTo>
                    <a:lnTo>
                      <a:pt x="4" y="156"/>
                    </a:lnTo>
                    <a:lnTo>
                      <a:pt x="8" y="156"/>
                    </a:lnTo>
                    <a:lnTo>
                      <a:pt x="8" y="152"/>
                    </a:lnTo>
                    <a:lnTo>
                      <a:pt x="4" y="152"/>
                    </a:lnTo>
                    <a:lnTo>
                      <a:pt x="8" y="152"/>
                    </a:lnTo>
                    <a:lnTo>
                      <a:pt x="8" y="0"/>
                    </a:lnTo>
                    <a:lnTo>
                      <a:pt x="228" y="0"/>
                    </a:lnTo>
                    <a:lnTo>
                      <a:pt x="228" y="2"/>
                    </a:lnTo>
                    <a:lnTo>
                      <a:pt x="8" y="2"/>
                    </a:lnTo>
                    <a:lnTo>
                      <a:pt x="8" y="148"/>
                    </a:lnTo>
                    <a:lnTo>
                      <a:pt x="228" y="148"/>
                    </a:lnTo>
                    <a:lnTo>
                      <a:pt x="228" y="152"/>
                    </a:lnTo>
                    <a:lnTo>
                      <a:pt x="232" y="152"/>
                    </a:lnTo>
                    <a:lnTo>
                      <a:pt x="228" y="152"/>
                    </a:lnTo>
                    <a:lnTo>
                      <a:pt x="228" y="156"/>
                    </a:lnTo>
                    <a:lnTo>
                      <a:pt x="232" y="156"/>
                    </a:lnTo>
                    <a:lnTo>
                      <a:pt x="4" y="156"/>
                    </a:lnTo>
                    <a:close/>
                  </a:path>
                </a:pathLst>
              </a:custGeom>
              <a:solidFill>
                <a:srgbClr val="7F7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27" name="Freeform 338"/>
              <p:cNvSpPr>
                <a:spLocks/>
              </p:cNvSpPr>
              <p:nvPr/>
            </p:nvSpPr>
            <p:spPr bwMode="auto">
              <a:xfrm>
                <a:off x="4800" y="2760"/>
                <a:ext cx="232" cy="156"/>
              </a:xfrm>
              <a:custGeom>
                <a:avLst/>
                <a:gdLst>
                  <a:gd name="T0" fmla="*/ 4 w 232"/>
                  <a:gd name="T1" fmla="*/ 156 h 156"/>
                  <a:gd name="T2" fmla="*/ 0 w 232"/>
                  <a:gd name="T3" fmla="*/ 156 h 156"/>
                  <a:gd name="T4" fmla="*/ 4 w 232"/>
                  <a:gd name="T5" fmla="*/ 156 h 156"/>
                  <a:gd name="T6" fmla="*/ 4 w 232"/>
                  <a:gd name="T7" fmla="*/ 152 h 156"/>
                  <a:gd name="T8" fmla="*/ 4 w 232"/>
                  <a:gd name="T9" fmla="*/ 156 h 156"/>
                  <a:gd name="T10" fmla="*/ 8 w 232"/>
                  <a:gd name="T11" fmla="*/ 156 h 156"/>
                  <a:gd name="T12" fmla="*/ 8 w 232"/>
                  <a:gd name="T13" fmla="*/ 152 h 156"/>
                  <a:gd name="T14" fmla="*/ 4 w 232"/>
                  <a:gd name="T15" fmla="*/ 152 h 156"/>
                  <a:gd name="T16" fmla="*/ 8 w 232"/>
                  <a:gd name="T17" fmla="*/ 152 h 156"/>
                  <a:gd name="T18" fmla="*/ 8 w 232"/>
                  <a:gd name="T19" fmla="*/ 0 h 156"/>
                  <a:gd name="T20" fmla="*/ 228 w 232"/>
                  <a:gd name="T21" fmla="*/ 0 h 156"/>
                  <a:gd name="T22" fmla="*/ 228 w 232"/>
                  <a:gd name="T23" fmla="*/ 2 h 156"/>
                  <a:gd name="T24" fmla="*/ 8 w 232"/>
                  <a:gd name="T25" fmla="*/ 2 h 156"/>
                  <a:gd name="T26" fmla="*/ 8 w 232"/>
                  <a:gd name="T27" fmla="*/ 148 h 156"/>
                  <a:gd name="T28" fmla="*/ 228 w 232"/>
                  <a:gd name="T29" fmla="*/ 148 h 156"/>
                  <a:gd name="T30" fmla="*/ 228 w 232"/>
                  <a:gd name="T31" fmla="*/ 152 h 156"/>
                  <a:gd name="T32" fmla="*/ 232 w 232"/>
                  <a:gd name="T33" fmla="*/ 152 h 156"/>
                  <a:gd name="T34" fmla="*/ 228 w 232"/>
                  <a:gd name="T35" fmla="*/ 152 h 156"/>
                  <a:gd name="T36" fmla="*/ 228 w 232"/>
                  <a:gd name="T37" fmla="*/ 156 h 156"/>
                  <a:gd name="T38" fmla="*/ 232 w 232"/>
                  <a:gd name="T39" fmla="*/ 156 h 156"/>
                  <a:gd name="T40" fmla="*/ 4 w 232"/>
                  <a:gd name="T41" fmla="*/ 156 h 15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32"/>
                  <a:gd name="T64" fmla="*/ 0 h 156"/>
                  <a:gd name="T65" fmla="*/ 232 w 232"/>
                  <a:gd name="T66" fmla="*/ 156 h 15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32" h="156">
                    <a:moveTo>
                      <a:pt x="4" y="156"/>
                    </a:moveTo>
                    <a:lnTo>
                      <a:pt x="0" y="156"/>
                    </a:lnTo>
                    <a:lnTo>
                      <a:pt x="4" y="156"/>
                    </a:lnTo>
                    <a:lnTo>
                      <a:pt x="4" y="152"/>
                    </a:lnTo>
                    <a:lnTo>
                      <a:pt x="4" y="156"/>
                    </a:lnTo>
                    <a:lnTo>
                      <a:pt x="8" y="156"/>
                    </a:lnTo>
                    <a:lnTo>
                      <a:pt x="8" y="152"/>
                    </a:lnTo>
                    <a:lnTo>
                      <a:pt x="4" y="152"/>
                    </a:lnTo>
                    <a:lnTo>
                      <a:pt x="8" y="152"/>
                    </a:lnTo>
                    <a:lnTo>
                      <a:pt x="8" y="0"/>
                    </a:lnTo>
                    <a:lnTo>
                      <a:pt x="228" y="0"/>
                    </a:lnTo>
                    <a:lnTo>
                      <a:pt x="228" y="2"/>
                    </a:lnTo>
                    <a:lnTo>
                      <a:pt x="8" y="2"/>
                    </a:lnTo>
                    <a:lnTo>
                      <a:pt x="8" y="148"/>
                    </a:lnTo>
                    <a:lnTo>
                      <a:pt x="228" y="148"/>
                    </a:lnTo>
                    <a:lnTo>
                      <a:pt x="228" y="152"/>
                    </a:lnTo>
                    <a:lnTo>
                      <a:pt x="232" y="152"/>
                    </a:lnTo>
                    <a:lnTo>
                      <a:pt x="228" y="152"/>
                    </a:lnTo>
                    <a:lnTo>
                      <a:pt x="228" y="156"/>
                    </a:lnTo>
                    <a:lnTo>
                      <a:pt x="232" y="156"/>
                    </a:lnTo>
                    <a:lnTo>
                      <a:pt x="4" y="15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28" name="Freeform 339"/>
              <p:cNvSpPr>
                <a:spLocks/>
              </p:cNvSpPr>
              <p:nvPr/>
            </p:nvSpPr>
            <p:spPr bwMode="auto">
              <a:xfrm>
                <a:off x="4808" y="2754"/>
                <a:ext cx="220" cy="6"/>
              </a:xfrm>
              <a:custGeom>
                <a:avLst/>
                <a:gdLst>
                  <a:gd name="T0" fmla="*/ 0 w 220"/>
                  <a:gd name="T1" fmla="*/ 6 h 6"/>
                  <a:gd name="T2" fmla="*/ 0 w 220"/>
                  <a:gd name="T3" fmla="*/ 4 h 6"/>
                  <a:gd name="T4" fmla="*/ 0 w 220"/>
                  <a:gd name="T5" fmla="*/ 0 h 6"/>
                  <a:gd name="T6" fmla="*/ 220 w 220"/>
                  <a:gd name="T7" fmla="*/ 0 h 6"/>
                  <a:gd name="T8" fmla="*/ 220 w 220"/>
                  <a:gd name="T9" fmla="*/ 4 h 6"/>
                  <a:gd name="T10" fmla="*/ 220 w 220"/>
                  <a:gd name="T11" fmla="*/ 6 h 6"/>
                  <a:gd name="T12" fmla="*/ 0 w 220"/>
                  <a:gd name="T13" fmla="*/ 6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20"/>
                  <a:gd name="T22" fmla="*/ 0 h 6"/>
                  <a:gd name="T23" fmla="*/ 220 w 220"/>
                  <a:gd name="T24" fmla="*/ 6 h 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20" h="6">
                    <a:moveTo>
                      <a:pt x="0" y="6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220" y="0"/>
                    </a:lnTo>
                    <a:lnTo>
                      <a:pt x="220" y="4"/>
                    </a:lnTo>
                    <a:lnTo>
                      <a:pt x="220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29" name="Freeform 340"/>
              <p:cNvSpPr>
                <a:spLocks/>
              </p:cNvSpPr>
              <p:nvPr/>
            </p:nvSpPr>
            <p:spPr bwMode="auto">
              <a:xfrm>
                <a:off x="4808" y="2754"/>
                <a:ext cx="220" cy="6"/>
              </a:xfrm>
              <a:custGeom>
                <a:avLst/>
                <a:gdLst>
                  <a:gd name="T0" fmla="*/ 0 w 220"/>
                  <a:gd name="T1" fmla="*/ 6 h 6"/>
                  <a:gd name="T2" fmla="*/ 0 w 220"/>
                  <a:gd name="T3" fmla="*/ 4 h 6"/>
                  <a:gd name="T4" fmla="*/ 0 w 220"/>
                  <a:gd name="T5" fmla="*/ 0 h 6"/>
                  <a:gd name="T6" fmla="*/ 220 w 220"/>
                  <a:gd name="T7" fmla="*/ 0 h 6"/>
                  <a:gd name="T8" fmla="*/ 220 w 220"/>
                  <a:gd name="T9" fmla="*/ 4 h 6"/>
                  <a:gd name="T10" fmla="*/ 220 w 220"/>
                  <a:gd name="T11" fmla="*/ 6 h 6"/>
                  <a:gd name="T12" fmla="*/ 0 w 220"/>
                  <a:gd name="T13" fmla="*/ 6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20"/>
                  <a:gd name="T22" fmla="*/ 0 h 6"/>
                  <a:gd name="T23" fmla="*/ 220 w 220"/>
                  <a:gd name="T24" fmla="*/ 6 h 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20" h="6">
                    <a:moveTo>
                      <a:pt x="0" y="6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220" y="0"/>
                    </a:lnTo>
                    <a:lnTo>
                      <a:pt x="220" y="4"/>
                    </a:lnTo>
                    <a:lnTo>
                      <a:pt x="220" y="6"/>
                    </a:lnTo>
                    <a:lnTo>
                      <a:pt x="0" y="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30" name="Freeform 341"/>
              <p:cNvSpPr>
                <a:spLocks noEditPoints="1"/>
              </p:cNvSpPr>
              <p:nvPr/>
            </p:nvSpPr>
            <p:spPr bwMode="auto">
              <a:xfrm>
                <a:off x="4800" y="2760"/>
                <a:ext cx="8" cy="156"/>
              </a:xfrm>
              <a:custGeom>
                <a:avLst/>
                <a:gdLst>
                  <a:gd name="T0" fmla="*/ 4 w 8"/>
                  <a:gd name="T1" fmla="*/ 156 h 156"/>
                  <a:gd name="T2" fmla="*/ 4 w 8"/>
                  <a:gd name="T3" fmla="*/ 152 h 156"/>
                  <a:gd name="T4" fmla="*/ 8 w 8"/>
                  <a:gd name="T5" fmla="*/ 152 h 156"/>
                  <a:gd name="T6" fmla="*/ 8 w 8"/>
                  <a:gd name="T7" fmla="*/ 156 h 156"/>
                  <a:gd name="T8" fmla="*/ 4 w 8"/>
                  <a:gd name="T9" fmla="*/ 156 h 156"/>
                  <a:gd name="T10" fmla="*/ 0 w 8"/>
                  <a:gd name="T11" fmla="*/ 156 h 156"/>
                  <a:gd name="T12" fmla="*/ 0 w 8"/>
                  <a:gd name="T13" fmla="*/ 152 h 156"/>
                  <a:gd name="T14" fmla="*/ 4 w 8"/>
                  <a:gd name="T15" fmla="*/ 152 h 156"/>
                  <a:gd name="T16" fmla="*/ 4 w 8"/>
                  <a:gd name="T17" fmla="*/ 156 h 156"/>
                  <a:gd name="T18" fmla="*/ 0 w 8"/>
                  <a:gd name="T19" fmla="*/ 156 h 156"/>
                  <a:gd name="T20" fmla="*/ 4 w 8"/>
                  <a:gd name="T21" fmla="*/ 152 h 156"/>
                  <a:gd name="T22" fmla="*/ 0 w 8"/>
                  <a:gd name="T23" fmla="*/ 152 h 156"/>
                  <a:gd name="T24" fmla="*/ 0 w 8"/>
                  <a:gd name="T25" fmla="*/ 0 h 156"/>
                  <a:gd name="T26" fmla="*/ 2 w 8"/>
                  <a:gd name="T27" fmla="*/ 0 h 156"/>
                  <a:gd name="T28" fmla="*/ 6 w 8"/>
                  <a:gd name="T29" fmla="*/ 0 h 156"/>
                  <a:gd name="T30" fmla="*/ 8 w 8"/>
                  <a:gd name="T31" fmla="*/ 0 h 156"/>
                  <a:gd name="T32" fmla="*/ 8 w 8"/>
                  <a:gd name="T33" fmla="*/ 152 h 156"/>
                  <a:gd name="T34" fmla="*/ 4 w 8"/>
                  <a:gd name="T35" fmla="*/ 152 h 15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8"/>
                  <a:gd name="T55" fmla="*/ 0 h 156"/>
                  <a:gd name="T56" fmla="*/ 8 w 8"/>
                  <a:gd name="T57" fmla="*/ 156 h 15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8" h="156">
                    <a:moveTo>
                      <a:pt x="4" y="156"/>
                    </a:moveTo>
                    <a:lnTo>
                      <a:pt x="4" y="152"/>
                    </a:lnTo>
                    <a:lnTo>
                      <a:pt x="8" y="152"/>
                    </a:lnTo>
                    <a:lnTo>
                      <a:pt x="8" y="156"/>
                    </a:lnTo>
                    <a:lnTo>
                      <a:pt x="4" y="156"/>
                    </a:lnTo>
                    <a:close/>
                    <a:moveTo>
                      <a:pt x="0" y="156"/>
                    </a:moveTo>
                    <a:lnTo>
                      <a:pt x="0" y="152"/>
                    </a:lnTo>
                    <a:lnTo>
                      <a:pt x="4" y="152"/>
                    </a:lnTo>
                    <a:lnTo>
                      <a:pt x="4" y="156"/>
                    </a:lnTo>
                    <a:lnTo>
                      <a:pt x="0" y="156"/>
                    </a:lnTo>
                    <a:close/>
                    <a:moveTo>
                      <a:pt x="4" y="152"/>
                    </a:moveTo>
                    <a:lnTo>
                      <a:pt x="0" y="15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8" y="152"/>
                    </a:lnTo>
                    <a:lnTo>
                      <a:pt x="4" y="152"/>
                    </a:lnTo>
                    <a:close/>
                  </a:path>
                </a:pathLst>
              </a:custGeom>
              <a:solidFill>
                <a:srgbClr val="3F3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31" name="Rectangle 342"/>
              <p:cNvSpPr>
                <a:spLocks noChangeArrowheads="1"/>
              </p:cNvSpPr>
              <p:nvPr/>
            </p:nvSpPr>
            <p:spPr bwMode="auto">
              <a:xfrm>
                <a:off x="4804" y="2912"/>
                <a:ext cx="4" cy="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32" name="Rectangle 343"/>
              <p:cNvSpPr>
                <a:spLocks noChangeArrowheads="1"/>
              </p:cNvSpPr>
              <p:nvPr/>
            </p:nvSpPr>
            <p:spPr bwMode="auto">
              <a:xfrm>
                <a:off x="4800" y="2912"/>
                <a:ext cx="4" cy="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33" name="Freeform 344"/>
              <p:cNvSpPr>
                <a:spLocks/>
              </p:cNvSpPr>
              <p:nvPr/>
            </p:nvSpPr>
            <p:spPr bwMode="auto">
              <a:xfrm>
                <a:off x="4800" y="2760"/>
                <a:ext cx="8" cy="152"/>
              </a:xfrm>
              <a:custGeom>
                <a:avLst/>
                <a:gdLst>
                  <a:gd name="T0" fmla="*/ 4 w 8"/>
                  <a:gd name="T1" fmla="*/ 152 h 152"/>
                  <a:gd name="T2" fmla="*/ 0 w 8"/>
                  <a:gd name="T3" fmla="*/ 152 h 152"/>
                  <a:gd name="T4" fmla="*/ 0 w 8"/>
                  <a:gd name="T5" fmla="*/ 0 h 152"/>
                  <a:gd name="T6" fmla="*/ 2 w 8"/>
                  <a:gd name="T7" fmla="*/ 0 h 152"/>
                  <a:gd name="T8" fmla="*/ 6 w 8"/>
                  <a:gd name="T9" fmla="*/ 0 h 152"/>
                  <a:gd name="T10" fmla="*/ 8 w 8"/>
                  <a:gd name="T11" fmla="*/ 0 h 152"/>
                  <a:gd name="T12" fmla="*/ 8 w 8"/>
                  <a:gd name="T13" fmla="*/ 152 h 152"/>
                  <a:gd name="T14" fmla="*/ 4 w 8"/>
                  <a:gd name="T15" fmla="*/ 152 h 15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8"/>
                  <a:gd name="T25" fmla="*/ 0 h 152"/>
                  <a:gd name="T26" fmla="*/ 8 w 8"/>
                  <a:gd name="T27" fmla="*/ 152 h 15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8" h="152">
                    <a:moveTo>
                      <a:pt x="4" y="152"/>
                    </a:moveTo>
                    <a:lnTo>
                      <a:pt x="0" y="15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8" y="152"/>
                    </a:lnTo>
                    <a:lnTo>
                      <a:pt x="4" y="152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34" name="Freeform 345"/>
              <p:cNvSpPr>
                <a:spLocks/>
              </p:cNvSpPr>
              <p:nvPr/>
            </p:nvSpPr>
            <p:spPr bwMode="auto">
              <a:xfrm>
                <a:off x="4800" y="2754"/>
                <a:ext cx="4" cy="6"/>
              </a:xfrm>
              <a:custGeom>
                <a:avLst/>
                <a:gdLst>
                  <a:gd name="T0" fmla="*/ 0 w 4"/>
                  <a:gd name="T1" fmla="*/ 6 h 6"/>
                  <a:gd name="T2" fmla="*/ 0 w 4"/>
                  <a:gd name="T3" fmla="*/ 4 h 6"/>
                  <a:gd name="T4" fmla="*/ 0 w 4"/>
                  <a:gd name="T5" fmla="*/ 0 h 6"/>
                  <a:gd name="T6" fmla="*/ 2 w 4"/>
                  <a:gd name="T7" fmla="*/ 0 h 6"/>
                  <a:gd name="T8" fmla="*/ 2 w 4"/>
                  <a:gd name="T9" fmla="*/ 2 h 6"/>
                  <a:gd name="T10" fmla="*/ 4 w 4"/>
                  <a:gd name="T11" fmla="*/ 2 h 6"/>
                  <a:gd name="T12" fmla="*/ 2 w 4"/>
                  <a:gd name="T13" fmla="*/ 2 h 6"/>
                  <a:gd name="T14" fmla="*/ 2 w 4"/>
                  <a:gd name="T15" fmla="*/ 6 h 6"/>
                  <a:gd name="T16" fmla="*/ 0 w 4"/>
                  <a:gd name="T17" fmla="*/ 6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"/>
                  <a:gd name="T28" fmla="*/ 0 h 6"/>
                  <a:gd name="T29" fmla="*/ 4 w 4"/>
                  <a:gd name="T30" fmla="*/ 6 h 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" h="6">
                    <a:moveTo>
                      <a:pt x="0" y="6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35" name="Freeform 346"/>
              <p:cNvSpPr>
                <a:spLocks/>
              </p:cNvSpPr>
              <p:nvPr/>
            </p:nvSpPr>
            <p:spPr bwMode="auto">
              <a:xfrm>
                <a:off x="4800" y="2754"/>
                <a:ext cx="4" cy="6"/>
              </a:xfrm>
              <a:custGeom>
                <a:avLst/>
                <a:gdLst>
                  <a:gd name="T0" fmla="*/ 0 w 4"/>
                  <a:gd name="T1" fmla="*/ 6 h 6"/>
                  <a:gd name="T2" fmla="*/ 0 w 4"/>
                  <a:gd name="T3" fmla="*/ 4 h 6"/>
                  <a:gd name="T4" fmla="*/ 0 w 4"/>
                  <a:gd name="T5" fmla="*/ 0 h 6"/>
                  <a:gd name="T6" fmla="*/ 2 w 4"/>
                  <a:gd name="T7" fmla="*/ 0 h 6"/>
                  <a:gd name="T8" fmla="*/ 2 w 4"/>
                  <a:gd name="T9" fmla="*/ 2 h 6"/>
                  <a:gd name="T10" fmla="*/ 4 w 4"/>
                  <a:gd name="T11" fmla="*/ 2 h 6"/>
                  <a:gd name="T12" fmla="*/ 2 w 4"/>
                  <a:gd name="T13" fmla="*/ 2 h 6"/>
                  <a:gd name="T14" fmla="*/ 2 w 4"/>
                  <a:gd name="T15" fmla="*/ 6 h 6"/>
                  <a:gd name="T16" fmla="*/ 0 w 4"/>
                  <a:gd name="T17" fmla="*/ 6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"/>
                  <a:gd name="T28" fmla="*/ 0 h 6"/>
                  <a:gd name="T29" fmla="*/ 4 w 4"/>
                  <a:gd name="T30" fmla="*/ 6 h 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" h="6">
                    <a:moveTo>
                      <a:pt x="0" y="6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36" name="Freeform 347"/>
              <p:cNvSpPr>
                <a:spLocks noEditPoints="1"/>
              </p:cNvSpPr>
              <p:nvPr/>
            </p:nvSpPr>
            <p:spPr bwMode="auto">
              <a:xfrm>
                <a:off x="4802" y="2754"/>
                <a:ext cx="6" cy="6"/>
              </a:xfrm>
              <a:custGeom>
                <a:avLst/>
                <a:gdLst>
                  <a:gd name="T0" fmla="*/ 4 w 6"/>
                  <a:gd name="T1" fmla="*/ 6 h 6"/>
                  <a:gd name="T2" fmla="*/ 0 w 6"/>
                  <a:gd name="T3" fmla="*/ 6 h 6"/>
                  <a:gd name="T4" fmla="*/ 0 w 6"/>
                  <a:gd name="T5" fmla="*/ 2 h 6"/>
                  <a:gd name="T6" fmla="*/ 2 w 6"/>
                  <a:gd name="T7" fmla="*/ 2 h 6"/>
                  <a:gd name="T8" fmla="*/ 2 w 6"/>
                  <a:gd name="T9" fmla="*/ 4 h 6"/>
                  <a:gd name="T10" fmla="*/ 2 w 6"/>
                  <a:gd name="T11" fmla="*/ 2 h 6"/>
                  <a:gd name="T12" fmla="*/ 4 w 6"/>
                  <a:gd name="T13" fmla="*/ 2 h 6"/>
                  <a:gd name="T14" fmla="*/ 2 w 6"/>
                  <a:gd name="T15" fmla="*/ 2 h 6"/>
                  <a:gd name="T16" fmla="*/ 2 w 6"/>
                  <a:gd name="T17" fmla="*/ 0 h 6"/>
                  <a:gd name="T18" fmla="*/ 6 w 6"/>
                  <a:gd name="T19" fmla="*/ 0 h 6"/>
                  <a:gd name="T20" fmla="*/ 6 w 6"/>
                  <a:gd name="T21" fmla="*/ 4 h 6"/>
                  <a:gd name="T22" fmla="*/ 6 w 6"/>
                  <a:gd name="T23" fmla="*/ 6 h 6"/>
                  <a:gd name="T24" fmla="*/ 4 w 6"/>
                  <a:gd name="T25" fmla="*/ 6 h 6"/>
                  <a:gd name="T26" fmla="*/ 0 w 6"/>
                  <a:gd name="T27" fmla="*/ 2 h 6"/>
                  <a:gd name="T28" fmla="*/ 0 w 6"/>
                  <a:gd name="T29" fmla="*/ 0 h 6"/>
                  <a:gd name="T30" fmla="*/ 2 w 6"/>
                  <a:gd name="T31" fmla="*/ 0 h 6"/>
                  <a:gd name="T32" fmla="*/ 2 w 6"/>
                  <a:gd name="T33" fmla="*/ 2 h 6"/>
                  <a:gd name="T34" fmla="*/ 0 w 6"/>
                  <a:gd name="T35" fmla="*/ 2 h 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6"/>
                  <a:gd name="T55" fmla="*/ 0 h 6"/>
                  <a:gd name="T56" fmla="*/ 6 w 6"/>
                  <a:gd name="T57" fmla="*/ 6 h 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6" h="6">
                    <a:moveTo>
                      <a:pt x="4" y="6"/>
                    </a:moveTo>
                    <a:lnTo>
                      <a:pt x="0" y="6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6" y="4"/>
                    </a:lnTo>
                    <a:lnTo>
                      <a:pt x="6" y="6"/>
                    </a:lnTo>
                    <a:lnTo>
                      <a:pt x="4" y="6"/>
                    </a:lnTo>
                    <a:close/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37" name="Freeform 348"/>
              <p:cNvSpPr>
                <a:spLocks/>
              </p:cNvSpPr>
              <p:nvPr/>
            </p:nvSpPr>
            <p:spPr bwMode="auto">
              <a:xfrm>
                <a:off x="4802" y="2754"/>
                <a:ext cx="6" cy="6"/>
              </a:xfrm>
              <a:custGeom>
                <a:avLst/>
                <a:gdLst>
                  <a:gd name="T0" fmla="*/ 4 w 6"/>
                  <a:gd name="T1" fmla="*/ 6 h 6"/>
                  <a:gd name="T2" fmla="*/ 0 w 6"/>
                  <a:gd name="T3" fmla="*/ 6 h 6"/>
                  <a:gd name="T4" fmla="*/ 0 w 6"/>
                  <a:gd name="T5" fmla="*/ 2 h 6"/>
                  <a:gd name="T6" fmla="*/ 2 w 6"/>
                  <a:gd name="T7" fmla="*/ 2 h 6"/>
                  <a:gd name="T8" fmla="*/ 2 w 6"/>
                  <a:gd name="T9" fmla="*/ 4 h 6"/>
                  <a:gd name="T10" fmla="*/ 2 w 6"/>
                  <a:gd name="T11" fmla="*/ 2 h 6"/>
                  <a:gd name="T12" fmla="*/ 4 w 6"/>
                  <a:gd name="T13" fmla="*/ 2 h 6"/>
                  <a:gd name="T14" fmla="*/ 2 w 6"/>
                  <a:gd name="T15" fmla="*/ 2 h 6"/>
                  <a:gd name="T16" fmla="*/ 2 w 6"/>
                  <a:gd name="T17" fmla="*/ 0 h 6"/>
                  <a:gd name="T18" fmla="*/ 6 w 6"/>
                  <a:gd name="T19" fmla="*/ 0 h 6"/>
                  <a:gd name="T20" fmla="*/ 6 w 6"/>
                  <a:gd name="T21" fmla="*/ 4 h 6"/>
                  <a:gd name="T22" fmla="*/ 6 w 6"/>
                  <a:gd name="T23" fmla="*/ 6 h 6"/>
                  <a:gd name="T24" fmla="*/ 4 w 6"/>
                  <a:gd name="T25" fmla="*/ 6 h 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6"/>
                  <a:gd name="T40" fmla="*/ 0 h 6"/>
                  <a:gd name="T41" fmla="*/ 6 w 6"/>
                  <a:gd name="T42" fmla="*/ 6 h 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6" h="6">
                    <a:moveTo>
                      <a:pt x="4" y="6"/>
                    </a:moveTo>
                    <a:lnTo>
                      <a:pt x="0" y="6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6" y="4"/>
                    </a:lnTo>
                    <a:lnTo>
                      <a:pt x="6" y="6"/>
                    </a:lnTo>
                    <a:lnTo>
                      <a:pt x="4" y="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38" name="Rectangle 349"/>
              <p:cNvSpPr>
                <a:spLocks noChangeArrowheads="1"/>
              </p:cNvSpPr>
              <p:nvPr/>
            </p:nvSpPr>
            <p:spPr bwMode="auto">
              <a:xfrm>
                <a:off x="4802" y="2754"/>
                <a:ext cx="2" cy="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39" name="Freeform 350"/>
              <p:cNvSpPr>
                <a:spLocks/>
              </p:cNvSpPr>
              <p:nvPr/>
            </p:nvSpPr>
            <p:spPr bwMode="auto">
              <a:xfrm>
                <a:off x="5028" y="2760"/>
                <a:ext cx="8" cy="156"/>
              </a:xfrm>
              <a:custGeom>
                <a:avLst/>
                <a:gdLst>
                  <a:gd name="T0" fmla="*/ 0 w 8"/>
                  <a:gd name="T1" fmla="*/ 156 h 156"/>
                  <a:gd name="T2" fmla="*/ 0 w 8"/>
                  <a:gd name="T3" fmla="*/ 152 h 156"/>
                  <a:gd name="T4" fmla="*/ 4 w 8"/>
                  <a:gd name="T5" fmla="*/ 152 h 156"/>
                  <a:gd name="T6" fmla="*/ 0 w 8"/>
                  <a:gd name="T7" fmla="*/ 152 h 156"/>
                  <a:gd name="T8" fmla="*/ 0 w 8"/>
                  <a:gd name="T9" fmla="*/ 148 h 156"/>
                  <a:gd name="T10" fmla="*/ 0 w 8"/>
                  <a:gd name="T11" fmla="*/ 2 h 156"/>
                  <a:gd name="T12" fmla="*/ 0 w 8"/>
                  <a:gd name="T13" fmla="*/ 0 h 156"/>
                  <a:gd name="T14" fmla="*/ 6 w 8"/>
                  <a:gd name="T15" fmla="*/ 0 h 156"/>
                  <a:gd name="T16" fmla="*/ 8 w 8"/>
                  <a:gd name="T17" fmla="*/ 0 h 156"/>
                  <a:gd name="T18" fmla="*/ 8 w 8"/>
                  <a:gd name="T19" fmla="*/ 2 h 156"/>
                  <a:gd name="T20" fmla="*/ 8 w 8"/>
                  <a:gd name="T21" fmla="*/ 148 h 156"/>
                  <a:gd name="T22" fmla="*/ 8 w 8"/>
                  <a:gd name="T23" fmla="*/ 152 h 156"/>
                  <a:gd name="T24" fmla="*/ 4 w 8"/>
                  <a:gd name="T25" fmla="*/ 152 h 156"/>
                  <a:gd name="T26" fmla="*/ 4 w 8"/>
                  <a:gd name="T27" fmla="*/ 156 h 156"/>
                  <a:gd name="T28" fmla="*/ 0 w 8"/>
                  <a:gd name="T29" fmla="*/ 156 h 15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8"/>
                  <a:gd name="T46" fmla="*/ 0 h 156"/>
                  <a:gd name="T47" fmla="*/ 8 w 8"/>
                  <a:gd name="T48" fmla="*/ 156 h 15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8" h="156">
                    <a:moveTo>
                      <a:pt x="0" y="156"/>
                    </a:moveTo>
                    <a:lnTo>
                      <a:pt x="0" y="152"/>
                    </a:lnTo>
                    <a:lnTo>
                      <a:pt x="4" y="152"/>
                    </a:lnTo>
                    <a:lnTo>
                      <a:pt x="0" y="152"/>
                    </a:lnTo>
                    <a:lnTo>
                      <a:pt x="0" y="148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8" y="2"/>
                    </a:lnTo>
                    <a:lnTo>
                      <a:pt x="8" y="148"/>
                    </a:lnTo>
                    <a:lnTo>
                      <a:pt x="8" y="152"/>
                    </a:lnTo>
                    <a:lnTo>
                      <a:pt x="4" y="152"/>
                    </a:lnTo>
                    <a:lnTo>
                      <a:pt x="4" y="156"/>
                    </a:lnTo>
                    <a:lnTo>
                      <a:pt x="0" y="156"/>
                    </a:lnTo>
                    <a:close/>
                  </a:path>
                </a:pathLst>
              </a:custGeom>
              <a:solidFill>
                <a:srgbClr val="3F3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40" name="Freeform 351"/>
              <p:cNvSpPr>
                <a:spLocks/>
              </p:cNvSpPr>
              <p:nvPr/>
            </p:nvSpPr>
            <p:spPr bwMode="auto">
              <a:xfrm>
                <a:off x="5028" y="2760"/>
                <a:ext cx="8" cy="156"/>
              </a:xfrm>
              <a:custGeom>
                <a:avLst/>
                <a:gdLst>
                  <a:gd name="T0" fmla="*/ 0 w 8"/>
                  <a:gd name="T1" fmla="*/ 156 h 156"/>
                  <a:gd name="T2" fmla="*/ 0 w 8"/>
                  <a:gd name="T3" fmla="*/ 152 h 156"/>
                  <a:gd name="T4" fmla="*/ 4 w 8"/>
                  <a:gd name="T5" fmla="*/ 152 h 156"/>
                  <a:gd name="T6" fmla="*/ 0 w 8"/>
                  <a:gd name="T7" fmla="*/ 152 h 156"/>
                  <a:gd name="T8" fmla="*/ 0 w 8"/>
                  <a:gd name="T9" fmla="*/ 148 h 156"/>
                  <a:gd name="T10" fmla="*/ 0 w 8"/>
                  <a:gd name="T11" fmla="*/ 2 h 156"/>
                  <a:gd name="T12" fmla="*/ 0 w 8"/>
                  <a:gd name="T13" fmla="*/ 0 h 156"/>
                  <a:gd name="T14" fmla="*/ 6 w 8"/>
                  <a:gd name="T15" fmla="*/ 0 h 156"/>
                  <a:gd name="T16" fmla="*/ 8 w 8"/>
                  <a:gd name="T17" fmla="*/ 0 h 156"/>
                  <a:gd name="T18" fmla="*/ 8 w 8"/>
                  <a:gd name="T19" fmla="*/ 2 h 156"/>
                  <a:gd name="T20" fmla="*/ 8 w 8"/>
                  <a:gd name="T21" fmla="*/ 148 h 156"/>
                  <a:gd name="T22" fmla="*/ 8 w 8"/>
                  <a:gd name="T23" fmla="*/ 152 h 156"/>
                  <a:gd name="T24" fmla="*/ 4 w 8"/>
                  <a:gd name="T25" fmla="*/ 152 h 156"/>
                  <a:gd name="T26" fmla="*/ 4 w 8"/>
                  <a:gd name="T27" fmla="*/ 156 h 156"/>
                  <a:gd name="T28" fmla="*/ 0 w 8"/>
                  <a:gd name="T29" fmla="*/ 156 h 15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8"/>
                  <a:gd name="T46" fmla="*/ 0 h 156"/>
                  <a:gd name="T47" fmla="*/ 8 w 8"/>
                  <a:gd name="T48" fmla="*/ 156 h 15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8" h="156">
                    <a:moveTo>
                      <a:pt x="0" y="156"/>
                    </a:moveTo>
                    <a:lnTo>
                      <a:pt x="0" y="152"/>
                    </a:lnTo>
                    <a:lnTo>
                      <a:pt x="4" y="152"/>
                    </a:lnTo>
                    <a:lnTo>
                      <a:pt x="0" y="152"/>
                    </a:lnTo>
                    <a:lnTo>
                      <a:pt x="0" y="148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8" y="2"/>
                    </a:lnTo>
                    <a:lnTo>
                      <a:pt x="8" y="148"/>
                    </a:lnTo>
                    <a:lnTo>
                      <a:pt x="8" y="152"/>
                    </a:lnTo>
                    <a:lnTo>
                      <a:pt x="4" y="152"/>
                    </a:lnTo>
                    <a:lnTo>
                      <a:pt x="4" y="156"/>
                    </a:lnTo>
                    <a:lnTo>
                      <a:pt x="0" y="15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41" name="Freeform 352"/>
              <p:cNvSpPr>
                <a:spLocks noEditPoints="1"/>
              </p:cNvSpPr>
              <p:nvPr/>
            </p:nvSpPr>
            <p:spPr bwMode="auto">
              <a:xfrm>
                <a:off x="5028" y="2754"/>
                <a:ext cx="8" cy="6"/>
              </a:xfrm>
              <a:custGeom>
                <a:avLst/>
                <a:gdLst>
                  <a:gd name="T0" fmla="*/ 6 w 8"/>
                  <a:gd name="T1" fmla="*/ 6 h 6"/>
                  <a:gd name="T2" fmla="*/ 6 w 8"/>
                  <a:gd name="T3" fmla="*/ 2 h 6"/>
                  <a:gd name="T4" fmla="*/ 8 w 8"/>
                  <a:gd name="T5" fmla="*/ 2 h 6"/>
                  <a:gd name="T6" fmla="*/ 8 w 8"/>
                  <a:gd name="T7" fmla="*/ 4 h 6"/>
                  <a:gd name="T8" fmla="*/ 8 w 8"/>
                  <a:gd name="T9" fmla="*/ 6 h 6"/>
                  <a:gd name="T10" fmla="*/ 6 w 8"/>
                  <a:gd name="T11" fmla="*/ 6 h 6"/>
                  <a:gd name="T12" fmla="*/ 0 w 8"/>
                  <a:gd name="T13" fmla="*/ 6 h 6"/>
                  <a:gd name="T14" fmla="*/ 0 w 8"/>
                  <a:gd name="T15" fmla="*/ 4 h 6"/>
                  <a:gd name="T16" fmla="*/ 0 w 8"/>
                  <a:gd name="T17" fmla="*/ 0 h 6"/>
                  <a:gd name="T18" fmla="*/ 4 w 8"/>
                  <a:gd name="T19" fmla="*/ 0 h 6"/>
                  <a:gd name="T20" fmla="*/ 4 w 8"/>
                  <a:gd name="T21" fmla="*/ 4 h 6"/>
                  <a:gd name="T22" fmla="*/ 4 w 8"/>
                  <a:gd name="T23" fmla="*/ 0 h 6"/>
                  <a:gd name="T24" fmla="*/ 8 w 8"/>
                  <a:gd name="T25" fmla="*/ 0 h 6"/>
                  <a:gd name="T26" fmla="*/ 8 w 8"/>
                  <a:gd name="T27" fmla="*/ 2 h 6"/>
                  <a:gd name="T28" fmla="*/ 6 w 8"/>
                  <a:gd name="T29" fmla="*/ 2 h 6"/>
                  <a:gd name="T30" fmla="*/ 6 w 8"/>
                  <a:gd name="T31" fmla="*/ 6 h 6"/>
                  <a:gd name="T32" fmla="*/ 0 w 8"/>
                  <a:gd name="T33" fmla="*/ 6 h 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6"/>
                  <a:gd name="T53" fmla="*/ 8 w 8"/>
                  <a:gd name="T54" fmla="*/ 6 h 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6">
                    <a:moveTo>
                      <a:pt x="6" y="6"/>
                    </a:moveTo>
                    <a:lnTo>
                      <a:pt x="6" y="2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8" y="6"/>
                    </a:lnTo>
                    <a:lnTo>
                      <a:pt x="6" y="6"/>
                    </a:lnTo>
                    <a:close/>
                    <a:moveTo>
                      <a:pt x="0" y="6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4"/>
                    </a:lnTo>
                    <a:lnTo>
                      <a:pt x="4" y="0"/>
                    </a:lnTo>
                    <a:lnTo>
                      <a:pt x="8" y="0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6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42" name="Freeform 353"/>
              <p:cNvSpPr>
                <a:spLocks/>
              </p:cNvSpPr>
              <p:nvPr/>
            </p:nvSpPr>
            <p:spPr bwMode="auto">
              <a:xfrm>
                <a:off x="5034" y="2756"/>
                <a:ext cx="2" cy="4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43" name="Freeform 354"/>
              <p:cNvSpPr>
                <a:spLocks/>
              </p:cNvSpPr>
              <p:nvPr/>
            </p:nvSpPr>
            <p:spPr bwMode="auto">
              <a:xfrm>
                <a:off x="5028" y="2754"/>
                <a:ext cx="8" cy="6"/>
              </a:xfrm>
              <a:custGeom>
                <a:avLst/>
                <a:gdLst>
                  <a:gd name="T0" fmla="*/ 0 w 8"/>
                  <a:gd name="T1" fmla="*/ 6 h 6"/>
                  <a:gd name="T2" fmla="*/ 0 w 8"/>
                  <a:gd name="T3" fmla="*/ 4 h 6"/>
                  <a:gd name="T4" fmla="*/ 0 w 8"/>
                  <a:gd name="T5" fmla="*/ 0 h 6"/>
                  <a:gd name="T6" fmla="*/ 4 w 8"/>
                  <a:gd name="T7" fmla="*/ 0 h 6"/>
                  <a:gd name="T8" fmla="*/ 4 w 8"/>
                  <a:gd name="T9" fmla="*/ 4 h 6"/>
                  <a:gd name="T10" fmla="*/ 4 w 8"/>
                  <a:gd name="T11" fmla="*/ 0 h 6"/>
                  <a:gd name="T12" fmla="*/ 8 w 8"/>
                  <a:gd name="T13" fmla="*/ 0 h 6"/>
                  <a:gd name="T14" fmla="*/ 8 w 8"/>
                  <a:gd name="T15" fmla="*/ 2 h 6"/>
                  <a:gd name="T16" fmla="*/ 6 w 8"/>
                  <a:gd name="T17" fmla="*/ 2 h 6"/>
                  <a:gd name="T18" fmla="*/ 6 w 8"/>
                  <a:gd name="T19" fmla="*/ 6 h 6"/>
                  <a:gd name="T20" fmla="*/ 0 w 8"/>
                  <a:gd name="T21" fmla="*/ 6 h 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8"/>
                  <a:gd name="T34" fmla="*/ 0 h 6"/>
                  <a:gd name="T35" fmla="*/ 8 w 8"/>
                  <a:gd name="T36" fmla="*/ 6 h 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8" h="6">
                    <a:moveTo>
                      <a:pt x="0" y="6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4"/>
                    </a:lnTo>
                    <a:lnTo>
                      <a:pt x="4" y="0"/>
                    </a:lnTo>
                    <a:lnTo>
                      <a:pt x="8" y="0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6" y="6"/>
                    </a:lnTo>
                    <a:lnTo>
                      <a:pt x="0" y="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44" name="Rectangle 355"/>
              <p:cNvSpPr>
                <a:spLocks noChangeArrowheads="1"/>
              </p:cNvSpPr>
              <p:nvPr/>
            </p:nvSpPr>
            <p:spPr bwMode="auto">
              <a:xfrm>
                <a:off x="3404" y="2604"/>
                <a:ext cx="138" cy="146"/>
              </a:xfrm>
              <a:prstGeom prst="rect">
                <a:avLst/>
              </a:prstGeom>
              <a:solidFill>
                <a:srgbClr val="FFFF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45" name="Rectangle 356"/>
              <p:cNvSpPr>
                <a:spLocks noChangeArrowheads="1"/>
              </p:cNvSpPr>
              <p:nvPr/>
            </p:nvSpPr>
            <p:spPr bwMode="auto">
              <a:xfrm>
                <a:off x="3404" y="2604"/>
                <a:ext cx="138" cy="1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46" name="Freeform 357"/>
              <p:cNvSpPr>
                <a:spLocks noEditPoints="1"/>
              </p:cNvSpPr>
              <p:nvPr/>
            </p:nvSpPr>
            <p:spPr bwMode="auto">
              <a:xfrm>
                <a:off x="3396" y="2596"/>
                <a:ext cx="148" cy="156"/>
              </a:xfrm>
              <a:custGeom>
                <a:avLst/>
                <a:gdLst>
                  <a:gd name="T0" fmla="*/ 4 w 148"/>
                  <a:gd name="T1" fmla="*/ 156 h 156"/>
                  <a:gd name="T2" fmla="*/ 0 w 148"/>
                  <a:gd name="T3" fmla="*/ 156 h 156"/>
                  <a:gd name="T4" fmla="*/ 0 w 148"/>
                  <a:gd name="T5" fmla="*/ 4 h 156"/>
                  <a:gd name="T6" fmla="*/ 0 w 148"/>
                  <a:gd name="T7" fmla="*/ 0 h 156"/>
                  <a:gd name="T8" fmla="*/ 4 w 148"/>
                  <a:gd name="T9" fmla="*/ 0 h 156"/>
                  <a:gd name="T10" fmla="*/ 148 w 148"/>
                  <a:gd name="T11" fmla="*/ 0 h 156"/>
                  <a:gd name="T12" fmla="*/ 146 w 148"/>
                  <a:gd name="T13" fmla="*/ 0 h 156"/>
                  <a:gd name="T14" fmla="*/ 146 w 148"/>
                  <a:gd name="T15" fmla="*/ 4 h 156"/>
                  <a:gd name="T16" fmla="*/ 146 w 148"/>
                  <a:gd name="T17" fmla="*/ 156 h 156"/>
                  <a:gd name="T18" fmla="*/ 4 w 148"/>
                  <a:gd name="T19" fmla="*/ 156 h 156"/>
                  <a:gd name="T20" fmla="*/ 146 w 148"/>
                  <a:gd name="T21" fmla="*/ 154 h 156"/>
                  <a:gd name="T22" fmla="*/ 146 w 148"/>
                  <a:gd name="T23" fmla="*/ 8 h 156"/>
                  <a:gd name="T24" fmla="*/ 8 w 148"/>
                  <a:gd name="T25" fmla="*/ 8 h 156"/>
                  <a:gd name="T26" fmla="*/ 8 w 148"/>
                  <a:gd name="T27" fmla="*/ 154 h 156"/>
                  <a:gd name="T28" fmla="*/ 146 w 148"/>
                  <a:gd name="T29" fmla="*/ 154 h 15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48"/>
                  <a:gd name="T46" fmla="*/ 0 h 156"/>
                  <a:gd name="T47" fmla="*/ 148 w 148"/>
                  <a:gd name="T48" fmla="*/ 156 h 15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48" h="156">
                    <a:moveTo>
                      <a:pt x="4" y="156"/>
                    </a:moveTo>
                    <a:lnTo>
                      <a:pt x="0" y="15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148" y="0"/>
                    </a:lnTo>
                    <a:lnTo>
                      <a:pt x="146" y="0"/>
                    </a:lnTo>
                    <a:lnTo>
                      <a:pt x="146" y="4"/>
                    </a:lnTo>
                    <a:lnTo>
                      <a:pt x="146" y="156"/>
                    </a:lnTo>
                    <a:lnTo>
                      <a:pt x="4" y="156"/>
                    </a:lnTo>
                    <a:close/>
                    <a:moveTo>
                      <a:pt x="146" y="154"/>
                    </a:moveTo>
                    <a:lnTo>
                      <a:pt x="146" y="8"/>
                    </a:lnTo>
                    <a:lnTo>
                      <a:pt x="8" y="8"/>
                    </a:lnTo>
                    <a:lnTo>
                      <a:pt x="8" y="154"/>
                    </a:lnTo>
                    <a:lnTo>
                      <a:pt x="146" y="1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47" name="Freeform 358"/>
              <p:cNvSpPr>
                <a:spLocks/>
              </p:cNvSpPr>
              <p:nvPr/>
            </p:nvSpPr>
            <p:spPr bwMode="auto">
              <a:xfrm>
                <a:off x="3396" y="2596"/>
                <a:ext cx="148" cy="156"/>
              </a:xfrm>
              <a:custGeom>
                <a:avLst/>
                <a:gdLst>
                  <a:gd name="T0" fmla="*/ 4 w 148"/>
                  <a:gd name="T1" fmla="*/ 156 h 156"/>
                  <a:gd name="T2" fmla="*/ 0 w 148"/>
                  <a:gd name="T3" fmla="*/ 156 h 156"/>
                  <a:gd name="T4" fmla="*/ 0 w 148"/>
                  <a:gd name="T5" fmla="*/ 4 h 156"/>
                  <a:gd name="T6" fmla="*/ 0 w 148"/>
                  <a:gd name="T7" fmla="*/ 0 h 156"/>
                  <a:gd name="T8" fmla="*/ 4 w 148"/>
                  <a:gd name="T9" fmla="*/ 0 h 156"/>
                  <a:gd name="T10" fmla="*/ 148 w 148"/>
                  <a:gd name="T11" fmla="*/ 0 h 156"/>
                  <a:gd name="T12" fmla="*/ 146 w 148"/>
                  <a:gd name="T13" fmla="*/ 0 h 156"/>
                  <a:gd name="T14" fmla="*/ 146 w 148"/>
                  <a:gd name="T15" fmla="*/ 4 h 156"/>
                  <a:gd name="T16" fmla="*/ 146 w 148"/>
                  <a:gd name="T17" fmla="*/ 156 h 156"/>
                  <a:gd name="T18" fmla="*/ 4 w 148"/>
                  <a:gd name="T19" fmla="*/ 156 h 15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8"/>
                  <a:gd name="T31" fmla="*/ 0 h 156"/>
                  <a:gd name="T32" fmla="*/ 148 w 148"/>
                  <a:gd name="T33" fmla="*/ 156 h 15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8" h="156">
                    <a:moveTo>
                      <a:pt x="4" y="156"/>
                    </a:moveTo>
                    <a:lnTo>
                      <a:pt x="0" y="15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148" y="0"/>
                    </a:lnTo>
                    <a:lnTo>
                      <a:pt x="146" y="0"/>
                    </a:lnTo>
                    <a:lnTo>
                      <a:pt x="146" y="4"/>
                    </a:lnTo>
                    <a:lnTo>
                      <a:pt x="146" y="156"/>
                    </a:lnTo>
                    <a:lnTo>
                      <a:pt x="4" y="15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48" name="Rectangle 359"/>
              <p:cNvSpPr>
                <a:spLocks noChangeArrowheads="1"/>
              </p:cNvSpPr>
              <p:nvPr/>
            </p:nvSpPr>
            <p:spPr bwMode="auto">
              <a:xfrm>
                <a:off x="3404" y="2604"/>
                <a:ext cx="138" cy="1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49" name="Freeform 360"/>
              <p:cNvSpPr>
                <a:spLocks/>
              </p:cNvSpPr>
              <p:nvPr/>
            </p:nvSpPr>
            <p:spPr bwMode="auto">
              <a:xfrm>
                <a:off x="3442" y="2616"/>
                <a:ext cx="38" cy="102"/>
              </a:xfrm>
              <a:custGeom>
                <a:avLst/>
                <a:gdLst>
                  <a:gd name="T0" fmla="*/ 38 w 38"/>
                  <a:gd name="T1" fmla="*/ 0 h 102"/>
                  <a:gd name="T2" fmla="*/ 30 w 38"/>
                  <a:gd name="T3" fmla="*/ 0 h 102"/>
                  <a:gd name="T4" fmla="*/ 30 w 38"/>
                  <a:gd name="T5" fmla="*/ 0 h 102"/>
                  <a:gd name="T6" fmla="*/ 26 w 38"/>
                  <a:gd name="T7" fmla="*/ 6 h 102"/>
                  <a:gd name="T8" fmla="*/ 18 w 38"/>
                  <a:gd name="T9" fmla="*/ 14 h 102"/>
                  <a:gd name="T10" fmla="*/ 18 w 38"/>
                  <a:gd name="T11" fmla="*/ 14 h 102"/>
                  <a:gd name="T12" fmla="*/ 10 w 38"/>
                  <a:gd name="T13" fmla="*/ 20 h 102"/>
                  <a:gd name="T14" fmla="*/ 0 w 38"/>
                  <a:gd name="T15" fmla="*/ 26 h 102"/>
                  <a:gd name="T16" fmla="*/ 0 w 38"/>
                  <a:gd name="T17" fmla="*/ 38 h 102"/>
                  <a:gd name="T18" fmla="*/ 0 w 38"/>
                  <a:gd name="T19" fmla="*/ 38 h 102"/>
                  <a:gd name="T20" fmla="*/ 14 w 38"/>
                  <a:gd name="T21" fmla="*/ 32 h 102"/>
                  <a:gd name="T22" fmla="*/ 14 w 38"/>
                  <a:gd name="T23" fmla="*/ 32 h 102"/>
                  <a:gd name="T24" fmla="*/ 26 w 38"/>
                  <a:gd name="T25" fmla="*/ 22 h 102"/>
                  <a:gd name="T26" fmla="*/ 26 w 38"/>
                  <a:gd name="T27" fmla="*/ 102 h 102"/>
                  <a:gd name="T28" fmla="*/ 38 w 38"/>
                  <a:gd name="T29" fmla="*/ 102 h 102"/>
                  <a:gd name="T30" fmla="*/ 38 w 38"/>
                  <a:gd name="T31" fmla="*/ 0 h 102"/>
                  <a:gd name="T32" fmla="*/ 38 w 38"/>
                  <a:gd name="T33" fmla="*/ 0 h 10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8"/>
                  <a:gd name="T52" fmla="*/ 0 h 102"/>
                  <a:gd name="T53" fmla="*/ 38 w 38"/>
                  <a:gd name="T54" fmla="*/ 102 h 10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8" h="102">
                    <a:moveTo>
                      <a:pt x="38" y="0"/>
                    </a:moveTo>
                    <a:lnTo>
                      <a:pt x="30" y="0"/>
                    </a:lnTo>
                    <a:lnTo>
                      <a:pt x="26" y="6"/>
                    </a:lnTo>
                    <a:lnTo>
                      <a:pt x="18" y="14"/>
                    </a:lnTo>
                    <a:lnTo>
                      <a:pt x="10" y="20"/>
                    </a:lnTo>
                    <a:lnTo>
                      <a:pt x="0" y="26"/>
                    </a:lnTo>
                    <a:lnTo>
                      <a:pt x="0" y="38"/>
                    </a:lnTo>
                    <a:lnTo>
                      <a:pt x="14" y="32"/>
                    </a:lnTo>
                    <a:lnTo>
                      <a:pt x="26" y="22"/>
                    </a:lnTo>
                    <a:lnTo>
                      <a:pt x="26" y="102"/>
                    </a:lnTo>
                    <a:lnTo>
                      <a:pt x="38" y="102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50" name="Rectangle 361"/>
              <p:cNvSpPr>
                <a:spLocks noChangeArrowheads="1"/>
              </p:cNvSpPr>
              <p:nvPr/>
            </p:nvSpPr>
            <p:spPr bwMode="auto">
              <a:xfrm>
                <a:off x="3404" y="2760"/>
                <a:ext cx="136" cy="148"/>
              </a:xfrm>
              <a:prstGeom prst="rect">
                <a:avLst/>
              </a:prstGeom>
              <a:solidFill>
                <a:srgbClr val="FFFF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51" name="Rectangle 362"/>
              <p:cNvSpPr>
                <a:spLocks noChangeArrowheads="1"/>
              </p:cNvSpPr>
              <p:nvPr/>
            </p:nvSpPr>
            <p:spPr bwMode="auto">
              <a:xfrm>
                <a:off x="3404" y="2760"/>
                <a:ext cx="136" cy="1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52" name="Freeform 363"/>
              <p:cNvSpPr>
                <a:spLocks noEditPoints="1"/>
              </p:cNvSpPr>
              <p:nvPr/>
            </p:nvSpPr>
            <p:spPr bwMode="auto">
              <a:xfrm>
                <a:off x="3396" y="2752"/>
                <a:ext cx="148" cy="164"/>
              </a:xfrm>
              <a:custGeom>
                <a:avLst/>
                <a:gdLst>
                  <a:gd name="T0" fmla="*/ 4 w 148"/>
                  <a:gd name="T1" fmla="*/ 164 h 164"/>
                  <a:gd name="T2" fmla="*/ 0 w 148"/>
                  <a:gd name="T3" fmla="*/ 164 h 164"/>
                  <a:gd name="T4" fmla="*/ 0 w 148"/>
                  <a:gd name="T5" fmla="*/ 160 h 164"/>
                  <a:gd name="T6" fmla="*/ 4 w 148"/>
                  <a:gd name="T7" fmla="*/ 160 h 164"/>
                  <a:gd name="T8" fmla="*/ 0 w 148"/>
                  <a:gd name="T9" fmla="*/ 160 h 164"/>
                  <a:gd name="T10" fmla="*/ 0 w 148"/>
                  <a:gd name="T11" fmla="*/ 4 h 164"/>
                  <a:gd name="T12" fmla="*/ 0 w 148"/>
                  <a:gd name="T13" fmla="*/ 0 h 164"/>
                  <a:gd name="T14" fmla="*/ 0 w 148"/>
                  <a:gd name="T15" fmla="*/ 0 h 164"/>
                  <a:gd name="T16" fmla="*/ 0 w 148"/>
                  <a:gd name="T17" fmla="*/ 2 h 164"/>
                  <a:gd name="T18" fmla="*/ 4 w 148"/>
                  <a:gd name="T19" fmla="*/ 2 h 164"/>
                  <a:gd name="T20" fmla="*/ 0 w 148"/>
                  <a:gd name="T21" fmla="*/ 2 h 164"/>
                  <a:gd name="T22" fmla="*/ 0 w 148"/>
                  <a:gd name="T23" fmla="*/ 6 h 164"/>
                  <a:gd name="T24" fmla="*/ 4 w 148"/>
                  <a:gd name="T25" fmla="*/ 6 h 164"/>
                  <a:gd name="T26" fmla="*/ 146 w 148"/>
                  <a:gd name="T27" fmla="*/ 6 h 164"/>
                  <a:gd name="T28" fmla="*/ 146 w 148"/>
                  <a:gd name="T29" fmla="*/ 160 h 164"/>
                  <a:gd name="T30" fmla="*/ 148 w 148"/>
                  <a:gd name="T31" fmla="*/ 160 h 164"/>
                  <a:gd name="T32" fmla="*/ 146 w 148"/>
                  <a:gd name="T33" fmla="*/ 160 h 164"/>
                  <a:gd name="T34" fmla="*/ 146 w 148"/>
                  <a:gd name="T35" fmla="*/ 164 h 164"/>
                  <a:gd name="T36" fmla="*/ 4 w 148"/>
                  <a:gd name="T37" fmla="*/ 164 h 164"/>
                  <a:gd name="T38" fmla="*/ 144 w 148"/>
                  <a:gd name="T39" fmla="*/ 156 h 164"/>
                  <a:gd name="T40" fmla="*/ 144 w 148"/>
                  <a:gd name="T41" fmla="*/ 8 h 164"/>
                  <a:gd name="T42" fmla="*/ 8 w 148"/>
                  <a:gd name="T43" fmla="*/ 8 h 164"/>
                  <a:gd name="T44" fmla="*/ 8 w 148"/>
                  <a:gd name="T45" fmla="*/ 156 h 164"/>
                  <a:gd name="T46" fmla="*/ 144 w 148"/>
                  <a:gd name="T47" fmla="*/ 156 h 164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48"/>
                  <a:gd name="T73" fmla="*/ 0 h 164"/>
                  <a:gd name="T74" fmla="*/ 148 w 148"/>
                  <a:gd name="T75" fmla="*/ 164 h 164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48" h="164">
                    <a:moveTo>
                      <a:pt x="4" y="164"/>
                    </a:moveTo>
                    <a:lnTo>
                      <a:pt x="0" y="164"/>
                    </a:lnTo>
                    <a:lnTo>
                      <a:pt x="0" y="160"/>
                    </a:lnTo>
                    <a:lnTo>
                      <a:pt x="4" y="160"/>
                    </a:lnTo>
                    <a:lnTo>
                      <a:pt x="0" y="160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4" y="6"/>
                    </a:lnTo>
                    <a:lnTo>
                      <a:pt x="146" y="6"/>
                    </a:lnTo>
                    <a:lnTo>
                      <a:pt x="146" y="160"/>
                    </a:lnTo>
                    <a:lnTo>
                      <a:pt x="148" y="160"/>
                    </a:lnTo>
                    <a:lnTo>
                      <a:pt x="146" y="160"/>
                    </a:lnTo>
                    <a:lnTo>
                      <a:pt x="146" y="164"/>
                    </a:lnTo>
                    <a:lnTo>
                      <a:pt x="4" y="164"/>
                    </a:lnTo>
                    <a:close/>
                    <a:moveTo>
                      <a:pt x="144" y="156"/>
                    </a:moveTo>
                    <a:lnTo>
                      <a:pt x="144" y="8"/>
                    </a:lnTo>
                    <a:lnTo>
                      <a:pt x="8" y="8"/>
                    </a:lnTo>
                    <a:lnTo>
                      <a:pt x="8" y="156"/>
                    </a:lnTo>
                    <a:lnTo>
                      <a:pt x="144" y="156"/>
                    </a:lnTo>
                    <a:close/>
                  </a:path>
                </a:pathLst>
              </a:custGeom>
              <a:solidFill>
                <a:srgbClr val="7F7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53" name="Freeform 364"/>
              <p:cNvSpPr>
                <a:spLocks/>
              </p:cNvSpPr>
              <p:nvPr/>
            </p:nvSpPr>
            <p:spPr bwMode="auto">
              <a:xfrm>
                <a:off x="3396" y="2752"/>
                <a:ext cx="148" cy="164"/>
              </a:xfrm>
              <a:custGeom>
                <a:avLst/>
                <a:gdLst>
                  <a:gd name="T0" fmla="*/ 4 w 148"/>
                  <a:gd name="T1" fmla="*/ 164 h 164"/>
                  <a:gd name="T2" fmla="*/ 0 w 148"/>
                  <a:gd name="T3" fmla="*/ 164 h 164"/>
                  <a:gd name="T4" fmla="*/ 0 w 148"/>
                  <a:gd name="T5" fmla="*/ 160 h 164"/>
                  <a:gd name="T6" fmla="*/ 4 w 148"/>
                  <a:gd name="T7" fmla="*/ 160 h 164"/>
                  <a:gd name="T8" fmla="*/ 0 w 148"/>
                  <a:gd name="T9" fmla="*/ 160 h 164"/>
                  <a:gd name="T10" fmla="*/ 0 w 148"/>
                  <a:gd name="T11" fmla="*/ 4 h 164"/>
                  <a:gd name="T12" fmla="*/ 0 w 148"/>
                  <a:gd name="T13" fmla="*/ 0 h 164"/>
                  <a:gd name="T14" fmla="*/ 0 w 148"/>
                  <a:gd name="T15" fmla="*/ 0 h 164"/>
                  <a:gd name="T16" fmla="*/ 0 w 148"/>
                  <a:gd name="T17" fmla="*/ 2 h 164"/>
                  <a:gd name="T18" fmla="*/ 4 w 148"/>
                  <a:gd name="T19" fmla="*/ 2 h 164"/>
                  <a:gd name="T20" fmla="*/ 0 w 148"/>
                  <a:gd name="T21" fmla="*/ 2 h 164"/>
                  <a:gd name="T22" fmla="*/ 0 w 148"/>
                  <a:gd name="T23" fmla="*/ 6 h 164"/>
                  <a:gd name="T24" fmla="*/ 4 w 148"/>
                  <a:gd name="T25" fmla="*/ 6 h 164"/>
                  <a:gd name="T26" fmla="*/ 146 w 148"/>
                  <a:gd name="T27" fmla="*/ 6 h 164"/>
                  <a:gd name="T28" fmla="*/ 146 w 148"/>
                  <a:gd name="T29" fmla="*/ 160 h 164"/>
                  <a:gd name="T30" fmla="*/ 148 w 148"/>
                  <a:gd name="T31" fmla="*/ 160 h 164"/>
                  <a:gd name="T32" fmla="*/ 146 w 148"/>
                  <a:gd name="T33" fmla="*/ 160 h 164"/>
                  <a:gd name="T34" fmla="*/ 146 w 148"/>
                  <a:gd name="T35" fmla="*/ 164 h 164"/>
                  <a:gd name="T36" fmla="*/ 4 w 148"/>
                  <a:gd name="T37" fmla="*/ 164 h 164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48"/>
                  <a:gd name="T58" fmla="*/ 0 h 164"/>
                  <a:gd name="T59" fmla="*/ 148 w 148"/>
                  <a:gd name="T60" fmla="*/ 164 h 164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48" h="164">
                    <a:moveTo>
                      <a:pt x="4" y="164"/>
                    </a:moveTo>
                    <a:lnTo>
                      <a:pt x="0" y="164"/>
                    </a:lnTo>
                    <a:lnTo>
                      <a:pt x="0" y="160"/>
                    </a:lnTo>
                    <a:lnTo>
                      <a:pt x="4" y="160"/>
                    </a:lnTo>
                    <a:lnTo>
                      <a:pt x="0" y="160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4" y="6"/>
                    </a:lnTo>
                    <a:lnTo>
                      <a:pt x="146" y="6"/>
                    </a:lnTo>
                    <a:lnTo>
                      <a:pt x="146" y="160"/>
                    </a:lnTo>
                    <a:lnTo>
                      <a:pt x="148" y="160"/>
                    </a:lnTo>
                    <a:lnTo>
                      <a:pt x="146" y="160"/>
                    </a:lnTo>
                    <a:lnTo>
                      <a:pt x="146" y="164"/>
                    </a:lnTo>
                    <a:lnTo>
                      <a:pt x="4" y="16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54" name="Rectangle 365"/>
              <p:cNvSpPr>
                <a:spLocks noChangeArrowheads="1"/>
              </p:cNvSpPr>
              <p:nvPr/>
            </p:nvSpPr>
            <p:spPr bwMode="auto">
              <a:xfrm>
                <a:off x="3404" y="2760"/>
                <a:ext cx="136" cy="1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55" name="Freeform 366"/>
              <p:cNvSpPr>
                <a:spLocks/>
              </p:cNvSpPr>
              <p:nvPr/>
            </p:nvSpPr>
            <p:spPr bwMode="auto">
              <a:xfrm>
                <a:off x="3396" y="2752"/>
                <a:ext cx="146" cy="6"/>
              </a:xfrm>
              <a:custGeom>
                <a:avLst/>
                <a:gdLst>
                  <a:gd name="T0" fmla="*/ 4 w 146"/>
                  <a:gd name="T1" fmla="*/ 6 h 6"/>
                  <a:gd name="T2" fmla="*/ 0 w 146"/>
                  <a:gd name="T3" fmla="*/ 6 h 6"/>
                  <a:gd name="T4" fmla="*/ 0 w 146"/>
                  <a:gd name="T5" fmla="*/ 2 h 6"/>
                  <a:gd name="T6" fmla="*/ 4 w 146"/>
                  <a:gd name="T7" fmla="*/ 2 h 6"/>
                  <a:gd name="T8" fmla="*/ 0 w 146"/>
                  <a:gd name="T9" fmla="*/ 2 h 6"/>
                  <a:gd name="T10" fmla="*/ 0 w 146"/>
                  <a:gd name="T11" fmla="*/ 0 h 6"/>
                  <a:gd name="T12" fmla="*/ 4 w 146"/>
                  <a:gd name="T13" fmla="*/ 0 h 6"/>
                  <a:gd name="T14" fmla="*/ 146 w 146"/>
                  <a:gd name="T15" fmla="*/ 0 h 6"/>
                  <a:gd name="T16" fmla="*/ 146 w 146"/>
                  <a:gd name="T17" fmla="*/ 0 h 6"/>
                  <a:gd name="T18" fmla="*/ 146 w 146"/>
                  <a:gd name="T19" fmla="*/ 4 h 6"/>
                  <a:gd name="T20" fmla="*/ 146 w 146"/>
                  <a:gd name="T21" fmla="*/ 6 h 6"/>
                  <a:gd name="T22" fmla="*/ 4 w 146"/>
                  <a:gd name="T23" fmla="*/ 6 h 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6"/>
                  <a:gd name="T37" fmla="*/ 0 h 6"/>
                  <a:gd name="T38" fmla="*/ 146 w 146"/>
                  <a:gd name="T39" fmla="*/ 6 h 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6" h="6">
                    <a:moveTo>
                      <a:pt x="4" y="6"/>
                    </a:moveTo>
                    <a:lnTo>
                      <a:pt x="0" y="6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146" y="0"/>
                    </a:lnTo>
                    <a:lnTo>
                      <a:pt x="146" y="4"/>
                    </a:lnTo>
                    <a:lnTo>
                      <a:pt x="146" y="6"/>
                    </a:lnTo>
                    <a:lnTo>
                      <a:pt x="4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56" name="Freeform 367"/>
              <p:cNvSpPr>
                <a:spLocks/>
              </p:cNvSpPr>
              <p:nvPr/>
            </p:nvSpPr>
            <p:spPr bwMode="auto">
              <a:xfrm>
                <a:off x="3396" y="2752"/>
                <a:ext cx="146" cy="6"/>
              </a:xfrm>
              <a:custGeom>
                <a:avLst/>
                <a:gdLst>
                  <a:gd name="T0" fmla="*/ 4 w 146"/>
                  <a:gd name="T1" fmla="*/ 6 h 6"/>
                  <a:gd name="T2" fmla="*/ 0 w 146"/>
                  <a:gd name="T3" fmla="*/ 6 h 6"/>
                  <a:gd name="T4" fmla="*/ 0 w 146"/>
                  <a:gd name="T5" fmla="*/ 2 h 6"/>
                  <a:gd name="T6" fmla="*/ 4 w 146"/>
                  <a:gd name="T7" fmla="*/ 2 h 6"/>
                  <a:gd name="T8" fmla="*/ 0 w 146"/>
                  <a:gd name="T9" fmla="*/ 2 h 6"/>
                  <a:gd name="T10" fmla="*/ 0 w 146"/>
                  <a:gd name="T11" fmla="*/ 0 h 6"/>
                  <a:gd name="T12" fmla="*/ 4 w 146"/>
                  <a:gd name="T13" fmla="*/ 0 h 6"/>
                  <a:gd name="T14" fmla="*/ 146 w 146"/>
                  <a:gd name="T15" fmla="*/ 0 h 6"/>
                  <a:gd name="T16" fmla="*/ 146 w 146"/>
                  <a:gd name="T17" fmla="*/ 0 h 6"/>
                  <a:gd name="T18" fmla="*/ 146 w 146"/>
                  <a:gd name="T19" fmla="*/ 4 h 6"/>
                  <a:gd name="T20" fmla="*/ 146 w 146"/>
                  <a:gd name="T21" fmla="*/ 6 h 6"/>
                  <a:gd name="T22" fmla="*/ 4 w 146"/>
                  <a:gd name="T23" fmla="*/ 6 h 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6"/>
                  <a:gd name="T37" fmla="*/ 0 h 6"/>
                  <a:gd name="T38" fmla="*/ 146 w 146"/>
                  <a:gd name="T39" fmla="*/ 6 h 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6" h="6">
                    <a:moveTo>
                      <a:pt x="4" y="6"/>
                    </a:moveTo>
                    <a:lnTo>
                      <a:pt x="0" y="6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146" y="0"/>
                    </a:lnTo>
                    <a:lnTo>
                      <a:pt x="146" y="4"/>
                    </a:lnTo>
                    <a:lnTo>
                      <a:pt x="146" y="6"/>
                    </a:lnTo>
                    <a:lnTo>
                      <a:pt x="4" y="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57" name="Rectangle 368"/>
              <p:cNvSpPr>
                <a:spLocks noChangeArrowheads="1"/>
              </p:cNvSpPr>
              <p:nvPr/>
            </p:nvSpPr>
            <p:spPr bwMode="auto">
              <a:xfrm>
                <a:off x="3550" y="2604"/>
                <a:ext cx="308" cy="146"/>
              </a:xfrm>
              <a:prstGeom prst="rect">
                <a:avLst/>
              </a:prstGeom>
              <a:solidFill>
                <a:srgbClr val="FFFF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58" name="Rectangle 369"/>
              <p:cNvSpPr>
                <a:spLocks noChangeArrowheads="1"/>
              </p:cNvSpPr>
              <p:nvPr/>
            </p:nvSpPr>
            <p:spPr bwMode="auto">
              <a:xfrm>
                <a:off x="3550" y="2604"/>
                <a:ext cx="308" cy="1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59" name="Freeform 370"/>
              <p:cNvSpPr>
                <a:spLocks noEditPoints="1"/>
              </p:cNvSpPr>
              <p:nvPr/>
            </p:nvSpPr>
            <p:spPr bwMode="auto">
              <a:xfrm>
                <a:off x="3542" y="2596"/>
                <a:ext cx="320" cy="156"/>
              </a:xfrm>
              <a:custGeom>
                <a:avLst/>
                <a:gdLst>
                  <a:gd name="T0" fmla="*/ 2 w 320"/>
                  <a:gd name="T1" fmla="*/ 156 h 156"/>
                  <a:gd name="T2" fmla="*/ 0 w 320"/>
                  <a:gd name="T3" fmla="*/ 156 h 156"/>
                  <a:gd name="T4" fmla="*/ 0 w 320"/>
                  <a:gd name="T5" fmla="*/ 4 h 156"/>
                  <a:gd name="T6" fmla="*/ 0 w 320"/>
                  <a:gd name="T7" fmla="*/ 0 h 156"/>
                  <a:gd name="T8" fmla="*/ 4 w 320"/>
                  <a:gd name="T9" fmla="*/ 0 h 156"/>
                  <a:gd name="T10" fmla="*/ 320 w 320"/>
                  <a:gd name="T11" fmla="*/ 0 h 156"/>
                  <a:gd name="T12" fmla="*/ 316 w 320"/>
                  <a:gd name="T13" fmla="*/ 0 h 156"/>
                  <a:gd name="T14" fmla="*/ 316 w 320"/>
                  <a:gd name="T15" fmla="*/ 4 h 156"/>
                  <a:gd name="T16" fmla="*/ 316 w 320"/>
                  <a:gd name="T17" fmla="*/ 156 h 156"/>
                  <a:gd name="T18" fmla="*/ 2 w 320"/>
                  <a:gd name="T19" fmla="*/ 156 h 156"/>
                  <a:gd name="T20" fmla="*/ 316 w 320"/>
                  <a:gd name="T21" fmla="*/ 154 h 156"/>
                  <a:gd name="T22" fmla="*/ 316 w 320"/>
                  <a:gd name="T23" fmla="*/ 8 h 156"/>
                  <a:gd name="T24" fmla="*/ 8 w 320"/>
                  <a:gd name="T25" fmla="*/ 8 h 156"/>
                  <a:gd name="T26" fmla="*/ 8 w 320"/>
                  <a:gd name="T27" fmla="*/ 154 h 156"/>
                  <a:gd name="T28" fmla="*/ 316 w 320"/>
                  <a:gd name="T29" fmla="*/ 154 h 15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20"/>
                  <a:gd name="T46" fmla="*/ 0 h 156"/>
                  <a:gd name="T47" fmla="*/ 320 w 320"/>
                  <a:gd name="T48" fmla="*/ 156 h 15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20" h="156">
                    <a:moveTo>
                      <a:pt x="2" y="156"/>
                    </a:moveTo>
                    <a:lnTo>
                      <a:pt x="0" y="15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320" y="0"/>
                    </a:lnTo>
                    <a:lnTo>
                      <a:pt x="316" y="0"/>
                    </a:lnTo>
                    <a:lnTo>
                      <a:pt x="316" y="4"/>
                    </a:lnTo>
                    <a:lnTo>
                      <a:pt x="316" y="156"/>
                    </a:lnTo>
                    <a:lnTo>
                      <a:pt x="2" y="156"/>
                    </a:lnTo>
                    <a:close/>
                    <a:moveTo>
                      <a:pt x="316" y="154"/>
                    </a:moveTo>
                    <a:lnTo>
                      <a:pt x="316" y="8"/>
                    </a:lnTo>
                    <a:lnTo>
                      <a:pt x="8" y="8"/>
                    </a:lnTo>
                    <a:lnTo>
                      <a:pt x="8" y="154"/>
                    </a:lnTo>
                    <a:lnTo>
                      <a:pt x="316" y="1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60" name="Freeform 371"/>
              <p:cNvSpPr>
                <a:spLocks/>
              </p:cNvSpPr>
              <p:nvPr/>
            </p:nvSpPr>
            <p:spPr bwMode="auto">
              <a:xfrm>
                <a:off x="3542" y="2596"/>
                <a:ext cx="320" cy="156"/>
              </a:xfrm>
              <a:custGeom>
                <a:avLst/>
                <a:gdLst>
                  <a:gd name="T0" fmla="*/ 2 w 320"/>
                  <a:gd name="T1" fmla="*/ 156 h 156"/>
                  <a:gd name="T2" fmla="*/ 0 w 320"/>
                  <a:gd name="T3" fmla="*/ 156 h 156"/>
                  <a:gd name="T4" fmla="*/ 0 w 320"/>
                  <a:gd name="T5" fmla="*/ 4 h 156"/>
                  <a:gd name="T6" fmla="*/ 0 w 320"/>
                  <a:gd name="T7" fmla="*/ 0 h 156"/>
                  <a:gd name="T8" fmla="*/ 4 w 320"/>
                  <a:gd name="T9" fmla="*/ 0 h 156"/>
                  <a:gd name="T10" fmla="*/ 320 w 320"/>
                  <a:gd name="T11" fmla="*/ 0 h 156"/>
                  <a:gd name="T12" fmla="*/ 316 w 320"/>
                  <a:gd name="T13" fmla="*/ 0 h 156"/>
                  <a:gd name="T14" fmla="*/ 316 w 320"/>
                  <a:gd name="T15" fmla="*/ 4 h 156"/>
                  <a:gd name="T16" fmla="*/ 316 w 320"/>
                  <a:gd name="T17" fmla="*/ 156 h 156"/>
                  <a:gd name="T18" fmla="*/ 2 w 320"/>
                  <a:gd name="T19" fmla="*/ 156 h 15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20"/>
                  <a:gd name="T31" fmla="*/ 0 h 156"/>
                  <a:gd name="T32" fmla="*/ 320 w 320"/>
                  <a:gd name="T33" fmla="*/ 156 h 15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20" h="156">
                    <a:moveTo>
                      <a:pt x="2" y="156"/>
                    </a:moveTo>
                    <a:lnTo>
                      <a:pt x="0" y="15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320" y="0"/>
                    </a:lnTo>
                    <a:lnTo>
                      <a:pt x="316" y="0"/>
                    </a:lnTo>
                    <a:lnTo>
                      <a:pt x="316" y="4"/>
                    </a:lnTo>
                    <a:lnTo>
                      <a:pt x="316" y="156"/>
                    </a:lnTo>
                    <a:lnTo>
                      <a:pt x="2" y="15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61" name="Rectangle 372"/>
              <p:cNvSpPr>
                <a:spLocks noChangeArrowheads="1"/>
              </p:cNvSpPr>
              <p:nvPr/>
            </p:nvSpPr>
            <p:spPr bwMode="auto">
              <a:xfrm>
                <a:off x="3550" y="2604"/>
                <a:ext cx="308" cy="1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62" name="Freeform 373"/>
              <p:cNvSpPr>
                <a:spLocks noEditPoints="1"/>
              </p:cNvSpPr>
              <p:nvPr/>
            </p:nvSpPr>
            <p:spPr bwMode="auto">
              <a:xfrm>
                <a:off x="3576" y="2616"/>
                <a:ext cx="266" cy="104"/>
              </a:xfrm>
              <a:custGeom>
                <a:avLst/>
                <a:gdLst>
                  <a:gd name="T0" fmla="*/ 28 w 266"/>
                  <a:gd name="T1" fmla="*/ 0 h 104"/>
                  <a:gd name="T2" fmla="*/ 18 w 266"/>
                  <a:gd name="T3" fmla="*/ 14 h 104"/>
                  <a:gd name="T4" fmla="*/ 0 w 266"/>
                  <a:gd name="T5" fmla="*/ 38 h 104"/>
                  <a:gd name="T6" fmla="*/ 12 w 266"/>
                  <a:gd name="T7" fmla="*/ 32 h 104"/>
                  <a:gd name="T8" fmla="*/ 38 w 266"/>
                  <a:gd name="T9" fmla="*/ 102 h 104"/>
                  <a:gd name="T10" fmla="*/ 86 w 266"/>
                  <a:gd name="T11" fmla="*/ 90 h 104"/>
                  <a:gd name="T12" fmla="*/ 90 w 266"/>
                  <a:gd name="T13" fmla="*/ 84 h 104"/>
                  <a:gd name="T14" fmla="*/ 124 w 266"/>
                  <a:gd name="T15" fmla="*/ 52 h 104"/>
                  <a:gd name="T16" fmla="*/ 134 w 266"/>
                  <a:gd name="T17" fmla="*/ 40 h 104"/>
                  <a:gd name="T18" fmla="*/ 136 w 266"/>
                  <a:gd name="T19" fmla="*/ 28 h 104"/>
                  <a:gd name="T20" fmla="*/ 128 w 266"/>
                  <a:gd name="T21" fmla="*/ 8 h 104"/>
                  <a:gd name="T22" fmla="*/ 118 w 266"/>
                  <a:gd name="T23" fmla="*/ 2 h 104"/>
                  <a:gd name="T24" fmla="*/ 90 w 266"/>
                  <a:gd name="T25" fmla="*/ 2 h 104"/>
                  <a:gd name="T26" fmla="*/ 76 w 266"/>
                  <a:gd name="T27" fmla="*/ 12 h 104"/>
                  <a:gd name="T28" fmla="*/ 84 w 266"/>
                  <a:gd name="T29" fmla="*/ 30 h 104"/>
                  <a:gd name="T30" fmla="*/ 88 w 266"/>
                  <a:gd name="T31" fmla="*/ 16 h 104"/>
                  <a:gd name="T32" fmla="*/ 104 w 266"/>
                  <a:gd name="T33" fmla="*/ 10 h 104"/>
                  <a:gd name="T34" fmla="*/ 118 w 266"/>
                  <a:gd name="T35" fmla="*/ 16 h 104"/>
                  <a:gd name="T36" fmla="*/ 122 w 266"/>
                  <a:gd name="T37" fmla="*/ 28 h 104"/>
                  <a:gd name="T38" fmla="*/ 116 w 266"/>
                  <a:gd name="T39" fmla="*/ 44 h 104"/>
                  <a:gd name="T40" fmla="*/ 94 w 266"/>
                  <a:gd name="T41" fmla="*/ 64 h 104"/>
                  <a:gd name="T42" fmla="*/ 78 w 266"/>
                  <a:gd name="T43" fmla="*/ 80 h 104"/>
                  <a:gd name="T44" fmla="*/ 70 w 266"/>
                  <a:gd name="T45" fmla="*/ 94 h 104"/>
                  <a:gd name="T46" fmla="*/ 136 w 266"/>
                  <a:gd name="T47" fmla="*/ 90 h 104"/>
                  <a:gd name="T48" fmla="*/ 188 w 266"/>
                  <a:gd name="T49" fmla="*/ 72 h 104"/>
                  <a:gd name="T50" fmla="*/ 148 w 266"/>
                  <a:gd name="T51" fmla="*/ 72 h 104"/>
                  <a:gd name="T52" fmla="*/ 208 w 266"/>
                  <a:gd name="T53" fmla="*/ 96 h 104"/>
                  <a:gd name="T54" fmla="*/ 230 w 266"/>
                  <a:gd name="T55" fmla="*/ 104 h 104"/>
                  <a:gd name="T56" fmla="*/ 244 w 266"/>
                  <a:gd name="T57" fmla="*/ 102 h 104"/>
                  <a:gd name="T58" fmla="*/ 256 w 266"/>
                  <a:gd name="T59" fmla="*/ 96 h 104"/>
                  <a:gd name="T60" fmla="*/ 264 w 266"/>
                  <a:gd name="T61" fmla="*/ 78 h 104"/>
                  <a:gd name="T62" fmla="*/ 264 w 266"/>
                  <a:gd name="T63" fmla="*/ 64 h 104"/>
                  <a:gd name="T64" fmla="*/ 254 w 266"/>
                  <a:gd name="T65" fmla="*/ 50 h 104"/>
                  <a:gd name="T66" fmla="*/ 252 w 266"/>
                  <a:gd name="T67" fmla="*/ 44 h 104"/>
                  <a:gd name="T68" fmla="*/ 260 w 266"/>
                  <a:gd name="T69" fmla="*/ 32 h 104"/>
                  <a:gd name="T70" fmla="*/ 260 w 266"/>
                  <a:gd name="T71" fmla="*/ 20 h 104"/>
                  <a:gd name="T72" fmla="*/ 252 w 266"/>
                  <a:gd name="T73" fmla="*/ 8 h 104"/>
                  <a:gd name="T74" fmla="*/ 238 w 266"/>
                  <a:gd name="T75" fmla="*/ 0 h 104"/>
                  <a:gd name="T76" fmla="*/ 218 w 266"/>
                  <a:gd name="T77" fmla="*/ 2 h 104"/>
                  <a:gd name="T78" fmla="*/ 202 w 266"/>
                  <a:gd name="T79" fmla="*/ 14 h 104"/>
                  <a:gd name="T80" fmla="*/ 212 w 266"/>
                  <a:gd name="T81" fmla="*/ 28 h 104"/>
                  <a:gd name="T82" fmla="*/ 218 w 266"/>
                  <a:gd name="T83" fmla="*/ 14 h 104"/>
                  <a:gd name="T84" fmla="*/ 230 w 266"/>
                  <a:gd name="T85" fmla="*/ 10 h 104"/>
                  <a:gd name="T86" fmla="*/ 242 w 266"/>
                  <a:gd name="T87" fmla="*/ 14 h 104"/>
                  <a:gd name="T88" fmla="*/ 248 w 266"/>
                  <a:gd name="T89" fmla="*/ 26 h 104"/>
                  <a:gd name="T90" fmla="*/ 240 w 266"/>
                  <a:gd name="T91" fmla="*/ 38 h 104"/>
                  <a:gd name="T92" fmla="*/ 226 w 266"/>
                  <a:gd name="T93" fmla="*/ 44 h 104"/>
                  <a:gd name="T94" fmla="*/ 222 w 266"/>
                  <a:gd name="T95" fmla="*/ 54 h 104"/>
                  <a:gd name="T96" fmla="*/ 240 w 266"/>
                  <a:gd name="T97" fmla="*/ 54 h 104"/>
                  <a:gd name="T98" fmla="*/ 250 w 266"/>
                  <a:gd name="T99" fmla="*/ 64 h 104"/>
                  <a:gd name="T100" fmla="*/ 250 w 266"/>
                  <a:gd name="T101" fmla="*/ 82 h 104"/>
                  <a:gd name="T102" fmla="*/ 238 w 266"/>
                  <a:gd name="T103" fmla="*/ 92 h 104"/>
                  <a:gd name="T104" fmla="*/ 224 w 266"/>
                  <a:gd name="T105" fmla="*/ 94 h 104"/>
                  <a:gd name="T106" fmla="*/ 214 w 266"/>
                  <a:gd name="T107" fmla="*/ 84 h 104"/>
                  <a:gd name="T108" fmla="*/ 198 w 266"/>
                  <a:gd name="T109" fmla="*/ 76 h 104"/>
                  <a:gd name="T110" fmla="*/ 208 w 266"/>
                  <a:gd name="T111" fmla="*/ 96 h 10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266"/>
                  <a:gd name="T169" fmla="*/ 0 h 104"/>
                  <a:gd name="T170" fmla="*/ 266 w 266"/>
                  <a:gd name="T171" fmla="*/ 104 h 104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266" h="104">
                    <a:moveTo>
                      <a:pt x="38" y="0"/>
                    </a:moveTo>
                    <a:lnTo>
                      <a:pt x="28" y="0"/>
                    </a:lnTo>
                    <a:lnTo>
                      <a:pt x="24" y="6"/>
                    </a:lnTo>
                    <a:lnTo>
                      <a:pt x="18" y="14"/>
                    </a:lnTo>
                    <a:lnTo>
                      <a:pt x="10" y="20"/>
                    </a:lnTo>
                    <a:lnTo>
                      <a:pt x="0" y="26"/>
                    </a:lnTo>
                    <a:lnTo>
                      <a:pt x="0" y="38"/>
                    </a:lnTo>
                    <a:lnTo>
                      <a:pt x="12" y="32"/>
                    </a:lnTo>
                    <a:lnTo>
                      <a:pt x="24" y="22"/>
                    </a:lnTo>
                    <a:lnTo>
                      <a:pt x="24" y="102"/>
                    </a:lnTo>
                    <a:lnTo>
                      <a:pt x="38" y="102"/>
                    </a:lnTo>
                    <a:lnTo>
                      <a:pt x="38" y="0"/>
                    </a:lnTo>
                    <a:close/>
                    <a:moveTo>
                      <a:pt x="86" y="90"/>
                    </a:moveTo>
                    <a:lnTo>
                      <a:pt x="86" y="90"/>
                    </a:lnTo>
                    <a:lnTo>
                      <a:pt x="90" y="84"/>
                    </a:lnTo>
                    <a:lnTo>
                      <a:pt x="106" y="70"/>
                    </a:lnTo>
                    <a:lnTo>
                      <a:pt x="124" y="52"/>
                    </a:lnTo>
                    <a:lnTo>
                      <a:pt x="130" y="46"/>
                    </a:lnTo>
                    <a:lnTo>
                      <a:pt x="134" y="40"/>
                    </a:lnTo>
                    <a:lnTo>
                      <a:pt x="136" y="34"/>
                    </a:lnTo>
                    <a:lnTo>
                      <a:pt x="136" y="28"/>
                    </a:lnTo>
                    <a:lnTo>
                      <a:pt x="134" y="16"/>
                    </a:lnTo>
                    <a:lnTo>
                      <a:pt x="128" y="8"/>
                    </a:lnTo>
                    <a:lnTo>
                      <a:pt x="122" y="4"/>
                    </a:lnTo>
                    <a:lnTo>
                      <a:pt x="118" y="2"/>
                    </a:lnTo>
                    <a:lnTo>
                      <a:pt x="104" y="0"/>
                    </a:lnTo>
                    <a:lnTo>
                      <a:pt x="90" y="2"/>
                    </a:lnTo>
                    <a:lnTo>
                      <a:pt x="80" y="8"/>
                    </a:lnTo>
                    <a:lnTo>
                      <a:pt x="76" y="12"/>
                    </a:lnTo>
                    <a:lnTo>
                      <a:pt x="74" y="16"/>
                    </a:lnTo>
                    <a:lnTo>
                      <a:pt x="70" y="30"/>
                    </a:lnTo>
                    <a:lnTo>
                      <a:pt x="84" y="30"/>
                    </a:lnTo>
                    <a:lnTo>
                      <a:pt x="84" y="22"/>
                    </a:lnTo>
                    <a:lnTo>
                      <a:pt x="88" y="16"/>
                    </a:lnTo>
                    <a:lnTo>
                      <a:pt x="96" y="12"/>
                    </a:lnTo>
                    <a:lnTo>
                      <a:pt x="104" y="10"/>
                    </a:lnTo>
                    <a:lnTo>
                      <a:pt x="112" y="12"/>
                    </a:lnTo>
                    <a:lnTo>
                      <a:pt x="118" y="16"/>
                    </a:lnTo>
                    <a:lnTo>
                      <a:pt x="122" y="20"/>
                    </a:lnTo>
                    <a:lnTo>
                      <a:pt x="122" y="28"/>
                    </a:lnTo>
                    <a:lnTo>
                      <a:pt x="122" y="36"/>
                    </a:lnTo>
                    <a:lnTo>
                      <a:pt x="116" y="44"/>
                    </a:lnTo>
                    <a:lnTo>
                      <a:pt x="108" y="52"/>
                    </a:lnTo>
                    <a:lnTo>
                      <a:pt x="94" y="64"/>
                    </a:lnTo>
                    <a:lnTo>
                      <a:pt x="78" y="80"/>
                    </a:lnTo>
                    <a:lnTo>
                      <a:pt x="72" y="88"/>
                    </a:lnTo>
                    <a:lnTo>
                      <a:pt x="70" y="94"/>
                    </a:lnTo>
                    <a:lnTo>
                      <a:pt x="68" y="102"/>
                    </a:lnTo>
                    <a:lnTo>
                      <a:pt x="136" y="102"/>
                    </a:lnTo>
                    <a:lnTo>
                      <a:pt x="136" y="90"/>
                    </a:lnTo>
                    <a:lnTo>
                      <a:pt x="86" y="90"/>
                    </a:lnTo>
                    <a:close/>
                    <a:moveTo>
                      <a:pt x="188" y="72"/>
                    </a:moveTo>
                    <a:lnTo>
                      <a:pt x="188" y="60"/>
                    </a:lnTo>
                    <a:lnTo>
                      <a:pt x="148" y="60"/>
                    </a:lnTo>
                    <a:lnTo>
                      <a:pt x="148" y="72"/>
                    </a:lnTo>
                    <a:lnTo>
                      <a:pt x="188" y="72"/>
                    </a:lnTo>
                    <a:close/>
                    <a:moveTo>
                      <a:pt x="208" y="96"/>
                    </a:moveTo>
                    <a:lnTo>
                      <a:pt x="208" y="96"/>
                    </a:lnTo>
                    <a:lnTo>
                      <a:pt x="218" y="102"/>
                    </a:lnTo>
                    <a:lnTo>
                      <a:pt x="230" y="104"/>
                    </a:lnTo>
                    <a:lnTo>
                      <a:pt x="238" y="104"/>
                    </a:lnTo>
                    <a:lnTo>
                      <a:pt x="244" y="102"/>
                    </a:lnTo>
                    <a:lnTo>
                      <a:pt x="250" y="100"/>
                    </a:lnTo>
                    <a:lnTo>
                      <a:pt x="256" y="96"/>
                    </a:lnTo>
                    <a:lnTo>
                      <a:pt x="260" y="90"/>
                    </a:lnTo>
                    <a:lnTo>
                      <a:pt x="262" y="84"/>
                    </a:lnTo>
                    <a:lnTo>
                      <a:pt x="264" y="78"/>
                    </a:lnTo>
                    <a:lnTo>
                      <a:pt x="266" y="72"/>
                    </a:lnTo>
                    <a:lnTo>
                      <a:pt x="264" y="64"/>
                    </a:lnTo>
                    <a:lnTo>
                      <a:pt x="260" y="56"/>
                    </a:lnTo>
                    <a:lnTo>
                      <a:pt x="254" y="50"/>
                    </a:lnTo>
                    <a:lnTo>
                      <a:pt x="246" y="48"/>
                    </a:lnTo>
                    <a:lnTo>
                      <a:pt x="252" y="44"/>
                    </a:lnTo>
                    <a:lnTo>
                      <a:pt x="256" y="38"/>
                    </a:lnTo>
                    <a:lnTo>
                      <a:pt x="260" y="32"/>
                    </a:lnTo>
                    <a:lnTo>
                      <a:pt x="260" y="26"/>
                    </a:lnTo>
                    <a:lnTo>
                      <a:pt x="260" y="20"/>
                    </a:lnTo>
                    <a:lnTo>
                      <a:pt x="256" y="12"/>
                    </a:lnTo>
                    <a:lnTo>
                      <a:pt x="252" y="8"/>
                    </a:lnTo>
                    <a:lnTo>
                      <a:pt x="246" y="4"/>
                    </a:lnTo>
                    <a:lnTo>
                      <a:pt x="238" y="0"/>
                    </a:lnTo>
                    <a:lnTo>
                      <a:pt x="230" y="0"/>
                    </a:lnTo>
                    <a:lnTo>
                      <a:pt x="218" y="2"/>
                    </a:lnTo>
                    <a:lnTo>
                      <a:pt x="210" y="6"/>
                    </a:lnTo>
                    <a:lnTo>
                      <a:pt x="202" y="14"/>
                    </a:lnTo>
                    <a:lnTo>
                      <a:pt x="198" y="26"/>
                    </a:lnTo>
                    <a:lnTo>
                      <a:pt x="212" y="28"/>
                    </a:lnTo>
                    <a:lnTo>
                      <a:pt x="214" y="20"/>
                    </a:lnTo>
                    <a:lnTo>
                      <a:pt x="218" y="14"/>
                    </a:lnTo>
                    <a:lnTo>
                      <a:pt x="224" y="10"/>
                    </a:lnTo>
                    <a:lnTo>
                      <a:pt x="230" y="10"/>
                    </a:lnTo>
                    <a:lnTo>
                      <a:pt x="236" y="10"/>
                    </a:lnTo>
                    <a:lnTo>
                      <a:pt x="242" y="14"/>
                    </a:lnTo>
                    <a:lnTo>
                      <a:pt x="246" y="20"/>
                    </a:lnTo>
                    <a:lnTo>
                      <a:pt x="248" y="26"/>
                    </a:lnTo>
                    <a:lnTo>
                      <a:pt x="246" y="34"/>
                    </a:lnTo>
                    <a:lnTo>
                      <a:pt x="240" y="38"/>
                    </a:lnTo>
                    <a:lnTo>
                      <a:pt x="234" y="42"/>
                    </a:lnTo>
                    <a:lnTo>
                      <a:pt x="226" y="44"/>
                    </a:lnTo>
                    <a:lnTo>
                      <a:pt x="224" y="42"/>
                    </a:lnTo>
                    <a:lnTo>
                      <a:pt x="222" y="54"/>
                    </a:lnTo>
                    <a:lnTo>
                      <a:pt x="232" y="52"/>
                    </a:lnTo>
                    <a:lnTo>
                      <a:pt x="240" y="54"/>
                    </a:lnTo>
                    <a:lnTo>
                      <a:pt x="246" y="58"/>
                    </a:lnTo>
                    <a:lnTo>
                      <a:pt x="250" y="64"/>
                    </a:lnTo>
                    <a:lnTo>
                      <a:pt x="252" y="72"/>
                    </a:lnTo>
                    <a:lnTo>
                      <a:pt x="250" y="82"/>
                    </a:lnTo>
                    <a:lnTo>
                      <a:pt x="246" y="88"/>
                    </a:lnTo>
                    <a:lnTo>
                      <a:pt x="238" y="92"/>
                    </a:lnTo>
                    <a:lnTo>
                      <a:pt x="230" y="94"/>
                    </a:lnTo>
                    <a:lnTo>
                      <a:pt x="224" y="94"/>
                    </a:lnTo>
                    <a:lnTo>
                      <a:pt x="218" y="90"/>
                    </a:lnTo>
                    <a:lnTo>
                      <a:pt x="214" y="84"/>
                    </a:lnTo>
                    <a:lnTo>
                      <a:pt x="210" y="74"/>
                    </a:lnTo>
                    <a:lnTo>
                      <a:pt x="198" y="76"/>
                    </a:lnTo>
                    <a:lnTo>
                      <a:pt x="200" y="88"/>
                    </a:lnTo>
                    <a:lnTo>
                      <a:pt x="208" y="9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63" name="Rectangle 374"/>
              <p:cNvSpPr>
                <a:spLocks noChangeArrowheads="1"/>
              </p:cNvSpPr>
              <p:nvPr/>
            </p:nvSpPr>
            <p:spPr bwMode="auto">
              <a:xfrm>
                <a:off x="3550" y="2760"/>
                <a:ext cx="306" cy="148"/>
              </a:xfrm>
              <a:prstGeom prst="rect">
                <a:avLst/>
              </a:prstGeom>
              <a:solidFill>
                <a:srgbClr val="FFFF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64" name="Rectangle 375"/>
              <p:cNvSpPr>
                <a:spLocks noChangeArrowheads="1"/>
              </p:cNvSpPr>
              <p:nvPr/>
            </p:nvSpPr>
            <p:spPr bwMode="auto">
              <a:xfrm>
                <a:off x="3550" y="2760"/>
                <a:ext cx="306" cy="1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65" name="Freeform 376"/>
              <p:cNvSpPr>
                <a:spLocks noEditPoints="1"/>
              </p:cNvSpPr>
              <p:nvPr/>
            </p:nvSpPr>
            <p:spPr bwMode="auto">
              <a:xfrm>
                <a:off x="3542" y="2758"/>
                <a:ext cx="318" cy="158"/>
              </a:xfrm>
              <a:custGeom>
                <a:avLst/>
                <a:gdLst>
                  <a:gd name="T0" fmla="*/ 2 w 318"/>
                  <a:gd name="T1" fmla="*/ 158 h 158"/>
                  <a:gd name="T2" fmla="*/ 0 w 318"/>
                  <a:gd name="T3" fmla="*/ 158 h 158"/>
                  <a:gd name="T4" fmla="*/ 2 w 318"/>
                  <a:gd name="T5" fmla="*/ 158 h 158"/>
                  <a:gd name="T6" fmla="*/ 2 w 318"/>
                  <a:gd name="T7" fmla="*/ 154 h 158"/>
                  <a:gd name="T8" fmla="*/ 2 w 318"/>
                  <a:gd name="T9" fmla="*/ 158 h 158"/>
                  <a:gd name="T10" fmla="*/ 6 w 318"/>
                  <a:gd name="T11" fmla="*/ 158 h 158"/>
                  <a:gd name="T12" fmla="*/ 6 w 318"/>
                  <a:gd name="T13" fmla="*/ 154 h 158"/>
                  <a:gd name="T14" fmla="*/ 2 w 318"/>
                  <a:gd name="T15" fmla="*/ 154 h 158"/>
                  <a:gd name="T16" fmla="*/ 6 w 318"/>
                  <a:gd name="T17" fmla="*/ 154 h 158"/>
                  <a:gd name="T18" fmla="*/ 6 w 318"/>
                  <a:gd name="T19" fmla="*/ 0 h 158"/>
                  <a:gd name="T20" fmla="*/ 314 w 318"/>
                  <a:gd name="T21" fmla="*/ 0 h 158"/>
                  <a:gd name="T22" fmla="*/ 314 w 318"/>
                  <a:gd name="T23" fmla="*/ 154 h 158"/>
                  <a:gd name="T24" fmla="*/ 318 w 318"/>
                  <a:gd name="T25" fmla="*/ 154 h 158"/>
                  <a:gd name="T26" fmla="*/ 314 w 318"/>
                  <a:gd name="T27" fmla="*/ 154 h 158"/>
                  <a:gd name="T28" fmla="*/ 314 w 318"/>
                  <a:gd name="T29" fmla="*/ 158 h 158"/>
                  <a:gd name="T30" fmla="*/ 2 w 318"/>
                  <a:gd name="T31" fmla="*/ 158 h 158"/>
                  <a:gd name="T32" fmla="*/ 314 w 318"/>
                  <a:gd name="T33" fmla="*/ 150 h 158"/>
                  <a:gd name="T34" fmla="*/ 314 w 318"/>
                  <a:gd name="T35" fmla="*/ 2 h 158"/>
                  <a:gd name="T36" fmla="*/ 8 w 318"/>
                  <a:gd name="T37" fmla="*/ 2 h 158"/>
                  <a:gd name="T38" fmla="*/ 8 w 318"/>
                  <a:gd name="T39" fmla="*/ 150 h 158"/>
                  <a:gd name="T40" fmla="*/ 314 w 318"/>
                  <a:gd name="T41" fmla="*/ 150 h 15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318"/>
                  <a:gd name="T64" fmla="*/ 0 h 158"/>
                  <a:gd name="T65" fmla="*/ 318 w 318"/>
                  <a:gd name="T66" fmla="*/ 158 h 158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318" h="158">
                    <a:moveTo>
                      <a:pt x="2" y="158"/>
                    </a:moveTo>
                    <a:lnTo>
                      <a:pt x="0" y="158"/>
                    </a:lnTo>
                    <a:lnTo>
                      <a:pt x="2" y="158"/>
                    </a:lnTo>
                    <a:lnTo>
                      <a:pt x="2" y="154"/>
                    </a:lnTo>
                    <a:lnTo>
                      <a:pt x="2" y="158"/>
                    </a:lnTo>
                    <a:lnTo>
                      <a:pt x="6" y="158"/>
                    </a:lnTo>
                    <a:lnTo>
                      <a:pt x="6" y="154"/>
                    </a:lnTo>
                    <a:lnTo>
                      <a:pt x="2" y="154"/>
                    </a:lnTo>
                    <a:lnTo>
                      <a:pt x="6" y="154"/>
                    </a:lnTo>
                    <a:lnTo>
                      <a:pt x="6" y="0"/>
                    </a:lnTo>
                    <a:lnTo>
                      <a:pt x="314" y="0"/>
                    </a:lnTo>
                    <a:lnTo>
                      <a:pt x="314" y="154"/>
                    </a:lnTo>
                    <a:lnTo>
                      <a:pt x="318" y="154"/>
                    </a:lnTo>
                    <a:lnTo>
                      <a:pt x="314" y="154"/>
                    </a:lnTo>
                    <a:lnTo>
                      <a:pt x="314" y="158"/>
                    </a:lnTo>
                    <a:lnTo>
                      <a:pt x="2" y="158"/>
                    </a:lnTo>
                    <a:close/>
                    <a:moveTo>
                      <a:pt x="314" y="150"/>
                    </a:moveTo>
                    <a:lnTo>
                      <a:pt x="314" y="2"/>
                    </a:lnTo>
                    <a:lnTo>
                      <a:pt x="8" y="2"/>
                    </a:lnTo>
                    <a:lnTo>
                      <a:pt x="8" y="150"/>
                    </a:lnTo>
                    <a:lnTo>
                      <a:pt x="314" y="150"/>
                    </a:lnTo>
                    <a:close/>
                  </a:path>
                </a:pathLst>
              </a:custGeom>
              <a:solidFill>
                <a:srgbClr val="7F7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66" name="Freeform 377"/>
              <p:cNvSpPr>
                <a:spLocks/>
              </p:cNvSpPr>
              <p:nvPr/>
            </p:nvSpPr>
            <p:spPr bwMode="auto">
              <a:xfrm>
                <a:off x="3542" y="2758"/>
                <a:ext cx="318" cy="158"/>
              </a:xfrm>
              <a:custGeom>
                <a:avLst/>
                <a:gdLst>
                  <a:gd name="T0" fmla="*/ 2 w 318"/>
                  <a:gd name="T1" fmla="*/ 158 h 158"/>
                  <a:gd name="T2" fmla="*/ 0 w 318"/>
                  <a:gd name="T3" fmla="*/ 158 h 158"/>
                  <a:gd name="T4" fmla="*/ 2 w 318"/>
                  <a:gd name="T5" fmla="*/ 158 h 158"/>
                  <a:gd name="T6" fmla="*/ 2 w 318"/>
                  <a:gd name="T7" fmla="*/ 154 h 158"/>
                  <a:gd name="T8" fmla="*/ 2 w 318"/>
                  <a:gd name="T9" fmla="*/ 158 h 158"/>
                  <a:gd name="T10" fmla="*/ 6 w 318"/>
                  <a:gd name="T11" fmla="*/ 158 h 158"/>
                  <a:gd name="T12" fmla="*/ 6 w 318"/>
                  <a:gd name="T13" fmla="*/ 154 h 158"/>
                  <a:gd name="T14" fmla="*/ 2 w 318"/>
                  <a:gd name="T15" fmla="*/ 154 h 158"/>
                  <a:gd name="T16" fmla="*/ 6 w 318"/>
                  <a:gd name="T17" fmla="*/ 154 h 158"/>
                  <a:gd name="T18" fmla="*/ 6 w 318"/>
                  <a:gd name="T19" fmla="*/ 0 h 158"/>
                  <a:gd name="T20" fmla="*/ 314 w 318"/>
                  <a:gd name="T21" fmla="*/ 0 h 158"/>
                  <a:gd name="T22" fmla="*/ 314 w 318"/>
                  <a:gd name="T23" fmla="*/ 154 h 158"/>
                  <a:gd name="T24" fmla="*/ 318 w 318"/>
                  <a:gd name="T25" fmla="*/ 154 h 158"/>
                  <a:gd name="T26" fmla="*/ 314 w 318"/>
                  <a:gd name="T27" fmla="*/ 154 h 158"/>
                  <a:gd name="T28" fmla="*/ 314 w 318"/>
                  <a:gd name="T29" fmla="*/ 158 h 158"/>
                  <a:gd name="T30" fmla="*/ 2 w 318"/>
                  <a:gd name="T31" fmla="*/ 158 h 15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318"/>
                  <a:gd name="T49" fmla="*/ 0 h 158"/>
                  <a:gd name="T50" fmla="*/ 318 w 318"/>
                  <a:gd name="T51" fmla="*/ 158 h 15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318" h="158">
                    <a:moveTo>
                      <a:pt x="2" y="158"/>
                    </a:moveTo>
                    <a:lnTo>
                      <a:pt x="0" y="158"/>
                    </a:lnTo>
                    <a:lnTo>
                      <a:pt x="2" y="158"/>
                    </a:lnTo>
                    <a:lnTo>
                      <a:pt x="2" y="154"/>
                    </a:lnTo>
                    <a:lnTo>
                      <a:pt x="2" y="158"/>
                    </a:lnTo>
                    <a:lnTo>
                      <a:pt x="6" y="158"/>
                    </a:lnTo>
                    <a:lnTo>
                      <a:pt x="6" y="154"/>
                    </a:lnTo>
                    <a:lnTo>
                      <a:pt x="2" y="154"/>
                    </a:lnTo>
                    <a:lnTo>
                      <a:pt x="6" y="154"/>
                    </a:lnTo>
                    <a:lnTo>
                      <a:pt x="6" y="0"/>
                    </a:lnTo>
                    <a:lnTo>
                      <a:pt x="314" y="0"/>
                    </a:lnTo>
                    <a:lnTo>
                      <a:pt x="314" y="154"/>
                    </a:lnTo>
                    <a:lnTo>
                      <a:pt x="318" y="154"/>
                    </a:lnTo>
                    <a:lnTo>
                      <a:pt x="314" y="154"/>
                    </a:lnTo>
                    <a:lnTo>
                      <a:pt x="314" y="158"/>
                    </a:lnTo>
                    <a:lnTo>
                      <a:pt x="2" y="158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67" name="Rectangle 378"/>
              <p:cNvSpPr>
                <a:spLocks noChangeArrowheads="1"/>
              </p:cNvSpPr>
              <p:nvPr/>
            </p:nvSpPr>
            <p:spPr bwMode="auto">
              <a:xfrm>
                <a:off x="3550" y="2760"/>
                <a:ext cx="306" cy="1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68" name="Freeform 379"/>
              <p:cNvSpPr>
                <a:spLocks noEditPoints="1"/>
              </p:cNvSpPr>
              <p:nvPr/>
            </p:nvSpPr>
            <p:spPr bwMode="auto">
              <a:xfrm>
                <a:off x="3542" y="2758"/>
                <a:ext cx="6" cy="158"/>
              </a:xfrm>
              <a:custGeom>
                <a:avLst/>
                <a:gdLst>
                  <a:gd name="T0" fmla="*/ 2 w 6"/>
                  <a:gd name="T1" fmla="*/ 158 h 158"/>
                  <a:gd name="T2" fmla="*/ 2 w 6"/>
                  <a:gd name="T3" fmla="*/ 154 h 158"/>
                  <a:gd name="T4" fmla="*/ 2 w 6"/>
                  <a:gd name="T5" fmla="*/ 154 h 158"/>
                  <a:gd name="T6" fmla="*/ 2 w 6"/>
                  <a:gd name="T7" fmla="*/ 154 h 158"/>
                  <a:gd name="T8" fmla="*/ 6 w 6"/>
                  <a:gd name="T9" fmla="*/ 154 h 158"/>
                  <a:gd name="T10" fmla="*/ 6 w 6"/>
                  <a:gd name="T11" fmla="*/ 158 h 158"/>
                  <a:gd name="T12" fmla="*/ 2 w 6"/>
                  <a:gd name="T13" fmla="*/ 158 h 158"/>
                  <a:gd name="T14" fmla="*/ 0 w 6"/>
                  <a:gd name="T15" fmla="*/ 158 h 158"/>
                  <a:gd name="T16" fmla="*/ 0 w 6"/>
                  <a:gd name="T17" fmla="*/ 154 h 158"/>
                  <a:gd name="T18" fmla="*/ 2 w 6"/>
                  <a:gd name="T19" fmla="*/ 154 h 158"/>
                  <a:gd name="T20" fmla="*/ 2 w 6"/>
                  <a:gd name="T21" fmla="*/ 158 h 158"/>
                  <a:gd name="T22" fmla="*/ 0 w 6"/>
                  <a:gd name="T23" fmla="*/ 158 h 158"/>
                  <a:gd name="T24" fmla="*/ 2 w 6"/>
                  <a:gd name="T25" fmla="*/ 154 h 158"/>
                  <a:gd name="T26" fmla="*/ 0 w 6"/>
                  <a:gd name="T27" fmla="*/ 154 h 158"/>
                  <a:gd name="T28" fmla="*/ 0 w 6"/>
                  <a:gd name="T29" fmla="*/ 0 h 158"/>
                  <a:gd name="T30" fmla="*/ 0 w 6"/>
                  <a:gd name="T31" fmla="*/ 0 h 158"/>
                  <a:gd name="T32" fmla="*/ 4 w 6"/>
                  <a:gd name="T33" fmla="*/ 0 h 158"/>
                  <a:gd name="T34" fmla="*/ 6 w 6"/>
                  <a:gd name="T35" fmla="*/ 0 h 158"/>
                  <a:gd name="T36" fmla="*/ 6 w 6"/>
                  <a:gd name="T37" fmla="*/ 154 h 158"/>
                  <a:gd name="T38" fmla="*/ 2 w 6"/>
                  <a:gd name="T39" fmla="*/ 154 h 15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"/>
                  <a:gd name="T61" fmla="*/ 0 h 158"/>
                  <a:gd name="T62" fmla="*/ 6 w 6"/>
                  <a:gd name="T63" fmla="*/ 158 h 15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" h="158">
                    <a:moveTo>
                      <a:pt x="2" y="158"/>
                    </a:moveTo>
                    <a:lnTo>
                      <a:pt x="2" y="154"/>
                    </a:lnTo>
                    <a:lnTo>
                      <a:pt x="6" y="154"/>
                    </a:lnTo>
                    <a:lnTo>
                      <a:pt x="6" y="158"/>
                    </a:lnTo>
                    <a:lnTo>
                      <a:pt x="2" y="158"/>
                    </a:lnTo>
                    <a:close/>
                    <a:moveTo>
                      <a:pt x="0" y="158"/>
                    </a:moveTo>
                    <a:lnTo>
                      <a:pt x="0" y="154"/>
                    </a:lnTo>
                    <a:lnTo>
                      <a:pt x="2" y="154"/>
                    </a:lnTo>
                    <a:lnTo>
                      <a:pt x="2" y="158"/>
                    </a:lnTo>
                    <a:lnTo>
                      <a:pt x="0" y="158"/>
                    </a:lnTo>
                    <a:close/>
                    <a:moveTo>
                      <a:pt x="2" y="154"/>
                    </a:moveTo>
                    <a:lnTo>
                      <a:pt x="0" y="15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154"/>
                    </a:lnTo>
                    <a:lnTo>
                      <a:pt x="2" y="154"/>
                    </a:lnTo>
                    <a:close/>
                  </a:path>
                </a:pathLst>
              </a:custGeom>
              <a:solidFill>
                <a:srgbClr val="3F3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69" name="Freeform 380"/>
              <p:cNvSpPr>
                <a:spLocks/>
              </p:cNvSpPr>
              <p:nvPr/>
            </p:nvSpPr>
            <p:spPr bwMode="auto">
              <a:xfrm>
                <a:off x="3544" y="2912"/>
                <a:ext cx="4" cy="4"/>
              </a:xfrm>
              <a:custGeom>
                <a:avLst/>
                <a:gdLst>
                  <a:gd name="T0" fmla="*/ 0 w 4"/>
                  <a:gd name="T1" fmla="*/ 4 h 4"/>
                  <a:gd name="T2" fmla="*/ 0 w 4"/>
                  <a:gd name="T3" fmla="*/ 0 h 4"/>
                  <a:gd name="T4" fmla="*/ 0 w 4"/>
                  <a:gd name="T5" fmla="*/ 0 h 4"/>
                  <a:gd name="T6" fmla="*/ 0 w 4"/>
                  <a:gd name="T7" fmla="*/ 0 h 4"/>
                  <a:gd name="T8" fmla="*/ 4 w 4"/>
                  <a:gd name="T9" fmla="*/ 0 h 4"/>
                  <a:gd name="T10" fmla="*/ 4 w 4"/>
                  <a:gd name="T11" fmla="*/ 4 h 4"/>
                  <a:gd name="T12" fmla="*/ 0 w 4"/>
                  <a:gd name="T13" fmla="*/ 4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4"/>
                  <a:gd name="T23" fmla="*/ 4 w 4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4">
                    <a:moveTo>
                      <a:pt x="0" y="4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4"/>
                    </a:lnTo>
                    <a:lnTo>
                      <a:pt x="0" y="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70" name="Rectangle 381"/>
              <p:cNvSpPr>
                <a:spLocks noChangeArrowheads="1"/>
              </p:cNvSpPr>
              <p:nvPr/>
            </p:nvSpPr>
            <p:spPr bwMode="auto">
              <a:xfrm>
                <a:off x="3542" y="2912"/>
                <a:ext cx="2" cy="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71" name="Freeform 382"/>
              <p:cNvSpPr>
                <a:spLocks/>
              </p:cNvSpPr>
              <p:nvPr/>
            </p:nvSpPr>
            <p:spPr bwMode="auto">
              <a:xfrm>
                <a:off x="3542" y="2758"/>
                <a:ext cx="6" cy="154"/>
              </a:xfrm>
              <a:custGeom>
                <a:avLst/>
                <a:gdLst>
                  <a:gd name="T0" fmla="*/ 2 w 6"/>
                  <a:gd name="T1" fmla="*/ 154 h 154"/>
                  <a:gd name="T2" fmla="*/ 0 w 6"/>
                  <a:gd name="T3" fmla="*/ 154 h 154"/>
                  <a:gd name="T4" fmla="*/ 0 w 6"/>
                  <a:gd name="T5" fmla="*/ 0 h 154"/>
                  <a:gd name="T6" fmla="*/ 0 w 6"/>
                  <a:gd name="T7" fmla="*/ 0 h 154"/>
                  <a:gd name="T8" fmla="*/ 4 w 6"/>
                  <a:gd name="T9" fmla="*/ 0 h 154"/>
                  <a:gd name="T10" fmla="*/ 6 w 6"/>
                  <a:gd name="T11" fmla="*/ 0 h 154"/>
                  <a:gd name="T12" fmla="*/ 6 w 6"/>
                  <a:gd name="T13" fmla="*/ 154 h 154"/>
                  <a:gd name="T14" fmla="*/ 2 w 6"/>
                  <a:gd name="T15" fmla="*/ 154 h 15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"/>
                  <a:gd name="T25" fmla="*/ 0 h 154"/>
                  <a:gd name="T26" fmla="*/ 6 w 6"/>
                  <a:gd name="T27" fmla="*/ 154 h 15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" h="154">
                    <a:moveTo>
                      <a:pt x="2" y="154"/>
                    </a:moveTo>
                    <a:lnTo>
                      <a:pt x="0" y="15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154"/>
                    </a:lnTo>
                    <a:lnTo>
                      <a:pt x="2" y="15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72" name="Freeform 383"/>
              <p:cNvSpPr>
                <a:spLocks/>
              </p:cNvSpPr>
              <p:nvPr/>
            </p:nvSpPr>
            <p:spPr bwMode="auto">
              <a:xfrm>
                <a:off x="3542" y="2752"/>
                <a:ext cx="2" cy="6"/>
              </a:xfrm>
              <a:custGeom>
                <a:avLst/>
                <a:gdLst>
                  <a:gd name="T0" fmla="*/ 0 w 2"/>
                  <a:gd name="T1" fmla="*/ 6 h 6"/>
                  <a:gd name="T2" fmla="*/ 0 w 2"/>
                  <a:gd name="T3" fmla="*/ 4 h 6"/>
                  <a:gd name="T4" fmla="*/ 0 w 2"/>
                  <a:gd name="T5" fmla="*/ 0 h 6"/>
                  <a:gd name="T6" fmla="*/ 0 w 2"/>
                  <a:gd name="T7" fmla="*/ 0 h 6"/>
                  <a:gd name="T8" fmla="*/ 0 w 2"/>
                  <a:gd name="T9" fmla="*/ 2 h 6"/>
                  <a:gd name="T10" fmla="*/ 2 w 2"/>
                  <a:gd name="T11" fmla="*/ 2 h 6"/>
                  <a:gd name="T12" fmla="*/ 0 w 2"/>
                  <a:gd name="T13" fmla="*/ 2 h 6"/>
                  <a:gd name="T14" fmla="*/ 0 w 2"/>
                  <a:gd name="T15" fmla="*/ 6 h 6"/>
                  <a:gd name="T16" fmla="*/ 0 w 2"/>
                  <a:gd name="T17" fmla="*/ 6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"/>
                  <a:gd name="T28" fmla="*/ 0 h 6"/>
                  <a:gd name="T29" fmla="*/ 2 w 2"/>
                  <a:gd name="T30" fmla="*/ 6 h 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" h="6">
                    <a:moveTo>
                      <a:pt x="0" y="6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73" name="Freeform 384"/>
              <p:cNvSpPr>
                <a:spLocks/>
              </p:cNvSpPr>
              <p:nvPr/>
            </p:nvSpPr>
            <p:spPr bwMode="auto">
              <a:xfrm>
                <a:off x="3542" y="2752"/>
                <a:ext cx="2" cy="6"/>
              </a:xfrm>
              <a:custGeom>
                <a:avLst/>
                <a:gdLst>
                  <a:gd name="T0" fmla="*/ 0 w 2"/>
                  <a:gd name="T1" fmla="*/ 6 h 6"/>
                  <a:gd name="T2" fmla="*/ 0 w 2"/>
                  <a:gd name="T3" fmla="*/ 4 h 6"/>
                  <a:gd name="T4" fmla="*/ 0 w 2"/>
                  <a:gd name="T5" fmla="*/ 0 h 6"/>
                  <a:gd name="T6" fmla="*/ 0 w 2"/>
                  <a:gd name="T7" fmla="*/ 0 h 6"/>
                  <a:gd name="T8" fmla="*/ 0 w 2"/>
                  <a:gd name="T9" fmla="*/ 2 h 6"/>
                  <a:gd name="T10" fmla="*/ 2 w 2"/>
                  <a:gd name="T11" fmla="*/ 2 h 6"/>
                  <a:gd name="T12" fmla="*/ 0 w 2"/>
                  <a:gd name="T13" fmla="*/ 2 h 6"/>
                  <a:gd name="T14" fmla="*/ 0 w 2"/>
                  <a:gd name="T15" fmla="*/ 6 h 6"/>
                  <a:gd name="T16" fmla="*/ 0 w 2"/>
                  <a:gd name="T17" fmla="*/ 6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"/>
                  <a:gd name="T28" fmla="*/ 0 h 6"/>
                  <a:gd name="T29" fmla="*/ 2 w 2"/>
                  <a:gd name="T30" fmla="*/ 6 h 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" h="6">
                    <a:moveTo>
                      <a:pt x="0" y="6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74" name="Freeform 385"/>
              <p:cNvSpPr>
                <a:spLocks/>
              </p:cNvSpPr>
              <p:nvPr/>
            </p:nvSpPr>
            <p:spPr bwMode="auto">
              <a:xfrm>
                <a:off x="3542" y="2752"/>
                <a:ext cx="316" cy="6"/>
              </a:xfrm>
              <a:custGeom>
                <a:avLst/>
                <a:gdLst>
                  <a:gd name="T0" fmla="*/ 4 w 316"/>
                  <a:gd name="T1" fmla="*/ 6 h 6"/>
                  <a:gd name="T2" fmla="*/ 0 w 316"/>
                  <a:gd name="T3" fmla="*/ 6 h 6"/>
                  <a:gd name="T4" fmla="*/ 0 w 316"/>
                  <a:gd name="T5" fmla="*/ 2 h 6"/>
                  <a:gd name="T6" fmla="*/ 4 w 316"/>
                  <a:gd name="T7" fmla="*/ 2 h 6"/>
                  <a:gd name="T8" fmla="*/ 0 w 316"/>
                  <a:gd name="T9" fmla="*/ 2 h 6"/>
                  <a:gd name="T10" fmla="*/ 0 w 316"/>
                  <a:gd name="T11" fmla="*/ 0 h 6"/>
                  <a:gd name="T12" fmla="*/ 2 w 316"/>
                  <a:gd name="T13" fmla="*/ 0 h 6"/>
                  <a:gd name="T14" fmla="*/ 316 w 316"/>
                  <a:gd name="T15" fmla="*/ 0 h 6"/>
                  <a:gd name="T16" fmla="*/ 314 w 316"/>
                  <a:gd name="T17" fmla="*/ 0 h 6"/>
                  <a:gd name="T18" fmla="*/ 314 w 316"/>
                  <a:gd name="T19" fmla="*/ 4 h 6"/>
                  <a:gd name="T20" fmla="*/ 314 w 316"/>
                  <a:gd name="T21" fmla="*/ 6 h 6"/>
                  <a:gd name="T22" fmla="*/ 4 w 316"/>
                  <a:gd name="T23" fmla="*/ 6 h 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16"/>
                  <a:gd name="T37" fmla="*/ 0 h 6"/>
                  <a:gd name="T38" fmla="*/ 316 w 316"/>
                  <a:gd name="T39" fmla="*/ 6 h 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16" h="6">
                    <a:moveTo>
                      <a:pt x="4" y="6"/>
                    </a:moveTo>
                    <a:lnTo>
                      <a:pt x="0" y="6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316" y="0"/>
                    </a:lnTo>
                    <a:lnTo>
                      <a:pt x="314" y="0"/>
                    </a:lnTo>
                    <a:lnTo>
                      <a:pt x="314" y="4"/>
                    </a:lnTo>
                    <a:lnTo>
                      <a:pt x="314" y="6"/>
                    </a:lnTo>
                    <a:lnTo>
                      <a:pt x="4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75" name="Freeform 386"/>
              <p:cNvSpPr>
                <a:spLocks/>
              </p:cNvSpPr>
              <p:nvPr/>
            </p:nvSpPr>
            <p:spPr bwMode="auto">
              <a:xfrm>
                <a:off x="3542" y="2752"/>
                <a:ext cx="316" cy="6"/>
              </a:xfrm>
              <a:custGeom>
                <a:avLst/>
                <a:gdLst>
                  <a:gd name="T0" fmla="*/ 4 w 316"/>
                  <a:gd name="T1" fmla="*/ 6 h 6"/>
                  <a:gd name="T2" fmla="*/ 0 w 316"/>
                  <a:gd name="T3" fmla="*/ 6 h 6"/>
                  <a:gd name="T4" fmla="*/ 0 w 316"/>
                  <a:gd name="T5" fmla="*/ 2 h 6"/>
                  <a:gd name="T6" fmla="*/ 4 w 316"/>
                  <a:gd name="T7" fmla="*/ 2 h 6"/>
                  <a:gd name="T8" fmla="*/ 0 w 316"/>
                  <a:gd name="T9" fmla="*/ 2 h 6"/>
                  <a:gd name="T10" fmla="*/ 0 w 316"/>
                  <a:gd name="T11" fmla="*/ 0 h 6"/>
                  <a:gd name="T12" fmla="*/ 2 w 316"/>
                  <a:gd name="T13" fmla="*/ 0 h 6"/>
                  <a:gd name="T14" fmla="*/ 316 w 316"/>
                  <a:gd name="T15" fmla="*/ 0 h 6"/>
                  <a:gd name="T16" fmla="*/ 314 w 316"/>
                  <a:gd name="T17" fmla="*/ 0 h 6"/>
                  <a:gd name="T18" fmla="*/ 314 w 316"/>
                  <a:gd name="T19" fmla="*/ 4 h 6"/>
                  <a:gd name="T20" fmla="*/ 314 w 316"/>
                  <a:gd name="T21" fmla="*/ 6 h 6"/>
                  <a:gd name="T22" fmla="*/ 4 w 316"/>
                  <a:gd name="T23" fmla="*/ 6 h 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16"/>
                  <a:gd name="T37" fmla="*/ 0 h 6"/>
                  <a:gd name="T38" fmla="*/ 316 w 316"/>
                  <a:gd name="T39" fmla="*/ 6 h 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16" h="6">
                    <a:moveTo>
                      <a:pt x="4" y="6"/>
                    </a:moveTo>
                    <a:lnTo>
                      <a:pt x="0" y="6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316" y="0"/>
                    </a:lnTo>
                    <a:lnTo>
                      <a:pt x="314" y="0"/>
                    </a:lnTo>
                    <a:lnTo>
                      <a:pt x="314" y="4"/>
                    </a:lnTo>
                    <a:lnTo>
                      <a:pt x="314" y="6"/>
                    </a:lnTo>
                    <a:lnTo>
                      <a:pt x="4" y="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76" name="Rectangle 387"/>
              <p:cNvSpPr>
                <a:spLocks noChangeArrowheads="1"/>
              </p:cNvSpPr>
              <p:nvPr/>
            </p:nvSpPr>
            <p:spPr bwMode="auto">
              <a:xfrm>
                <a:off x="3866" y="2604"/>
                <a:ext cx="372" cy="146"/>
              </a:xfrm>
              <a:prstGeom prst="rect">
                <a:avLst/>
              </a:prstGeom>
              <a:solidFill>
                <a:srgbClr val="FFFF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77" name="Rectangle 388"/>
              <p:cNvSpPr>
                <a:spLocks noChangeArrowheads="1"/>
              </p:cNvSpPr>
              <p:nvPr/>
            </p:nvSpPr>
            <p:spPr bwMode="auto">
              <a:xfrm>
                <a:off x="3866" y="2604"/>
                <a:ext cx="372" cy="1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78" name="Freeform 389"/>
              <p:cNvSpPr>
                <a:spLocks noEditPoints="1"/>
              </p:cNvSpPr>
              <p:nvPr/>
            </p:nvSpPr>
            <p:spPr bwMode="auto">
              <a:xfrm>
                <a:off x="3858" y="2596"/>
                <a:ext cx="388" cy="162"/>
              </a:xfrm>
              <a:custGeom>
                <a:avLst/>
                <a:gdLst>
                  <a:gd name="T0" fmla="*/ 386 w 388"/>
                  <a:gd name="T1" fmla="*/ 162 h 162"/>
                  <a:gd name="T2" fmla="*/ 386 w 388"/>
                  <a:gd name="T3" fmla="*/ 160 h 162"/>
                  <a:gd name="T4" fmla="*/ 386 w 388"/>
                  <a:gd name="T5" fmla="*/ 158 h 162"/>
                  <a:gd name="T6" fmla="*/ 388 w 388"/>
                  <a:gd name="T7" fmla="*/ 158 h 162"/>
                  <a:gd name="T8" fmla="*/ 388 w 388"/>
                  <a:gd name="T9" fmla="*/ 162 h 162"/>
                  <a:gd name="T10" fmla="*/ 386 w 388"/>
                  <a:gd name="T11" fmla="*/ 162 h 162"/>
                  <a:gd name="T12" fmla="*/ 382 w 388"/>
                  <a:gd name="T13" fmla="*/ 160 h 162"/>
                  <a:gd name="T14" fmla="*/ 382 w 388"/>
                  <a:gd name="T15" fmla="*/ 156 h 162"/>
                  <a:gd name="T16" fmla="*/ 2 w 388"/>
                  <a:gd name="T17" fmla="*/ 156 h 162"/>
                  <a:gd name="T18" fmla="*/ 0 w 388"/>
                  <a:gd name="T19" fmla="*/ 156 h 162"/>
                  <a:gd name="T20" fmla="*/ 0 w 388"/>
                  <a:gd name="T21" fmla="*/ 4 h 162"/>
                  <a:gd name="T22" fmla="*/ 0 w 388"/>
                  <a:gd name="T23" fmla="*/ 0 h 162"/>
                  <a:gd name="T24" fmla="*/ 4 w 388"/>
                  <a:gd name="T25" fmla="*/ 0 h 162"/>
                  <a:gd name="T26" fmla="*/ 384 w 388"/>
                  <a:gd name="T27" fmla="*/ 0 h 162"/>
                  <a:gd name="T28" fmla="*/ 384 w 388"/>
                  <a:gd name="T29" fmla="*/ 4 h 162"/>
                  <a:gd name="T30" fmla="*/ 384 w 388"/>
                  <a:gd name="T31" fmla="*/ 0 h 162"/>
                  <a:gd name="T32" fmla="*/ 388 w 388"/>
                  <a:gd name="T33" fmla="*/ 0 h 162"/>
                  <a:gd name="T34" fmla="*/ 388 w 388"/>
                  <a:gd name="T35" fmla="*/ 4 h 162"/>
                  <a:gd name="T36" fmla="*/ 388 w 388"/>
                  <a:gd name="T37" fmla="*/ 158 h 162"/>
                  <a:gd name="T38" fmla="*/ 386 w 388"/>
                  <a:gd name="T39" fmla="*/ 158 h 162"/>
                  <a:gd name="T40" fmla="*/ 386 w 388"/>
                  <a:gd name="T41" fmla="*/ 156 h 162"/>
                  <a:gd name="T42" fmla="*/ 382 w 388"/>
                  <a:gd name="T43" fmla="*/ 156 h 162"/>
                  <a:gd name="T44" fmla="*/ 382 w 388"/>
                  <a:gd name="T45" fmla="*/ 160 h 162"/>
                  <a:gd name="T46" fmla="*/ 382 w 388"/>
                  <a:gd name="T47" fmla="*/ 160 h 162"/>
                  <a:gd name="T48" fmla="*/ 380 w 388"/>
                  <a:gd name="T49" fmla="*/ 154 h 162"/>
                  <a:gd name="T50" fmla="*/ 380 w 388"/>
                  <a:gd name="T51" fmla="*/ 8 h 162"/>
                  <a:gd name="T52" fmla="*/ 8 w 388"/>
                  <a:gd name="T53" fmla="*/ 8 h 162"/>
                  <a:gd name="T54" fmla="*/ 8 w 388"/>
                  <a:gd name="T55" fmla="*/ 154 h 162"/>
                  <a:gd name="T56" fmla="*/ 380 w 388"/>
                  <a:gd name="T57" fmla="*/ 154 h 162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388"/>
                  <a:gd name="T88" fmla="*/ 0 h 162"/>
                  <a:gd name="T89" fmla="*/ 388 w 388"/>
                  <a:gd name="T90" fmla="*/ 162 h 162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388" h="162">
                    <a:moveTo>
                      <a:pt x="386" y="162"/>
                    </a:moveTo>
                    <a:lnTo>
                      <a:pt x="386" y="160"/>
                    </a:lnTo>
                    <a:lnTo>
                      <a:pt x="386" y="158"/>
                    </a:lnTo>
                    <a:lnTo>
                      <a:pt x="388" y="158"/>
                    </a:lnTo>
                    <a:lnTo>
                      <a:pt x="388" y="162"/>
                    </a:lnTo>
                    <a:lnTo>
                      <a:pt x="386" y="162"/>
                    </a:lnTo>
                    <a:close/>
                    <a:moveTo>
                      <a:pt x="382" y="160"/>
                    </a:moveTo>
                    <a:lnTo>
                      <a:pt x="382" y="156"/>
                    </a:lnTo>
                    <a:lnTo>
                      <a:pt x="2" y="156"/>
                    </a:lnTo>
                    <a:lnTo>
                      <a:pt x="0" y="15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384" y="0"/>
                    </a:lnTo>
                    <a:lnTo>
                      <a:pt x="384" y="4"/>
                    </a:lnTo>
                    <a:lnTo>
                      <a:pt x="384" y="0"/>
                    </a:lnTo>
                    <a:lnTo>
                      <a:pt x="388" y="0"/>
                    </a:lnTo>
                    <a:lnTo>
                      <a:pt x="388" y="4"/>
                    </a:lnTo>
                    <a:lnTo>
                      <a:pt x="388" y="158"/>
                    </a:lnTo>
                    <a:lnTo>
                      <a:pt x="386" y="158"/>
                    </a:lnTo>
                    <a:lnTo>
                      <a:pt x="386" y="156"/>
                    </a:lnTo>
                    <a:lnTo>
                      <a:pt x="382" y="156"/>
                    </a:lnTo>
                    <a:lnTo>
                      <a:pt x="382" y="160"/>
                    </a:lnTo>
                    <a:close/>
                    <a:moveTo>
                      <a:pt x="380" y="154"/>
                    </a:moveTo>
                    <a:lnTo>
                      <a:pt x="380" y="8"/>
                    </a:lnTo>
                    <a:lnTo>
                      <a:pt x="8" y="8"/>
                    </a:lnTo>
                    <a:lnTo>
                      <a:pt x="8" y="154"/>
                    </a:lnTo>
                    <a:lnTo>
                      <a:pt x="380" y="1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79" name="Freeform 390"/>
              <p:cNvSpPr>
                <a:spLocks/>
              </p:cNvSpPr>
              <p:nvPr/>
            </p:nvSpPr>
            <p:spPr bwMode="auto">
              <a:xfrm>
                <a:off x="4244" y="2754"/>
                <a:ext cx="2" cy="4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2 h 4"/>
                  <a:gd name="T4" fmla="*/ 0 w 2"/>
                  <a:gd name="T5" fmla="*/ 0 h 4"/>
                  <a:gd name="T6" fmla="*/ 2 w 2"/>
                  <a:gd name="T7" fmla="*/ 0 h 4"/>
                  <a:gd name="T8" fmla="*/ 2 w 2"/>
                  <a:gd name="T9" fmla="*/ 4 h 4"/>
                  <a:gd name="T10" fmla="*/ 0 w 2"/>
                  <a:gd name="T11" fmla="*/ 4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80" name="Freeform 391"/>
              <p:cNvSpPr>
                <a:spLocks/>
              </p:cNvSpPr>
              <p:nvPr/>
            </p:nvSpPr>
            <p:spPr bwMode="auto">
              <a:xfrm>
                <a:off x="3858" y="2596"/>
                <a:ext cx="388" cy="160"/>
              </a:xfrm>
              <a:custGeom>
                <a:avLst/>
                <a:gdLst>
                  <a:gd name="T0" fmla="*/ 382 w 388"/>
                  <a:gd name="T1" fmla="*/ 160 h 160"/>
                  <a:gd name="T2" fmla="*/ 382 w 388"/>
                  <a:gd name="T3" fmla="*/ 156 h 160"/>
                  <a:gd name="T4" fmla="*/ 2 w 388"/>
                  <a:gd name="T5" fmla="*/ 156 h 160"/>
                  <a:gd name="T6" fmla="*/ 0 w 388"/>
                  <a:gd name="T7" fmla="*/ 156 h 160"/>
                  <a:gd name="T8" fmla="*/ 0 w 388"/>
                  <a:gd name="T9" fmla="*/ 4 h 160"/>
                  <a:gd name="T10" fmla="*/ 0 w 388"/>
                  <a:gd name="T11" fmla="*/ 0 h 160"/>
                  <a:gd name="T12" fmla="*/ 4 w 388"/>
                  <a:gd name="T13" fmla="*/ 0 h 160"/>
                  <a:gd name="T14" fmla="*/ 384 w 388"/>
                  <a:gd name="T15" fmla="*/ 0 h 160"/>
                  <a:gd name="T16" fmla="*/ 384 w 388"/>
                  <a:gd name="T17" fmla="*/ 4 h 160"/>
                  <a:gd name="T18" fmla="*/ 384 w 388"/>
                  <a:gd name="T19" fmla="*/ 0 h 160"/>
                  <a:gd name="T20" fmla="*/ 388 w 388"/>
                  <a:gd name="T21" fmla="*/ 0 h 160"/>
                  <a:gd name="T22" fmla="*/ 388 w 388"/>
                  <a:gd name="T23" fmla="*/ 4 h 160"/>
                  <a:gd name="T24" fmla="*/ 388 w 388"/>
                  <a:gd name="T25" fmla="*/ 158 h 160"/>
                  <a:gd name="T26" fmla="*/ 386 w 388"/>
                  <a:gd name="T27" fmla="*/ 158 h 160"/>
                  <a:gd name="T28" fmla="*/ 386 w 388"/>
                  <a:gd name="T29" fmla="*/ 156 h 160"/>
                  <a:gd name="T30" fmla="*/ 382 w 388"/>
                  <a:gd name="T31" fmla="*/ 156 h 160"/>
                  <a:gd name="T32" fmla="*/ 382 w 388"/>
                  <a:gd name="T33" fmla="*/ 160 h 160"/>
                  <a:gd name="T34" fmla="*/ 382 w 388"/>
                  <a:gd name="T35" fmla="*/ 160 h 16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388"/>
                  <a:gd name="T55" fmla="*/ 0 h 160"/>
                  <a:gd name="T56" fmla="*/ 388 w 388"/>
                  <a:gd name="T57" fmla="*/ 160 h 16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388" h="160">
                    <a:moveTo>
                      <a:pt x="382" y="160"/>
                    </a:moveTo>
                    <a:lnTo>
                      <a:pt x="382" y="156"/>
                    </a:lnTo>
                    <a:lnTo>
                      <a:pt x="2" y="156"/>
                    </a:lnTo>
                    <a:lnTo>
                      <a:pt x="0" y="15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384" y="0"/>
                    </a:lnTo>
                    <a:lnTo>
                      <a:pt x="384" y="4"/>
                    </a:lnTo>
                    <a:lnTo>
                      <a:pt x="384" y="0"/>
                    </a:lnTo>
                    <a:lnTo>
                      <a:pt x="388" y="0"/>
                    </a:lnTo>
                    <a:lnTo>
                      <a:pt x="388" y="4"/>
                    </a:lnTo>
                    <a:lnTo>
                      <a:pt x="388" y="158"/>
                    </a:lnTo>
                    <a:lnTo>
                      <a:pt x="386" y="158"/>
                    </a:lnTo>
                    <a:lnTo>
                      <a:pt x="386" y="156"/>
                    </a:lnTo>
                    <a:lnTo>
                      <a:pt x="382" y="156"/>
                    </a:lnTo>
                    <a:lnTo>
                      <a:pt x="382" y="16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81" name="Rectangle 392"/>
              <p:cNvSpPr>
                <a:spLocks noChangeArrowheads="1"/>
              </p:cNvSpPr>
              <p:nvPr/>
            </p:nvSpPr>
            <p:spPr bwMode="auto">
              <a:xfrm>
                <a:off x="3866" y="2604"/>
                <a:ext cx="372" cy="1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82" name="Freeform 393"/>
              <p:cNvSpPr>
                <a:spLocks noEditPoints="1"/>
              </p:cNvSpPr>
              <p:nvPr/>
            </p:nvSpPr>
            <p:spPr bwMode="auto">
              <a:xfrm>
                <a:off x="3888" y="2616"/>
                <a:ext cx="330" cy="104"/>
              </a:xfrm>
              <a:custGeom>
                <a:avLst/>
                <a:gdLst>
                  <a:gd name="T0" fmla="*/ 0 w 330"/>
                  <a:gd name="T1" fmla="*/ 88 h 104"/>
                  <a:gd name="T2" fmla="*/ 16 w 330"/>
                  <a:gd name="T3" fmla="*/ 102 h 104"/>
                  <a:gd name="T4" fmla="*/ 54 w 330"/>
                  <a:gd name="T5" fmla="*/ 84 h 104"/>
                  <a:gd name="T6" fmla="*/ 70 w 330"/>
                  <a:gd name="T7" fmla="*/ 70 h 104"/>
                  <a:gd name="T8" fmla="*/ 94 w 330"/>
                  <a:gd name="T9" fmla="*/ 46 h 104"/>
                  <a:gd name="T10" fmla="*/ 100 w 330"/>
                  <a:gd name="T11" fmla="*/ 34 h 104"/>
                  <a:gd name="T12" fmla="*/ 98 w 330"/>
                  <a:gd name="T13" fmla="*/ 16 h 104"/>
                  <a:gd name="T14" fmla="*/ 86 w 330"/>
                  <a:gd name="T15" fmla="*/ 4 h 104"/>
                  <a:gd name="T16" fmla="*/ 68 w 330"/>
                  <a:gd name="T17" fmla="*/ 0 h 104"/>
                  <a:gd name="T18" fmla="*/ 44 w 330"/>
                  <a:gd name="T19" fmla="*/ 8 h 104"/>
                  <a:gd name="T20" fmla="*/ 34 w 330"/>
                  <a:gd name="T21" fmla="*/ 30 h 104"/>
                  <a:gd name="T22" fmla="*/ 48 w 330"/>
                  <a:gd name="T23" fmla="*/ 22 h 104"/>
                  <a:gd name="T24" fmla="*/ 60 w 330"/>
                  <a:gd name="T25" fmla="*/ 12 h 104"/>
                  <a:gd name="T26" fmla="*/ 76 w 330"/>
                  <a:gd name="T27" fmla="*/ 12 h 104"/>
                  <a:gd name="T28" fmla="*/ 86 w 330"/>
                  <a:gd name="T29" fmla="*/ 20 h 104"/>
                  <a:gd name="T30" fmla="*/ 86 w 330"/>
                  <a:gd name="T31" fmla="*/ 36 h 104"/>
                  <a:gd name="T32" fmla="*/ 72 w 330"/>
                  <a:gd name="T33" fmla="*/ 52 h 104"/>
                  <a:gd name="T34" fmla="*/ 42 w 330"/>
                  <a:gd name="T35" fmla="*/ 80 h 104"/>
                  <a:gd name="T36" fmla="*/ 34 w 330"/>
                  <a:gd name="T37" fmla="*/ 94 h 104"/>
                  <a:gd name="T38" fmla="*/ 100 w 330"/>
                  <a:gd name="T39" fmla="*/ 102 h 104"/>
                  <a:gd name="T40" fmla="*/ 50 w 330"/>
                  <a:gd name="T41" fmla="*/ 90 h 104"/>
                  <a:gd name="T42" fmla="*/ 134 w 330"/>
                  <a:gd name="T43" fmla="*/ 102 h 104"/>
                  <a:gd name="T44" fmla="*/ 156 w 330"/>
                  <a:gd name="T45" fmla="*/ 104 h 104"/>
                  <a:gd name="T46" fmla="*/ 174 w 330"/>
                  <a:gd name="T47" fmla="*/ 92 h 104"/>
                  <a:gd name="T48" fmla="*/ 182 w 330"/>
                  <a:gd name="T49" fmla="*/ 68 h 104"/>
                  <a:gd name="T50" fmla="*/ 180 w 330"/>
                  <a:gd name="T51" fmla="*/ 54 h 104"/>
                  <a:gd name="T52" fmla="*/ 172 w 330"/>
                  <a:gd name="T53" fmla="*/ 44 h 104"/>
                  <a:gd name="T54" fmla="*/ 156 w 330"/>
                  <a:gd name="T55" fmla="*/ 36 h 104"/>
                  <a:gd name="T56" fmla="*/ 140 w 330"/>
                  <a:gd name="T57" fmla="*/ 36 h 104"/>
                  <a:gd name="T58" fmla="*/ 178 w 330"/>
                  <a:gd name="T59" fmla="*/ 14 h 104"/>
                  <a:gd name="T60" fmla="*/ 116 w 330"/>
                  <a:gd name="T61" fmla="*/ 54 h 104"/>
                  <a:gd name="T62" fmla="*/ 132 w 330"/>
                  <a:gd name="T63" fmla="*/ 52 h 104"/>
                  <a:gd name="T64" fmla="*/ 140 w 330"/>
                  <a:gd name="T65" fmla="*/ 46 h 104"/>
                  <a:gd name="T66" fmla="*/ 156 w 330"/>
                  <a:gd name="T67" fmla="*/ 48 h 104"/>
                  <a:gd name="T68" fmla="*/ 168 w 330"/>
                  <a:gd name="T69" fmla="*/ 60 h 104"/>
                  <a:gd name="T70" fmla="*/ 168 w 330"/>
                  <a:gd name="T71" fmla="*/ 80 h 104"/>
                  <a:gd name="T72" fmla="*/ 156 w 330"/>
                  <a:gd name="T73" fmla="*/ 92 h 104"/>
                  <a:gd name="T74" fmla="*/ 140 w 330"/>
                  <a:gd name="T75" fmla="*/ 94 h 104"/>
                  <a:gd name="T76" fmla="*/ 130 w 330"/>
                  <a:gd name="T77" fmla="*/ 84 h 104"/>
                  <a:gd name="T78" fmla="*/ 114 w 330"/>
                  <a:gd name="T79" fmla="*/ 76 h 104"/>
                  <a:gd name="T80" fmla="*/ 124 w 330"/>
                  <a:gd name="T81" fmla="*/ 96 h 104"/>
                  <a:gd name="T82" fmla="*/ 238 w 330"/>
                  <a:gd name="T83" fmla="*/ 0 h 104"/>
                  <a:gd name="T84" fmla="*/ 250 w 330"/>
                  <a:gd name="T85" fmla="*/ 14 h 104"/>
                  <a:gd name="T86" fmla="*/ 238 w 330"/>
                  <a:gd name="T87" fmla="*/ 28 h 104"/>
                  <a:gd name="T88" fmla="*/ 250 w 330"/>
                  <a:gd name="T89" fmla="*/ 102 h 104"/>
                  <a:gd name="T90" fmla="*/ 282 w 330"/>
                  <a:gd name="T91" fmla="*/ 62 h 104"/>
                  <a:gd name="T92" fmla="*/ 288 w 330"/>
                  <a:gd name="T93" fmla="*/ 42 h 104"/>
                  <a:gd name="T94" fmla="*/ 302 w 330"/>
                  <a:gd name="T95" fmla="*/ 38 h 104"/>
                  <a:gd name="T96" fmla="*/ 310 w 330"/>
                  <a:gd name="T97" fmla="*/ 40 h 104"/>
                  <a:gd name="T98" fmla="*/ 316 w 330"/>
                  <a:gd name="T99" fmla="*/ 46 h 104"/>
                  <a:gd name="T100" fmla="*/ 318 w 330"/>
                  <a:gd name="T101" fmla="*/ 102 h 104"/>
                  <a:gd name="T102" fmla="*/ 330 w 330"/>
                  <a:gd name="T103" fmla="*/ 58 h 104"/>
                  <a:gd name="T104" fmla="*/ 326 w 330"/>
                  <a:gd name="T105" fmla="*/ 36 h 104"/>
                  <a:gd name="T106" fmla="*/ 318 w 330"/>
                  <a:gd name="T107" fmla="*/ 30 h 104"/>
                  <a:gd name="T108" fmla="*/ 304 w 330"/>
                  <a:gd name="T109" fmla="*/ 26 h 104"/>
                  <a:gd name="T110" fmla="*/ 290 w 330"/>
                  <a:gd name="T111" fmla="*/ 30 h 104"/>
                  <a:gd name="T112" fmla="*/ 280 w 330"/>
                  <a:gd name="T113" fmla="*/ 28 h 104"/>
                  <a:gd name="T114" fmla="*/ 282 w 330"/>
                  <a:gd name="T115" fmla="*/ 102 h 10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330"/>
                  <a:gd name="T175" fmla="*/ 0 h 104"/>
                  <a:gd name="T176" fmla="*/ 330 w 330"/>
                  <a:gd name="T177" fmla="*/ 104 h 104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330" h="104">
                    <a:moveTo>
                      <a:pt x="16" y="102"/>
                    </a:moveTo>
                    <a:lnTo>
                      <a:pt x="16" y="88"/>
                    </a:lnTo>
                    <a:lnTo>
                      <a:pt x="0" y="88"/>
                    </a:lnTo>
                    <a:lnTo>
                      <a:pt x="0" y="102"/>
                    </a:lnTo>
                    <a:lnTo>
                      <a:pt x="16" y="102"/>
                    </a:lnTo>
                    <a:close/>
                    <a:moveTo>
                      <a:pt x="50" y="90"/>
                    </a:moveTo>
                    <a:lnTo>
                      <a:pt x="50" y="90"/>
                    </a:lnTo>
                    <a:lnTo>
                      <a:pt x="54" y="84"/>
                    </a:lnTo>
                    <a:lnTo>
                      <a:pt x="70" y="70"/>
                    </a:lnTo>
                    <a:lnTo>
                      <a:pt x="90" y="52"/>
                    </a:lnTo>
                    <a:lnTo>
                      <a:pt x="94" y="46"/>
                    </a:lnTo>
                    <a:lnTo>
                      <a:pt x="98" y="40"/>
                    </a:lnTo>
                    <a:lnTo>
                      <a:pt x="100" y="34"/>
                    </a:lnTo>
                    <a:lnTo>
                      <a:pt x="100" y="28"/>
                    </a:lnTo>
                    <a:lnTo>
                      <a:pt x="98" y="16"/>
                    </a:lnTo>
                    <a:lnTo>
                      <a:pt x="92" y="8"/>
                    </a:lnTo>
                    <a:lnTo>
                      <a:pt x="86" y="4"/>
                    </a:lnTo>
                    <a:lnTo>
                      <a:pt x="82" y="2"/>
                    </a:lnTo>
                    <a:lnTo>
                      <a:pt x="68" y="0"/>
                    </a:lnTo>
                    <a:lnTo>
                      <a:pt x="54" y="2"/>
                    </a:lnTo>
                    <a:lnTo>
                      <a:pt x="44" y="8"/>
                    </a:lnTo>
                    <a:lnTo>
                      <a:pt x="40" y="12"/>
                    </a:lnTo>
                    <a:lnTo>
                      <a:pt x="38" y="16"/>
                    </a:lnTo>
                    <a:lnTo>
                      <a:pt x="34" y="30"/>
                    </a:lnTo>
                    <a:lnTo>
                      <a:pt x="48" y="30"/>
                    </a:lnTo>
                    <a:lnTo>
                      <a:pt x="48" y="22"/>
                    </a:lnTo>
                    <a:lnTo>
                      <a:pt x="52" y="16"/>
                    </a:lnTo>
                    <a:lnTo>
                      <a:pt x="60" y="12"/>
                    </a:lnTo>
                    <a:lnTo>
                      <a:pt x="68" y="10"/>
                    </a:lnTo>
                    <a:lnTo>
                      <a:pt x="76" y="12"/>
                    </a:lnTo>
                    <a:lnTo>
                      <a:pt x="82" y="16"/>
                    </a:lnTo>
                    <a:lnTo>
                      <a:pt x="86" y="20"/>
                    </a:lnTo>
                    <a:lnTo>
                      <a:pt x="88" y="28"/>
                    </a:lnTo>
                    <a:lnTo>
                      <a:pt x="86" y="36"/>
                    </a:lnTo>
                    <a:lnTo>
                      <a:pt x="82" y="44"/>
                    </a:lnTo>
                    <a:lnTo>
                      <a:pt x="72" y="52"/>
                    </a:lnTo>
                    <a:lnTo>
                      <a:pt x="58" y="64"/>
                    </a:lnTo>
                    <a:lnTo>
                      <a:pt x="42" y="80"/>
                    </a:lnTo>
                    <a:lnTo>
                      <a:pt x="36" y="88"/>
                    </a:lnTo>
                    <a:lnTo>
                      <a:pt x="34" y="94"/>
                    </a:lnTo>
                    <a:lnTo>
                      <a:pt x="32" y="102"/>
                    </a:lnTo>
                    <a:lnTo>
                      <a:pt x="100" y="102"/>
                    </a:lnTo>
                    <a:lnTo>
                      <a:pt x="100" y="90"/>
                    </a:lnTo>
                    <a:lnTo>
                      <a:pt x="50" y="90"/>
                    </a:lnTo>
                    <a:close/>
                    <a:moveTo>
                      <a:pt x="124" y="96"/>
                    </a:moveTo>
                    <a:lnTo>
                      <a:pt x="124" y="96"/>
                    </a:lnTo>
                    <a:lnTo>
                      <a:pt x="134" y="102"/>
                    </a:lnTo>
                    <a:lnTo>
                      <a:pt x="146" y="104"/>
                    </a:lnTo>
                    <a:lnTo>
                      <a:pt x="156" y="104"/>
                    </a:lnTo>
                    <a:lnTo>
                      <a:pt x="162" y="102"/>
                    </a:lnTo>
                    <a:lnTo>
                      <a:pt x="168" y="98"/>
                    </a:lnTo>
                    <a:lnTo>
                      <a:pt x="174" y="92"/>
                    </a:lnTo>
                    <a:lnTo>
                      <a:pt x="180" y="82"/>
                    </a:lnTo>
                    <a:lnTo>
                      <a:pt x="182" y="68"/>
                    </a:lnTo>
                    <a:lnTo>
                      <a:pt x="182" y="60"/>
                    </a:lnTo>
                    <a:lnTo>
                      <a:pt x="180" y="54"/>
                    </a:lnTo>
                    <a:lnTo>
                      <a:pt x="176" y="48"/>
                    </a:lnTo>
                    <a:lnTo>
                      <a:pt x="172" y="44"/>
                    </a:lnTo>
                    <a:lnTo>
                      <a:pt x="168" y="40"/>
                    </a:lnTo>
                    <a:lnTo>
                      <a:pt x="162" y="36"/>
                    </a:lnTo>
                    <a:lnTo>
                      <a:pt x="156" y="36"/>
                    </a:lnTo>
                    <a:lnTo>
                      <a:pt x="150" y="34"/>
                    </a:lnTo>
                    <a:lnTo>
                      <a:pt x="140" y="36"/>
                    </a:lnTo>
                    <a:lnTo>
                      <a:pt x="130" y="42"/>
                    </a:lnTo>
                    <a:lnTo>
                      <a:pt x="136" y="14"/>
                    </a:lnTo>
                    <a:lnTo>
                      <a:pt x="178" y="14"/>
                    </a:lnTo>
                    <a:lnTo>
                      <a:pt x="178" y="2"/>
                    </a:lnTo>
                    <a:lnTo>
                      <a:pt x="126" y="2"/>
                    </a:lnTo>
                    <a:lnTo>
                      <a:pt x="116" y="54"/>
                    </a:lnTo>
                    <a:lnTo>
                      <a:pt x="128" y="56"/>
                    </a:lnTo>
                    <a:lnTo>
                      <a:pt x="132" y="52"/>
                    </a:lnTo>
                    <a:lnTo>
                      <a:pt x="136" y="48"/>
                    </a:lnTo>
                    <a:lnTo>
                      <a:pt x="140" y="46"/>
                    </a:lnTo>
                    <a:lnTo>
                      <a:pt x="146" y="46"/>
                    </a:lnTo>
                    <a:lnTo>
                      <a:pt x="156" y="48"/>
                    </a:lnTo>
                    <a:lnTo>
                      <a:pt x="162" y="52"/>
                    </a:lnTo>
                    <a:lnTo>
                      <a:pt x="168" y="60"/>
                    </a:lnTo>
                    <a:lnTo>
                      <a:pt x="168" y="70"/>
                    </a:lnTo>
                    <a:lnTo>
                      <a:pt x="168" y="80"/>
                    </a:lnTo>
                    <a:lnTo>
                      <a:pt x="162" y="88"/>
                    </a:lnTo>
                    <a:lnTo>
                      <a:pt x="156" y="92"/>
                    </a:lnTo>
                    <a:lnTo>
                      <a:pt x="146" y="94"/>
                    </a:lnTo>
                    <a:lnTo>
                      <a:pt x="140" y="94"/>
                    </a:lnTo>
                    <a:lnTo>
                      <a:pt x="134" y="90"/>
                    </a:lnTo>
                    <a:lnTo>
                      <a:pt x="130" y="84"/>
                    </a:lnTo>
                    <a:lnTo>
                      <a:pt x="128" y="74"/>
                    </a:lnTo>
                    <a:lnTo>
                      <a:pt x="114" y="76"/>
                    </a:lnTo>
                    <a:lnTo>
                      <a:pt x="116" y="88"/>
                    </a:lnTo>
                    <a:lnTo>
                      <a:pt x="124" y="96"/>
                    </a:lnTo>
                    <a:close/>
                    <a:moveTo>
                      <a:pt x="250" y="14"/>
                    </a:moveTo>
                    <a:lnTo>
                      <a:pt x="250" y="0"/>
                    </a:lnTo>
                    <a:lnTo>
                      <a:pt x="238" y="0"/>
                    </a:lnTo>
                    <a:lnTo>
                      <a:pt x="238" y="14"/>
                    </a:lnTo>
                    <a:lnTo>
                      <a:pt x="250" y="14"/>
                    </a:lnTo>
                    <a:close/>
                    <a:moveTo>
                      <a:pt x="250" y="102"/>
                    </a:moveTo>
                    <a:lnTo>
                      <a:pt x="250" y="28"/>
                    </a:lnTo>
                    <a:lnTo>
                      <a:pt x="238" y="28"/>
                    </a:lnTo>
                    <a:lnTo>
                      <a:pt x="238" y="102"/>
                    </a:lnTo>
                    <a:lnTo>
                      <a:pt x="250" y="102"/>
                    </a:lnTo>
                    <a:close/>
                    <a:moveTo>
                      <a:pt x="282" y="102"/>
                    </a:moveTo>
                    <a:lnTo>
                      <a:pt x="282" y="62"/>
                    </a:lnTo>
                    <a:lnTo>
                      <a:pt x="284" y="50"/>
                    </a:lnTo>
                    <a:lnTo>
                      <a:pt x="286" y="46"/>
                    </a:lnTo>
                    <a:lnTo>
                      <a:pt x="288" y="42"/>
                    </a:lnTo>
                    <a:lnTo>
                      <a:pt x="294" y="38"/>
                    </a:lnTo>
                    <a:lnTo>
                      <a:pt x="302" y="38"/>
                    </a:lnTo>
                    <a:lnTo>
                      <a:pt x="306" y="38"/>
                    </a:lnTo>
                    <a:lnTo>
                      <a:pt x="310" y="40"/>
                    </a:lnTo>
                    <a:lnTo>
                      <a:pt x="314" y="42"/>
                    </a:lnTo>
                    <a:lnTo>
                      <a:pt x="316" y="46"/>
                    </a:lnTo>
                    <a:lnTo>
                      <a:pt x="318" y="58"/>
                    </a:lnTo>
                    <a:lnTo>
                      <a:pt x="318" y="102"/>
                    </a:lnTo>
                    <a:lnTo>
                      <a:pt x="330" y="102"/>
                    </a:lnTo>
                    <a:lnTo>
                      <a:pt x="330" y="58"/>
                    </a:lnTo>
                    <a:lnTo>
                      <a:pt x="330" y="44"/>
                    </a:lnTo>
                    <a:lnTo>
                      <a:pt x="326" y="36"/>
                    </a:lnTo>
                    <a:lnTo>
                      <a:pt x="322" y="32"/>
                    </a:lnTo>
                    <a:lnTo>
                      <a:pt x="318" y="30"/>
                    </a:lnTo>
                    <a:lnTo>
                      <a:pt x="312" y="28"/>
                    </a:lnTo>
                    <a:lnTo>
                      <a:pt x="304" y="26"/>
                    </a:lnTo>
                    <a:lnTo>
                      <a:pt x="298" y="28"/>
                    </a:lnTo>
                    <a:lnTo>
                      <a:pt x="290" y="30"/>
                    </a:lnTo>
                    <a:lnTo>
                      <a:pt x="286" y="34"/>
                    </a:lnTo>
                    <a:lnTo>
                      <a:pt x="280" y="38"/>
                    </a:lnTo>
                    <a:lnTo>
                      <a:pt x="280" y="28"/>
                    </a:lnTo>
                    <a:lnTo>
                      <a:pt x="270" y="28"/>
                    </a:lnTo>
                    <a:lnTo>
                      <a:pt x="270" y="102"/>
                    </a:lnTo>
                    <a:lnTo>
                      <a:pt x="282" y="10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83" name="Rectangle 394"/>
              <p:cNvSpPr>
                <a:spLocks noChangeArrowheads="1"/>
              </p:cNvSpPr>
              <p:nvPr/>
            </p:nvSpPr>
            <p:spPr bwMode="auto">
              <a:xfrm>
                <a:off x="3864" y="2760"/>
                <a:ext cx="372" cy="148"/>
              </a:xfrm>
              <a:prstGeom prst="rect">
                <a:avLst/>
              </a:prstGeom>
              <a:solidFill>
                <a:srgbClr val="FFFF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84" name="Rectangle 395"/>
              <p:cNvSpPr>
                <a:spLocks noChangeArrowheads="1"/>
              </p:cNvSpPr>
              <p:nvPr/>
            </p:nvSpPr>
            <p:spPr bwMode="auto">
              <a:xfrm>
                <a:off x="3864" y="2760"/>
                <a:ext cx="372" cy="1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85" name="Freeform 396"/>
              <p:cNvSpPr>
                <a:spLocks noEditPoints="1"/>
              </p:cNvSpPr>
              <p:nvPr/>
            </p:nvSpPr>
            <p:spPr bwMode="auto">
              <a:xfrm>
                <a:off x="3856" y="2754"/>
                <a:ext cx="388" cy="162"/>
              </a:xfrm>
              <a:custGeom>
                <a:avLst/>
                <a:gdLst>
                  <a:gd name="T0" fmla="*/ 384 w 388"/>
                  <a:gd name="T1" fmla="*/ 162 h 162"/>
                  <a:gd name="T2" fmla="*/ 384 w 388"/>
                  <a:gd name="T3" fmla="*/ 158 h 162"/>
                  <a:gd name="T4" fmla="*/ 388 w 388"/>
                  <a:gd name="T5" fmla="*/ 158 h 162"/>
                  <a:gd name="T6" fmla="*/ 388 w 388"/>
                  <a:gd name="T7" fmla="*/ 162 h 162"/>
                  <a:gd name="T8" fmla="*/ 384 w 388"/>
                  <a:gd name="T9" fmla="*/ 162 h 162"/>
                  <a:gd name="T10" fmla="*/ 4 w 388"/>
                  <a:gd name="T11" fmla="*/ 162 h 162"/>
                  <a:gd name="T12" fmla="*/ 0 w 388"/>
                  <a:gd name="T13" fmla="*/ 162 h 162"/>
                  <a:gd name="T14" fmla="*/ 4 w 388"/>
                  <a:gd name="T15" fmla="*/ 162 h 162"/>
                  <a:gd name="T16" fmla="*/ 4 w 388"/>
                  <a:gd name="T17" fmla="*/ 158 h 162"/>
                  <a:gd name="T18" fmla="*/ 4 w 388"/>
                  <a:gd name="T19" fmla="*/ 162 h 162"/>
                  <a:gd name="T20" fmla="*/ 8 w 388"/>
                  <a:gd name="T21" fmla="*/ 162 h 162"/>
                  <a:gd name="T22" fmla="*/ 8 w 388"/>
                  <a:gd name="T23" fmla="*/ 158 h 162"/>
                  <a:gd name="T24" fmla="*/ 4 w 388"/>
                  <a:gd name="T25" fmla="*/ 158 h 162"/>
                  <a:gd name="T26" fmla="*/ 8 w 388"/>
                  <a:gd name="T27" fmla="*/ 158 h 162"/>
                  <a:gd name="T28" fmla="*/ 8 w 388"/>
                  <a:gd name="T29" fmla="*/ 4 h 162"/>
                  <a:gd name="T30" fmla="*/ 386 w 388"/>
                  <a:gd name="T31" fmla="*/ 4 h 162"/>
                  <a:gd name="T32" fmla="*/ 386 w 388"/>
                  <a:gd name="T33" fmla="*/ 0 h 162"/>
                  <a:gd name="T34" fmla="*/ 388 w 388"/>
                  <a:gd name="T35" fmla="*/ 0 h 162"/>
                  <a:gd name="T36" fmla="*/ 386 w 388"/>
                  <a:gd name="T37" fmla="*/ 0 h 162"/>
                  <a:gd name="T38" fmla="*/ 386 w 388"/>
                  <a:gd name="T39" fmla="*/ 4 h 162"/>
                  <a:gd name="T40" fmla="*/ 388 w 388"/>
                  <a:gd name="T41" fmla="*/ 4 h 162"/>
                  <a:gd name="T42" fmla="*/ 388 w 388"/>
                  <a:gd name="T43" fmla="*/ 158 h 162"/>
                  <a:gd name="T44" fmla="*/ 384 w 388"/>
                  <a:gd name="T45" fmla="*/ 158 h 162"/>
                  <a:gd name="T46" fmla="*/ 384 w 388"/>
                  <a:gd name="T47" fmla="*/ 162 h 162"/>
                  <a:gd name="T48" fmla="*/ 4 w 388"/>
                  <a:gd name="T49" fmla="*/ 162 h 162"/>
                  <a:gd name="T50" fmla="*/ 380 w 388"/>
                  <a:gd name="T51" fmla="*/ 154 h 162"/>
                  <a:gd name="T52" fmla="*/ 380 w 388"/>
                  <a:gd name="T53" fmla="*/ 6 h 162"/>
                  <a:gd name="T54" fmla="*/ 8 w 388"/>
                  <a:gd name="T55" fmla="*/ 6 h 162"/>
                  <a:gd name="T56" fmla="*/ 8 w 388"/>
                  <a:gd name="T57" fmla="*/ 154 h 162"/>
                  <a:gd name="T58" fmla="*/ 380 w 388"/>
                  <a:gd name="T59" fmla="*/ 154 h 162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388"/>
                  <a:gd name="T91" fmla="*/ 0 h 162"/>
                  <a:gd name="T92" fmla="*/ 388 w 388"/>
                  <a:gd name="T93" fmla="*/ 162 h 162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388" h="162">
                    <a:moveTo>
                      <a:pt x="384" y="162"/>
                    </a:moveTo>
                    <a:lnTo>
                      <a:pt x="384" y="158"/>
                    </a:lnTo>
                    <a:lnTo>
                      <a:pt x="388" y="158"/>
                    </a:lnTo>
                    <a:lnTo>
                      <a:pt x="388" y="162"/>
                    </a:lnTo>
                    <a:lnTo>
                      <a:pt x="384" y="162"/>
                    </a:lnTo>
                    <a:close/>
                    <a:moveTo>
                      <a:pt x="4" y="162"/>
                    </a:moveTo>
                    <a:lnTo>
                      <a:pt x="0" y="162"/>
                    </a:lnTo>
                    <a:lnTo>
                      <a:pt x="4" y="162"/>
                    </a:lnTo>
                    <a:lnTo>
                      <a:pt x="4" y="158"/>
                    </a:lnTo>
                    <a:lnTo>
                      <a:pt x="4" y="162"/>
                    </a:lnTo>
                    <a:lnTo>
                      <a:pt x="8" y="162"/>
                    </a:lnTo>
                    <a:lnTo>
                      <a:pt x="8" y="158"/>
                    </a:lnTo>
                    <a:lnTo>
                      <a:pt x="4" y="158"/>
                    </a:lnTo>
                    <a:lnTo>
                      <a:pt x="8" y="158"/>
                    </a:lnTo>
                    <a:lnTo>
                      <a:pt x="8" y="4"/>
                    </a:lnTo>
                    <a:lnTo>
                      <a:pt x="386" y="4"/>
                    </a:lnTo>
                    <a:lnTo>
                      <a:pt x="386" y="0"/>
                    </a:lnTo>
                    <a:lnTo>
                      <a:pt x="388" y="0"/>
                    </a:lnTo>
                    <a:lnTo>
                      <a:pt x="386" y="0"/>
                    </a:lnTo>
                    <a:lnTo>
                      <a:pt x="386" y="4"/>
                    </a:lnTo>
                    <a:lnTo>
                      <a:pt x="388" y="4"/>
                    </a:lnTo>
                    <a:lnTo>
                      <a:pt x="388" y="158"/>
                    </a:lnTo>
                    <a:lnTo>
                      <a:pt x="384" y="158"/>
                    </a:lnTo>
                    <a:lnTo>
                      <a:pt x="384" y="162"/>
                    </a:lnTo>
                    <a:lnTo>
                      <a:pt x="4" y="162"/>
                    </a:lnTo>
                    <a:close/>
                    <a:moveTo>
                      <a:pt x="380" y="154"/>
                    </a:moveTo>
                    <a:lnTo>
                      <a:pt x="380" y="6"/>
                    </a:lnTo>
                    <a:lnTo>
                      <a:pt x="8" y="6"/>
                    </a:lnTo>
                    <a:lnTo>
                      <a:pt x="8" y="154"/>
                    </a:lnTo>
                    <a:lnTo>
                      <a:pt x="380" y="154"/>
                    </a:lnTo>
                    <a:close/>
                  </a:path>
                </a:pathLst>
              </a:custGeom>
              <a:solidFill>
                <a:srgbClr val="7F7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86" name="Rectangle 397"/>
              <p:cNvSpPr>
                <a:spLocks noChangeArrowheads="1"/>
              </p:cNvSpPr>
              <p:nvPr/>
            </p:nvSpPr>
            <p:spPr bwMode="auto">
              <a:xfrm>
                <a:off x="4240" y="2912"/>
                <a:ext cx="4" cy="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87" name="Freeform 398"/>
              <p:cNvSpPr>
                <a:spLocks/>
              </p:cNvSpPr>
              <p:nvPr/>
            </p:nvSpPr>
            <p:spPr bwMode="auto">
              <a:xfrm>
                <a:off x="3856" y="2754"/>
                <a:ext cx="388" cy="162"/>
              </a:xfrm>
              <a:custGeom>
                <a:avLst/>
                <a:gdLst>
                  <a:gd name="T0" fmla="*/ 4 w 388"/>
                  <a:gd name="T1" fmla="*/ 162 h 162"/>
                  <a:gd name="T2" fmla="*/ 0 w 388"/>
                  <a:gd name="T3" fmla="*/ 162 h 162"/>
                  <a:gd name="T4" fmla="*/ 4 w 388"/>
                  <a:gd name="T5" fmla="*/ 162 h 162"/>
                  <a:gd name="T6" fmla="*/ 4 w 388"/>
                  <a:gd name="T7" fmla="*/ 158 h 162"/>
                  <a:gd name="T8" fmla="*/ 4 w 388"/>
                  <a:gd name="T9" fmla="*/ 162 h 162"/>
                  <a:gd name="T10" fmla="*/ 8 w 388"/>
                  <a:gd name="T11" fmla="*/ 162 h 162"/>
                  <a:gd name="T12" fmla="*/ 8 w 388"/>
                  <a:gd name="T13" fmla="*/ 158 h 162"/>
                  <a:gd name="T14" fmla="*/ 4 w 388"/>
                  <a:gd name="T15" fmla="*/ 158 h 162"/>
                  <a:gd name="T16" fmla="*/ 8 w 388"/>
                  <a:gd name="T17" fmla="*/ 158 h 162"/>
                  <a:gd name="T18" fmla="*/ 8 w 388"/>
                  <a:gd name="T19" fmla="*/ 4 h 162"/>
                  <a:gd name="T20" fmla="*/ 386 w 388"/>
                  <a:gd name="T21" fmla="*/ 4 h 162"/>
                  <a:gd name="T22" fmla="*/ 386 w 388"/>
                  <a:gd name="T23" fmla="*/ 0 h 162"/>
                  <a:gd name="T24" fmla="*/ 388 w 388"/>
                  <a:gd name="T25" fmla="*/ 0 h 162"/>
                  <a:gd name="T26" fmla="*/ 386 w 388"/>
                  <a:gd name="T27" fmla="*/ 0 h 162"/>
                  <a:gd name="T28" fmla="*/ 386 w 388"/>
                  <a:gd name="T29" fmla="*/ 4 h 162"/>
                  <a:gd name="T30" fmla="*/ 388 w 388"/>
                  <a:gd name="T31" fmla="*/ 4 h 162"/>
                  <a:gd name="T32" fmla="*/ 388 w 388"/>
                  <a:gd name="T33" fmla="*/ 158 h 162"/>
                  <a:gd name="T34" fmla="*/ 384 w 388"/>
                  <a:gd name="T35" fmla="*/ 158 h 162"/>
                  <a:gd name="T36" fmla="*/ 384 w 388"/>
                  <a:gd name="T37" fmla="*/ 162 h 162"/>
                  <a:gd name="T38" fmla="*/ 4 w 388"/>
                  <a:gd name="T39" fmla="*/ 162 h 16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388"/>
                  <a:gd name="T61" fmla="*/ 0 h 162"/>
                  <a:gd name="T62" fmla="*/ 388 w 388"/>
                  <a:gd name="T63" fmla="*/ 162 h 162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388" h="162">
                    <a:moveTo>
                      <a:pt x="4" y="162"/>
                    </a:moveTo>
                    <a:lnTo>
                      <a:pt x="0" y="162"/>
                    </a:lnTo>
                    <a:lnTo>
                      <a:pt x="4" y="162"/>
                    </a:lnTo>
                    <a:lnTo>
                      <a:pt x="4" y="158"/>
                    </a:lnTo>
                    <a:lnTo>
                      <a:pt x="4" y="162"/>
                    </a:lnTo>
                    <a:lnTo>
                      <a:pt x="8" y="162"/>
                    </a:lnTo>
                    <a:lnTo>
                      <a:pt x="8" y="158"/>
                    </a:lnTo>
                    <a:lnTo>
                      <a:pt x="4" y="158"/>
                    </a:lnTo>
                    <a:lnTo>
                      <a:pt x="8" y="158"/>
                    </a:lnTo>
                    <a:lnTo>
                      <a:pt x="8" y="4"/>
                    </a:lnTo>
                    <a:lnTo>
                      <a:pt x="386" y="4"/>
                    </a:lnTo>
                    <a:lnTo>
                      <a:pt x="386" y="0"/>
                    </a:lnTo>
                    <a:lnTo>
                      <a:pt x="388" y="0"/>
                    </a:lnTo>
                    <a:lnTo>
                      <a:pt x="386" y="0"/>
                    </a:lnTo>
                    <a:lnTo>
                      <a:pt x="386" y="4"/>
                    </a:lnTo>
                    <a:lnTo>
                      <a:pt x="388" y="4"/>
                    </a:lnTo>
                    <a:lnTo>
                      <a:pt x="388" y="158"/>
                    </a:lnTo>
                    <a:lnTo>
                      <a:pt x="384" y="158"/>
                    </a:lnTo>
                    <a:lnTo>
                      <a:pt x="384" y="162"/>
                    </a:lnTo>
                    <a:lnTo>
                      <a:pt x="4" y="162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88" name="Rectangle 399"/>
              <p:cNvSpPr>
                <a:spLocks noChangeArrowheads="1"/>
              </p:cNvSpPr>
              <p:nvPr/>
            </p:nvSpPr>
            <p:spPr bwMode="auto">
              <a:xfrm>
                <a:off x="3864" y="2760"/>
                <a:ext cx="372" cy="1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89" name="Freeform 400"/>
              <p:cNvSpPr>
                <a:spLocks noEditPoints="1"/>
              </p:cNvSpPr>
              <p:nvPr/>
            </p:nvSpPr>
            <p:spPr bwMode="auto">
              <a:xfrm>
                <a:off x="3856" y="2912"/>
                <a:ext cx="8" cy="4"/>
              </a:xfrm>
              <a:custGeom>
                <a:avLst/>
                <a:gdLst>
                  <a:gd name="T0" fmla="*/ 4 w 8"/>
                  <a:gd name="T1" fmla="*/ 4 h 4"/>
                  <a:gd name="T2" fmla="*/ 4 w 8"/>
                  <a:gd name="T3" fmla="*/ 0 h 4"/>
                  <a:gd name="T4" fmla="*/ 8 w 8"/>
                  <a:gd name="T5" fmla="*/ 0 h 4"/>
                  <a:gd name="T6" fmla="*/ 8 w 8"/>
                  <a:gd name="T7" fmla="*/ 4 h 4"/>
                  <a:gd name="T8" fmla="*/ 4 w 8"/>
                  <a:gd name="T9" fmla="*/ 4 h 4"/>
                  <a:gd name="T10" fmla="*/ 0 w 8"/>
                  <a:gd name="T11" fmla="*/ 4 h 4"/>
                  <a:gd name="T12" fmla="*/ 0 w 8"/>
                  <a:gd name="T13" fmla="*/ 0 h 4"/>
                  <a:gd name="T14" fmla="*/ 4 w 8"/>
                  <a:gd name="T15" fmla="*/ 0 h 4"/>
                  <a:gd name="T16" fmla="*/ 4 w 8"/>
                  <a:gd name="T17" fmla="*/ 4 h 4"/>
                  <a:gd name="T18" fmla="*/ 0 w 8"/>
                  <a:gd name="T19" fmla="*/ 4 h 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"/>
                  <a:gd name="T31" fmla="*/ 0 h 4"/>
                  <a:gd name="T32" fmla="*/ 8 w 8"/>
                  <a:gd name="T33" fmla="*/ 4 h 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" h="4">
                    <a:moveTo>
                      <a:pt x="4" y="4"/>
                    </a:moveTo>
                    <a:lnTo>
                      <a:pt x="4" y="0"/>
                    </a:lnTo>
                    <a:lnTo>
                      <a:pt x="8" y="0"/>
                    </a:lnTo>
                    <a:lnTo>
                      <a:pt x="8" y="4"/>
                    </a:lnTo>
                    <a:lnTo>
                      <a:pt x="4" y="4"/>
                    </a:lnTo>
                    <a:close/>
                    <a:moveTo>
                      <a:pt x="0" y="4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4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3F3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90" name="Rectangle 401"/>
              <p:cNvSpPr>
                <a:spLocks noChangeArrowheads="1"/>
              </p:cNvSpPr>
              <p:nvPr/>
            </p:nvSpPr>
            <p:spPr bwMode="auto">
              <a:xfrm>
                <a:off x="3860" y="2912"/>
                <a:ext cx="4" cy="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91" name="Rectangle 402"/>
              <p:cNvSpPr>
                <a:spLocks noChangeArrowheads="1"/>
              </p:cNvSpPr>
              <p:nvPr/>
            </p:nvSpPr>
            <p:spPr bwMode="auto">
              <a:xfrm>
                <a:off x="3856" y="2912"/>
                <a:ext cx="4" cy="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92" name="Freeform 403"/>
              <p:cNvSpPr>
                <a:spLocks/>
              </p:cNvSpPr>
              <p:nvPr/>
            </p:nvSpPr>
            <p:spPr bwMode="auto">
              <a:xfrm>
                <a:off x="3856" y="2752"/>
                <a:ext cx="4" cy="6"/>
              </a:xfrm>
              <a:custGeom>
                <a:avLst/>
                <a:gdLst>
                  <a:gd name="T0" fmla="*/ 0 w 4"/>
                  <a:gd name="T1" fmla="*/ 6 h 6"/>
                  <a:gd name="T2" fmla="*/ 0 w 4"/>
                  <a:gd name="T3" fmla="*/ 4 h 6"/>
                  <a:gd name="T4" fmla="*/ 0 w 4"/>
                  <a:gd name="T5" fmla="*/ 0 h 6"/>
                  <a:gd name="T6" fmla="*/ 2 w 4"/>
                  <a:gd name="T7" fmla="*/ 0 h 6"/>
                  <a:gd name="T8" fmla="*/ 2 w 4"/>
                  <a:gd name="T9" fmla="*/ 2 h 6"/>
                  <a:gd name="T10" fmla="*/ 4 w 4"/>
                  <a:gd name="T11" fmla="*/ 2 h 6"/>
                  <a:gd name="T12" fmla="*/ 2 w 4"/>
                  <a:gd name="T13" fmla="*/ 2 h 6"/>
                  <a:gd name="T14" fmla="*/ 2 w 4"/>
                  <a:gd name="T15" fmla="*/ 6 h 6"/>
                  <a:gd name="T16" fmla="*/ 0 w 4"/>
                  <a:gd name="T17" fmla="*/ 6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"/>
                  <a:gd name="T28" fmla="*/ 0 h 6"/>
                  <a:gd name="T29" fmla="*/ 4 w 4"/>
                  <a:gd name="T30" fmla="*/ 6 h 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" h="6">
                    <a:moveTo>
                      <a:pt x="0" y="6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93" name="Freeform 404"/>
              <p:cNvSpPr>
                <a:spLocks/>
              </p:cNvSpPr>
              <p:nvPr/>
            </p:nvSpPr>
            <p:spPr bwMode="auto">
              <a:xfrm>
                <a:off x="3856" y="2752"/>
                <a:ext cx="4" cy="6"/>
              </a:xfrm>
              <a:custGeom>
                <a:avLst/>
                <a:gdLst>
                  <a:gd name="T0" fmla="*/ 0 w 4"/>
                  <a:gd name="T1" fmla="*/ 6 h 6"/>
                  <a:gd name="T2" fmla="*/ 0 w 4"/>
                  <a:gd name="T3" fmla="*/ 4 h 6"/>
                  <a:gd name="T4" fmla="*/ 0 w 4"/>
                  <a:gd name="T5" fmla="*/ 0 h 6"/>
                  <a:gd name="T6" fmla="*/ 2 w 4"/>
                  <a:gd name="T7" fmla="*/ 0 h 6"/>
                  <a:gd name="T8" fmla="*/ 2 w 4"/>
                  <a:gd name="T9" fmla="*/ 2 h 6"/>
                  <a:gd name="T10" fmla="*/ 4 w 4"/>
                  <a:gd name="T11" fmla="*/ 2 h 6"/>
                  <a:gd name="T12" fmla="*/ 2 w 4"/>
                  <a:gd name="T13" fmla="*/ 2 h 6"/>
                  <a:gd name="T14" fmla="*/ 2 w 4"/>
                  <a:gd name="T15" fmla="*/ 6 h 6"/>
                  <a:gd name="T16" fmla="*/ 0 w 4"/>
                  <a:gd name="T17" fmla="*/ 6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"/>
                  <a:gd name="T28" fmla="*/ 0 h 6"/>
                  <a:gd name="T29" fmla="*/ 4 w 4"/>
                  <a:gd name="T30" fmla="*/ 6 h 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" h="6">
                    <a:moveTo>
                      <a:pt x="0" y="6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94" name="Freeform 405"/>
              <p:cNvSpPr>
                <a:spLocks noEditPoints="1"/>
              </p:cNvSpPr>
              <p:nvPr/>
            </p:nvSpPr>
            <p:spPr bwMode="auto">
              <a:xfrm>
                <a:off x="3858" y="2752"/>
                <a:ext cx="386" cy="6"/>
              </a:xfrm>
              <a:custGeom>
                <a:avLst/>
                <a:gdLst>
                  <a:gd name="T0" fmla="*/ 384 w 386"/>
                  <a:gd name="T1" fmla="*/ 6 h 6"/>
                  <a:gd name="T2" fmla="*/ 384 w 386"/>
                  <a:gd name="T3" fmla="*/ 2 h 6"/>
                  <a:gd name="T4" fmla="*/ 386 w 386"/>
                  <a:gd name="T5" fmla="*/ 2 h 6"/>
                  <a:gd name="T6" fmla="*/ 386 w 386"/>
                  <a:gd name="T7" fmla="*/ 4 h 6"/>
                  <a:gd name="T8" fmla="*/ 386 w 386"/>
                  <a:gd name="T9" fmla="*/ 6 h 6"/>
                  <a:gd name="T10" fmla="*/ 384 w 386"/>
                  <a:gd name="T11" fmla="*/ 6 h 6"/>
                  <a:gd name="T12" fmla="*/ 4 w 386"/>
                  <a:gd name="T13" fmla="*/ 6 h 6"/>
                  <a:gd name="T14" fmla="*/ 0 w 386"/>
                  <a:gd name="T15" fmla="*/ 6 h 6"/>
                  <a:gd name="T16" fmla="*/ 0 w 386"/>
                  <a:gd name="T17" fmla="*/ 2 h 6"/>
                  <a:gd name="T18" fmla="*/ 4 w 386"/>
                  <a:gd name="T19" fmla="*/ 2 h 6"/>
                  <a:gd name="T20" fmla="*/ 0 w 386"/>
                  <a:gd name="T21" fmla="*/ 2 h 6"/>
                  <a:gd name="T22" fmla="*/ 0 w 386"/>
                  <a:gd name="T23" fmla="*/ 0 h 6"/>
                  <a:gd name="T24" fmla="*/ 2 w 386"/>
                  <a:gd name="T25" fmla="*/ 0 h 6"/>
                  <a:gd name="T26" fmla="*/ 382 w 386"/>
                  <a:gd name="T27" fmla="*/ 0 h 6"/>
                  <a:gd name="T28" fmla="*/ 382 w 386"/>
                  <a:gd name="T29" fmla="*/ 4 h 6"/>
                  <a:gd name="T30" fmla="*/ 382 w 386"/>
                  <a:gd name="T31" fmla="*/ 0 h 6"/>
                  <a:gd name="T32" fmla="*/ 386 w 386"/>
                  <a:gd name="T33" fmla="*/ 0 h 6"/>
                  <a:gd name="T34" fmla="*/ 386 w 386"/>
                  <a:gd name="T35" fmla="*/ 2 h 6"/>
                  <a:gd name="T36" fmla="*/ 384 w 386"/>
                  <a:gd name="T37" fmla="*/ 2 h 6"/>
                  <a:gd name="T38" fmla="*/ 384 w 386"/>
                  <a:gd name="T39" fmla="*/ 6 h 6"/>
                  <a:gd name="T40" fmla="*/ 4 w 386"/>
                  <a:gd name="T41" fmla="*/ 6 h 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386"/>
                  <a:gd name="T64" fmla="*/ 0 h 6"/>
                  <a:gd name="T65" fmla="*/ 386 w 386"/>
                  <a:gd name="T66" fmla="*/ 6 h 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386" h="6">
                    <a:moveTo>
                      <a:pt x="384" y="6"/>
                    </a:moveTo>
                    <a:lnTo>
                      <a:pt x="384" y="2"/>
                    </a:lnTo>
                    <a:lnTo>
                      <a:pt x="386" y="2"/>
                    </a:lnTo>
                    <a:lnTo>
                      <a:pt x="386" y="4"/>
                    </a:lnTo>
                    <a:lnTo>
                      <a:pt x="386" y="6"/>
                    </a:lnTo>
                    <a:lnTo>
                      <a:pt x="384" y="6"/>
                    </a:lnTo>
                    <a:close/>
                    <a:moveTo>
                      <a:pt x="4" y="6"/>
                    </a:moveTo>
                    <a:lnTo>
                      <a:pt x="0" y="6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382" y="0"/>
                    </a:lnTo>
                    <a:lnTo>
                      <a:pt x="382" y="4"/>
                    </a:lnTo>
                    <a:lnTo>
                      <a:pt x="382" y="0"/>
                    </a:lnTo>
                    <a:lnTo>
                      <a:pt x="386" y="0"/>
                    </a:lnTo>
                    <a:lnTo>
                      <a:pt x="386" y="2"/>
                    </a:lnTo>
                    <a:lnTo>
                      <a:pt x="384" y="2"/>
                    </a:lnTo>
                    <a:lnTo>
                      <a:pt x="384" y="6"/>
                    </a:lnTo>
                    <a:lnTo>
                      <a:pt x="4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95" name="Freeform 406"/>
              <p:cNvSpPr>
                <a:spLocks/>
              </p:cNvSpPr>
              <p:nvPr/>
            </p:nvSpPr>
            <p:spPr bwMode="auto">
              <a:xfrm>
                <a:off x="4242" y="2754"/>
                <a:ext cx="2" cy="4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96" name="Freeform 407"/>
              <p:cNvSpPr>
                <a:spLocks/>
              </p:cNvSpPr>
              <p:nvPr/>
            </p:nvSpPr>
            <p:spPr bwMode="auto">
              <a:xfrm>
                <a:off x="3858" y="2752"/>
                <a:ext cx="386" cy="6"/>
              </a:xfrm>
              <a:custGeom>
                <a:avLst/>
                <a:gdLst>
                  <a:gd name="T0" fmla="*/ 4 w 386"/>
                  <a:gd name="T1" fmla="*/ 6 h 6"/>
                  <a:gd name="T2" fmla="*/ 0 w 386"/>
                  <a:gd name="T3" fmla="*/ 6 h 6"/>
                  <a:gd name="T4" fmla="*/ 0 w 386"/>
                  <a:gd name="T5" fmla="*/ 2 h 6"/>
                  <a:gd name="T6" fmla="*/ 4 w 386"/>
                  <a:gd name="T7" fmla="*/ 2 h 6"/>
                  <a:gd name="T8" fmla="*/ 0 w 386"/>
                  <a:gd name="T9" fmla="*/ 2 h 6"/>
                  <a:gd name="T10" fmla="*/ 0 w 386"/>
                  <a:gd name="T11" fmla="*/ 0 h 6"/>
                  <a:gd name="T12" fmla="*/ 2 w 386"/>
                  <a:gd name="T13" fmla="*/ 0 h 6"/>
                  <a:gd name="T14" fmla="*/ 382 w 386"/>
                  <a:gd name="T15" fmla="*/ 0 h 6"/>
                  <a:gd name="T16" fmla="*/ 382 w 386"/>
                  <a:gd name="T17" fmla="*/ 4 h 6"/>
                  <a:gd name="T18" fmla="*/ 382 w 386"/>
                  <a:gd name="T19" fmla="*/ 0 h 6"/>
                  <a:gd name="T20" fmla="*/ 386 w 386"/>
                  <a:gd name="T21" fmla="*/ 0 h 6"/>
                  <a:gd name="T22" fmla="*/ 386 w 386"/>
                  <a:gd name="T23" fmla="*/ 2 h 6"/>
                  <a:gd name="T24" fmla="*/ 384 w 386"/>
                  <a:gd name="T25" fmla="*/ 2 h 6"/>
                  <a:gd name="T26" fmla="*/ 384 w 386"/>
                  <a:gd name="T27" fmla="*/ 6 h 6"/>
                  <a:gd name="T28" fmla="*/ 4 w 386"/>
                  <a:gd name="T29" fmla="*/ 6 h 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86"/>
                  <a:gd name="T46" fmla="*/ 0 h 6"/>
                  <a:gd name="T47" fmla="*/ 386 w 386"/>
                  <a:gd name="T48" fmla="*/ 6 h 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86" h="6">
                    <a:moveTo>
                      <a:pt x="4" y="6"/>
                    </a:moveTo>
                    <a:lnTo>
                      <a:pt x="0" y="6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382" y="0"/>
                    </a:lnTo>
                    <a:lnTo>
                      <a:pt x="382" y="4"/>
                    </a:lnTo>
                    <a:lnTo>
                      <a:pt x="382" y="0"/>
                    </a:lnTo>
                    <a:lnTo>
                      <a:pt x="386" y="0"/>
                    </a:lnTo>
                    <a:lnTo>
                      <a:pt x="386" y="2"/>
                    </a:lnTo>
                    <a:lnTo>
                      <a:pt x="384" y="2"/>
                    </a:lnTo>
                    <a:lnTo>
                      <a:pt x="384" y="6"/>
                    </a:lnTo>
                    <a:lnTo>
                      <a:pt x="4" y="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97" name="Freeform 408"/>
              <p:cNvSpPr>
                <a:spLocks/>
              </p:cNvSpPr>
              <p:nvPr/>
            </p:nvSpPr>
            <p:spPr bwMode="auto">
              <a:xfrm>
                <a:off x="3856" y="2758"/>
                <a:ext cx="8" cy="154"/>
              </a:xfrm>
              <a:custGeom>
                <a:avLst/>
                <a:gdLst>
                  <a:gd name="T0" fmla="*/ 4 w 8"/>
                  <a:gd name="T1" fmla="*/ 154 h 154"/>
                  <a:gd name="T2" fmla="*/ 0 w 8"/>
                  <a:gd name="T3" fmla="*/ 154 h 154"/>
                  <a:gd name="T4" fmla="*/ 0 w 8"/>
                  <a:gd name="T5" fmla="*/ 0 h 154"/>
                  <a:gd name="T6" fmla="*/ 2 w 8"/>
                  <a:gd name="T7" fmla="*/ 0 h 154"/>
                  <a:gd name="T8" fmla="*/ 6 w 8"/>
                  <a:gd name="T9" fmla="*/ 0 h 154"/>
                  <a:gd name="T10" fmla="*/ 8 w 8"/>
                  <a:gd name="T11" fmla="*/ 0 h 154"/>
                  <a:gd name="T12" fmla="*/ 8 w 8"/>
                  <a:gd name="T13" fmla="*/ 154 h 154"/>
                  <a:gd name="T14" fmla="*/ 4 w 8"/>
                  <a:gd name="T15" fmla="*/ 154 h 15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8"/>
                  <a:gd name="T25" fmla="*/ 0 h 154"/>
                  <a:gd name="T26" fmla="*/ 8 w 8"/>
                  <a:gd name="T27" fmla="*/ 154 h 15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8" h="154">
                    <a:moveTo>
                      <a:pt x="4" y="154"/>
                    </a:moveTo>
                    <a:lnTo>
                      <a:pt x="0" y="15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8" y="154"/>
                    </a:lnTo>
                    <a:lnTo>
                      <a:pt x="4" y="154"/>
                    </a:lnTo>
                    <a:close/>
                  </a:path>
                </a:pathLst>
              </a:custGeom>
              <a:solidFill>
                <a:srgbClr val="3F3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98" name="Freeform 409"/>
              <p:cNvSpPr>
                <a:spLocks/>
              </p:cNvSpPr>
              <p:nvPr/>
            </p:nvSpPr>
            <p:spPr bwMode="auto">
              <a:xfrm>
                <a:off x="3856" y="2758"/>
                <a:ext cx="8" cy="154"/>
              </a:xfrm>
              <a:custGeom>
                <a:avLst/>
                <a:gdLst>
                  <a:gd name="T0" fmla="*/ 4 w 8"/>
                  <a:gd name="T1" fmla="*/ 154 h 154"/>
                  <a:gd name="T2" fmla="*/ 0 w 8"/>
                  <a:gd name="T3" fmla="*/ 154 h 154"/>
                  <a:gd name="T4" fmla="*/ 0 w 8"/>
                  <a:gd name="T5" fmla="*/ 0 h 154"/>
                  <a:gd name="T6" fmla="*/ 2 w 8"/>
                  <a:gd name="T7" fmla="*/ 0 h 154"/>
                  <a:gd name="T8" fmla="*/ 6 w 8"/>
                  <a:gd name="T9" fmla="*/ 0 h 154"/>
                  <a:gd name="T10" fmla="*/ 8 w 8"/>
                  <a:gd name="T11" fmla="*/ 0 h 154"/>
                  <a:gd name="T12" fmla="*/ 8 w 8"/>
                  <a:gd name="T13" fmla="*/ 154 h 154"/>
                  <a:gd name="T14" fmla="*/ 4 w 8"/>
                  <a:gd name="T15" fmla="*/ 154 h 15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8"/>
                  <a:gd name="T25" fmla="*/ 0 h 154"/>
                  <a:gd name="T26" fmla="*/ 8 w 8"/>
                  <a:gd name="T27" fmla="*/ 154 h 15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8" h="154">
                    <a:moveTo>
                      <a:pt x="4" y="154"/>
                    </a:moveTo>
                    <a:lnTo>
                      <a:pt x="0" y="15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8" y="154"/>
                    </a:lnTo>
                    <a:lnTo>
                      <a:pt x="4" y="15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99" name="Freeform 410"/>
              <p:cNvSpPr>
                <a:spLocks noEditPoints="1"/>
              </p:cNvSpPr>
              <p:nvPr/>
            </p:nvSpPr>
            <p:spPr bwMode="auto">
              <a:xfrm>
                <a:off x="4520" y="2964"/>
                <a:ext cx="722" cy="106"/>
              </a:xfrm>
              <a:custGeom>
                <a:avLst/>
                <a:gdLst>
                  <a:gd name="T0" fmla="*/ 54 w 722"/>
                  <a:gd name="T1" fmla="*/ 106 h 106"/>
                  <a:gd name="T2" fmla="*/ 80 w 722"/>
                  <a:gd name="T3" fmla="*/ 68 h 106"/>
                  <a:gd name="T4" fmla="*/ 20 w 722"/>
                  <a:gd name="T5" fmla="*/ 38 h 106"/>
                  <a:gd name="T6" fmla="*/ 40 w 722"/>
                  <a:gd name="T7" fmla="*/ 12 h 106"/>
                  <a:gd name="T8" fmla="*/ 76 w 722"/>
                  <a:gd name="T9" fmla="*/ 22 h 106"/>
                  <a:gd name="T10" fmla="*/ 30 w 722"/>
                  <a:gd name="T11" fmla="*/ 2 h 106"/>
                  <a:gd name="T12" fmla="*/ 4 w 722"/>
                  <a:gd name="T13" fmla="*/ 36 h 106"/>
                  <a:gd name="T14" fmla="*/ 56 w 722"/>
                  <a:gd name="T15" fmla="*/ 62 h 106"/>
                  <a:gd name="T16" fmla="*/ 64 w 722"/>
                  <a:gd name="T17" fmla="*/ 86 h 106"/>
                  <a:gd name="T18" fmla="*/ 26 w 722"/>
                  <a:gd name="T19" fmla="*/ 92 h 106"/>
                  <a:gd name="T20" fmla="*/ 4 w 722"/>
                  <a:gd name="T21" fmla="*/ 90 h 106"/>
                  <a:gd name="T22" fmla="*/ 166 w 722"/>
                  <a:gd name="T23" fmla="*/ 74 h 106"/>
                  <a:gd name="T24" fmla="*/ 102 w 722"/>
                  <a:gd name="T25" fmla="*/ 30 h 106"/>
                  <a:gd name="T26" fmla="*/ 214 w 722"/>
                  <a:gd name="T27" fmla="*/ 16 h 106"/>
                  <a:gd name="T28" fmla="*/ 238 w 722"/>
                  <a:gd name="T29" fmla="*/ 100 h 106"/>
                  <a:gd name="T30" fmla="*/ 288 w 722"/>
                  <a:gd name="T31" fmla="*/ 96 h 106"/>
                  <a:gd name="T32" fmla="*/ 280 w 722"/>
                  <a:gd name="T33" fmla="*/ 66 h 106"/>
                  <a:gd name="T34" fmla="*/ 244 w 722"/>
                  <a:gd name="T35" fmla="*/ 46 h 106"/>
                  <a:gd name="T36" fmla="*/ 274 w 722"/>
                  <a:gd name="T37" fmla="*/ 46 h 106"/>
                  <a:gd name="T38" fmla="*/ 274 w 722"/>
                  <a:gd name="T39" fmla="*/ 32 h 106"/>
                  <a:gd name="T40" fmla="*/ 234 w 722"/>
                  <a:gd name="T41" fmla="*/ 42 h 106"/>
                  <a:gd name="T42" fmla="*/ 242 w 722"/>
                  <a:gd name="T43" fmla="*/ 68 h 106"/>
                  <a:gd name="T44" fmla="*/ 274 w 722"/>
                  <a:gd name="T45" fmla="*/ 92 h 106"/>
                  <a:gd name="T46" fmla="*/ 242 w 722"/>
                  <a:gd name="T47" fmla="*/ 80 h 106"/>
                  <a:gd name="T48" fmla="*/ 320 w 722"/>
                  <a:gd name="T49" fmla="*/ 56 h 106"/>
                  <a:gd name="T50" fmla="*/ 344 w 722"/>
                  <a:gd name="T51" fmla="*/ 40 h 106"/>
                  <a:gd name="T52" fmla="*/ 366 w 722"/>
                  <a:gd name="T53" fmla="*/ 48 h 106"/>
                  <a:gd name="T54" fmla="*/ 334 w 722"/>
                  <a:gd name="T55" fmla="*/ 30 h 106"/>
                  <a:gd name="T56" fmla="*/ 448 w 722"/>
                  <a:gd name="T57" fmla="*/ 94 h 106"/>
                  <a:gd name="T58" fmla="*/ 454 w 722"/>
                  <a:gd name="T59" fmla="*/ 30 h 106"/>
                  <a:gd name="T60" fmla="*/ 428 w 722"/>
                  <a:gd name="T61" fmla="*/ 84 h 106"/>
                  <a:gd name="T62" fmla="*/ 456 w 722"/>
                  <a:gd name="T63" fmla="*/ 104 h 106"/>
                  <a:gd name="T64" fmla="*/ 528 w 722"/>
                  <a:gd name="T65" fmla="*/ 96 h 106"/>
                  <a:gd name="T66" fmla="*/ 514 w 722"/>
                  <a:gd name="T67" fmla="*/ 32 h 106"/>
                  <a:gd name="T68" fmla="*/ 470 w 722"/>
                  <a:gd name="T69" fmla="*/ 38 h 106"/>
                  <a:gd name="T70" fmla="*/ 488 w 722"/>
                  <a:gd name="T71" fmla="*/ 40 h 106"/>
                  <a:gd name="T72" fmla="*/ 514 w 722"/>
                  <a:gd name="T73" fmla="*/ 58 h 106"/>
                  <a:gd name="T74" fmla="*/ 464 w 722"/>
                  <a:gd name="T75" fmla="*/ 76 h 106"/>
                  <a:gd name="T76" fmla="*/ 488 w 722"/>
                  <a:gd name="T77" fmla="*/ 106 h 106"/>
                  <a:gd name="T78" fmla="*/ 514 w 722"/>
                  <a:gd name="T79" fmla="*/ 72 h 106"/>
                  <a:gd name="T80" fmla="*/ 490 w 722"/>
                  <a:gd name="T81" fmla="*/ 96 h 106"/>
                  <a:gd name="T82" fmla="*/ 478 w 722"/>
                  <a:gd name="T83" fmla="*/ 80 h 106"/>
                  <a:gd name="T84" fmla="*/ 558 w 722"/>
                  <a:gd name="T85" fmla="*/ 96 h 106"/>
                  <a:gd name="T86" fmla="*/ 602 w 722"/>
                  <a:gd name="T87" fmla="*/ 96 h 106"/>
                  <a:gd name="T88" fmla="*/ 606 w 722"/>
                  <a:gd name="T89" fmla="*/ 44 h 106"/>
                  <a:gd name="T90" fmla="*/ 574 w 722"/>
                  <a:gd name="T91" fmla="*/ 30 h 106"/>
                  <a:gd name="T92" fmla="*/ 558 w 722"/>
                  <a:gd name="T93" fmla="*/ 96 h 106"/>
                  <a:gd name="T94" fmla="*/ 596 w 722"/>
                  <a:gd name="T95" fmla="*/ 54 h 106"/>
                  <a:gd name="T96" fmla="*/ 572 w 722"/>
                  <a:gd name="T97" fmla="*/ 96 h 106"/>
                  <a:gd name="T98" fmla="*/ 564 w 722"/>
                  <a:gd name="T99" fmla="*/ 46 h 106"/>
                  <a:gd name="T100" fmla="*/ 702 w 722"/>
                  <a:gd name="T101" fmla="*/ 92 h 106"/>
                  <a:gd name="T102" fmla="*/ 722 w 722"/>
                  <a:gd name="T103" fmla="*/ 72 h 106"/>
                  <a:gd name="T104" fmla="*/ 708 w 722"/>
                  <a:gd name="T105" fmla="*/ 34 h 106"/>
                  <a:gd name="T106" fmla="*/ 664 w 722"/>
                  <a:gd name="T107" fmla="*/ 40 h 106"/>
                  <a:gd name="T108" fmla="*/ 664 w 722"/>
                  <a:gd name="T109" fmla="*/ 96 h 106"/>
                  <a:gd name="T110" fmla="*/ 710 w 722"/>
                  <a:gd name="T111" fmla="*/ 100 h 106"/>
                  <a:gd name="T112" fmla="*/ 674 w 722"/>
                  <a:gd name="T113" fmla="*/ 44 h 106"/>
                  <a:gd name="T114" fmla="*/ 668 w 722"/>
                  <a:gd name="T115" fmla="*/ 60 h 10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722"/>
                  <a:gd name="T175" fmla="*/ 0 h 106"/>
                  <a:gd name="T176" fmla="*/ 722 w 722"/>
                  <a:gd name="T177" fmla="*/ 106 h 10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722" h="106">
                    <a:moveTo>
                      <a:pt x="4" y="90"/>
                    </a:moveTo>
                    <a:lnTo>
                      <a:pt x="4" y="90"/>
                    </a:lnTo>
                    <a:lnTo>
                      <a:pt x="12" y="98"/>
                    </a:lnTo>
                    <a:lnTo>
                      <a:pt x="20" y="102"/>
                    </a:lnTo>
                    <a:lnTo>
                      <a:pt x="30" y="106"/>
                    </a:lnTo>
                    <a:lnTo>
                      <a:pt x="42" y="106"/>
                    </a:lnTo>
                    <a:lnTo>
                      <a:pt x="54" y="106"/>
                    </a:lnTo>
                    <a:lnTo>
                      <a:pt x="62" y="102"/>
                    </a:lnTo>
                    <a:lnTo>
                      <a:pt x="70" y="98"/>
                    </a:lnTo>
                    <a:lnTo>
                      <a:pt x="76" y="92"/>
                    </a:lnTo>
                    <a:lnTo>
                      <a:pt x="80" y="84"/>
                    </a:lnTo>
                    <a:lnTo>
                      <a:pt x="80" y="76"/>
                    </a:lnTo>
                    <a:lnTo>
                      <a:pt x="80" y="68"/>
                    </a:lnTo>
                    <a:lnTo>
                      <a:pt x="76" y="62"/>
                    </a:lnTo>
                    <a:lnTo>
                      <a:pt x="72" y="56"/>
                    </a:lnTo>
                    <a:lnTo>
                      <a:pt x="64" y="50"/>
                    </a:lnTo>
                    <a:lnTo>
                      <a:pt x="40" y="44"/>
                    </a:lnTo>
                    <a:lnTo>
                      <a:pt x="28" y="40"/>
                    </a:lnTo>
                    <a:lnTo>
                      <a:pt x="20" y="38"/>
                    </a:lnTo>
                    <a:lnTo>
                      <a:pt x="18" y="32"/>
                    </a:lnTo>
                    <a:lnTo>
                      <a:pt x="16" y="28"/>
                    </a:lnTo>
                    <a:lnTo>
                      <a:pt x="18" y="22"/>
                    </a:lnTo>
                    <a:lnTo>
                      <a:pt x="22" y="16"/>
                    </a:lnTo>
                    <a:lnTo>
                      <a:pt x="28" y="14"/>
                    </a:lnTo>
                    <a:lnTo>
                      <a:pt x="40" y="12"/>
                    </a:lnTo>
                    <a:lnTo>
                      <a:pt x="50" y="14"/>
                    </a:lnTo>
                    <a:lnTo>
                      <a:pt x="58" y="18"/>
                    </a:lnTo>
                    <a:lnTo>
                      <a:pt x="62" y="24"/>
                    </a:lnTo>
                    <a:lnTo>
                      <a:pt x="64" y="32"/>
                    </a:lnTo>
                    <a:lnTo>
                      <a:pt x="78" y="32"/>
                    </a:lnTo>
                    <a:lnTo>
                      <a:pt x="76" y="22"/>
                    </a:lnTo>
                    <a:lnTo>
                      <a:pt x="72" y="14"/>
                    </a:lnTo>
                    <a:lnTo>
                      <a:pt x="68" y="8"/>
                    </a:lnTo>
                    <a:lnTo>
                      <a:pt x="60" y="4"/>
                    </a:lnTo>
                    <a:lnTo>
                      <a:pt x="50" y="2"/>
                    </a:lnTo>
                    <a:lnTo>
                      <a:pt x="40" y="0"/>
                    </a:lnTo>
                    <a:lnTo>
                      <a:pt x="30" y="2"/>
                    </a:lnTo>
                    <a:lnTo>
                      <a:pt x="20" y="4"/>
                    </a:lnTo>
                    <a:lnTo>
                      <a:pt x="12" y="8"/>
                    </a:lnTo>
                    <a:lnTo>
                      <a:pt x="8" y="14"/>
                    </a:lnTo>
                    <a:lnTo>
                      <a:pt x="4" y="22"/>
                    </a:lnTo>
                    <a:lnTo>
                      <a:pt x="2" y="28"/>
                    </a:lnTo>
                    <a:lnTo>
                      <a:pt x="4" y="36"/>
                    </a:lnTo>
                    <a:lnTo>
                      <a:pt x="6" y="42"/>
                    </a:lnTo>
                    <a:lnTo>
                      <a:pt x="12" y="46"/>
                    </a:lnTo>
                    <a:lnTo>
                      <a:pt x="18" y="52"/>
                    </a:lnTo>
                    <a:lnTo>
                      <a:pt x="38" y="58"/>
                    </a:lnTo>
                    <a:lnTo>
                      <a:pt x="56" y="62"/>
                    </a:lnTo>
                    <a:lnTo>
                      <a:pt x="62" y="66"/>
                    </a:lnTo>
                    <a:lnTo>
                      <a:pt x="64" y="68"/>
                    </a:lnTo>
                    <a:lnTo>
                      <a:pt x="68" y="72"/>
                    </a:lnTo>
                    <a:lnTo>
                      <a:pt x="68" y="78"/>
                    </a:lnTo>
                    <a:lnTo>
                      <a:pt x="68" y="82"/>
                    </a:lnTo>
                    <a:lnTo>
                      <a:pt x="64" y="86"/>
                    </a:lnTo>
                    <a:lnTo>
                      <a:pt x="62" y="90"/>
                    </a:lnTo>
                    <a:lnTo>
                      <a:pt x="56" y="92"/>
                    </a:lnTo>
                    <a:lnTo>
                      <a:pt x="50" y="94"/>
                    </a:lnTo>
                    <a:lnTo>
                      <a:pt x="42" y="94"/>
                    </a:lnTo>
                    <a:lnTo>
                      <a:pt x="34" y="94"/>
                    </a:lnTo>
                    <a:lnTo>
                      <a:pt x="26" y="92"/>
                    </a:lnTo>
                    <a:lnTo>
                      <a:pt x="20" y="88"/>
                    </a:lnTo>
                    <a:lnTo>
                      <a:pt x="16" y="84"/>
                    </a:lnTo>
                    <a:lnTo>
                      <a:pt x="14" y="78"/>
                    </a:lnTo>
                    <a:lnTo>
                      <a:pt x="12" y="70"/>
                    </a:lnTo>
                    <a:lnTo>
                      <a:pt x="0" y="72"/>
                    </a:lnTo>
                    <a:lnTo>
                      <a:pt x="0" y="82"/>
                    </a:lnTo>
                    <a:lnTo>
                      <a:pt x="4" y="90"/>
                    </a:lnTo>
                    <a:close/>
                    <a:moveTo>
                      <a:pt x="124" y="106"/>
                    </a:moveTo>
                    <a:lnTo>
                      <a:pt x="140" y="48"/>
                    </a:lnTo>
                    <a:lnTo>
                      <a:pt x="142" y="60"/>
                    </a:lnTo>
                    <a:lnTo>
                      <a:pt x="154" y="106"/>
                    </a:lnTo>
                    <a:lnTo>
                      <a:pt x="168" y="106"/>
                    </a:lnTo>
                    <a:lnTo>
                      <a:pt x="192" y="30"/>
                    </a:lnTo>
                    <a:lnTo>
                      <a:pt x="178" y="30"/>
                    </a:lnTo>
                    <a:lnTo>
                      <a:pt x="166" y="74"/>
                    </a:lnTo>
                    <a:lnTo>
                      <a:pt x="162" y="88"/>
                    </a:lnTo>
                    <a:lnTo>
                      <a:pt x="158" y="74"/>
                    </a:lnTo>
                    <a:lnTo>
                      <a:pt x="146" y="30"/>
                    </a:lnTo>
                    <a:lnTo>
                      <a:pt x="134" y="30"/>
                    </a:lnTo>
                    <a:lnTo>
                      <a:pt x="122" y="74"/>
                    </a:lnTo>
                    <a:lnTo>
                      <a:pt x="118" y="90"/>
                    </a:lnTo>
                    <a:lnTo>
                      <a:pt x="114" y="74"/>
                    </a:lnTo>
                    <a:lnTo>
                      <a:pt x="102" y="30"/>
                    </a:lnTo>
                    <a:lnTo>
                      <a:pt x="88" y="30"/>
                    </a:lnTo>
                    <a:lnTo>
                      <a:pt x="112" y="106"/>
                    </a:lnTo>
                    <a:lnTo>
                      <a:pt x="124" y="106"/>
                    </a:lnTo>
                    <a:close/>
                    <a:moveTo>
                      <a:pt x="214" y="16"/>
                    </a:moveTo>
                    <a:lnTo>
                      <a:pt x="214" y="2"/>
                    </a:lnTo>
                    <a:lnTo>
                      <a:pt x="202" y="2"/>
                    </a:lnTo>
                    <a:lnTo>
                      <a:pt x="202" y="16"/>
                    </a:lnTo>
                    <a:lnTo>
                      <a:pt x="214" y="16"/>
                    </a:lnTo>
                    <a:close/>
                    <a:moveTo>
                      <a:pt x="214" y="106"/>
                    </a:moveTo>
                    <a:lnTo>
                      <a:pt x="214" y="30"/>
                    </a:lnTo>
                    <a:lnTo>
                      <a:pt x="202" y="30"/>
                    </a:lnTo>
                    <a:lnTo>
                      <a:pt x="202" y="106"/>
                    </a:lnTo>
                    <a:lnTo>
                      <a:pt x="214" y="106"/>
                    </a:lnTo>
                    <a:close/>
                    <a:moveTo>
                      <a:pt x="238" y="100"/>
                    </a:moveTo>
                    <a:lnTo>
                      <a:pt x="238" y="100"/>
                    </a:lnTo>
                    <a:lnTo>
                      <a:pt x="248" y="106"/>
                    </a:lnTo>
                    <a:lnTo>
                      <a:pt x="260" y="106"/>
                    </a:lnTo>
                    <a:lnTo>
                      <a:pt x="270" y="106"/>
                    </a:lnTo>
                    <a:lnTo>
                      <a:pt x="276" y="104"/>
                    </a:lnTo>
                    <a:lnTo>
                      <a:pt x="282" y="100"/>
                    </a:lnTo>
                    <a:lnTo>
                      <a:pt x="288" y="96"/>
                    </a:lnTo>
                    <a:lnTo>
                      <a:pt x="290" y="90"/>
                    </a:lnTo>
                    <a:lnTo>
                      <a:pt x="290" y="84"/>
                    </a:lnTo>
                    <a:lnTo>
                      <a:pt x="290" y="78"/>
                    </a:lnTo>
                    <a:lnTo>
                      <a:pt x="288" y="72"/>
                    </a:lnTo>
                    <a:lnTo>
                      <a:pt x="284" y="68"/>
                    </a:lnTo>
                    <a:lnTo>
                      <a:pt x="280" y="66"/>
                    </a:lnTo>
                    <a:lnTo>
                      <a:pt x="260" y="60"/>
                    </a:lnTo>
                    <a:lnTo>
                      <a:pt x="250" y="56"/>
                    </a:lnTo>
                    <a:lnTo>
                      <a:pt x="244" y="54"/>
                    </a:lnTo>
                    <a:lnTo>
                      <a:pt x="244" y="48"/>
                    </a:lnTo>
                    <a:lnTo>
                      <a:pt x="244" y="46"/>
                    </a:lnTo>
                    <a:lnTo>
                      <a:pt x="246" y="42"/>
                    </a:lnTo>
                    <a:lnTo>
                      <a:pt x="252" y="40"/>
                    </a:lnTo>
                    <a:lnTo>
                      <a:pt x="260" y="40"/>
                    </a:lnTo>
                    <a:lnTo>
                      <a:pt x="266" y="40"/>
                    </a:lnTo>
                    <a:lnTo>
                      <a:pt x="270" y="42"/>
                    </a:lnTo>
                    <a:lnTo>
                      <a:pt x="274" y="46"/>
                    </a:lnTo>
                    <a:lnTo>
                      <a:pt x="276" y="52"/>
                    </a:lnTo>
                    <a:lnTo>
                      <a:pt x="288" y="50"/>
                    </a:lnTo>
                    <a:lnTo>
                      <a:pt x="286" y="44"/>
                    </a:lnTo>
                    <a:lnTo>
                      <a:pt x="284" y="38"/>
                    </a:lnTo>
                    <a:lnTo>
                      <a:pt x="280" y="34"/>
                    </a:lnTo>
                    <a:lnTo>
                      <a:pt x="274" y="32"/>
                    </a:lnTo>
                    <a:lnTo>
                      <a:pt x="266" y="30"/>
                    </a:lnTo>
                    <a:lnTo>
                      <a:pt x="258" y="28"/>
                    </a:lnTo>
                    <a:lnTo>
                      <a:pt x="248" y="30"/>
                    </a:lnTo>
                    <a:lnTo>
                      <a:pt x="240" y="34"/>
                    </a:lnTo>
                    <a:lnTo>
                      <a:pt x="234" y="42"/>
                    </a:lnTo>
                    <a:lnTo>
                      <a:pt x="232" y="46"/>
                    </a:lnTo>
                    <a:lnTo>
                      <a:pt x="230" y="50"/>
                    </a:lnTo>
                    <a:lnTo>
                      <a:pt x="232" y="56"/>
                    </a:lnTo>
                    <a:lnTo>
                      <a:pt x="234" y="60"/>
                    </a:lnTo>
                    <a:lnTo>
                      <a:pt x="238" y="64"/>
                    </a:lnTo>
                    <a:lnTo>
                      <a:pt x="242" y="68"/>
                    </a:lnTo>
                    <a:lnTo>
                      <a:pt x="262" y="74"/>
                    </a:lnTo>
                    <a:lnTo>
                      <a:pt x="274" y="78"/>
                    </a:lnTo>
                    <a:lnTo>
                      <a:pt x="278" y="80"/>
                    </a:lnTo>
                    <a:lnTo>
                      <a:pt x="278" y="84"/>
                    </a:lnTo>
                    <a:lnTo>
                      <a:pt x="276" y="88"/>
                    </a:lnTo>
                    <a:lnTo>
                      <a:pt x="274" y="92"/>
                    </a:lnTo>
                    <a:lnTo>
                      <a:pt x="268" y="96"/>
                    </a:lnTo>
                    <a:lnTo>
                      <a:pt x="260" y="96"/>
                    </a:lnTo>
                    <a:lnTo>
                      <a:pt x="254" y="96"/>
                    </a:lnTo>
                    <a:lnTo>
                      <a:pt x="248" y="92"/>
                    </a:lnTo>
                    <a:lnTo>
                      <a:pt x="244" y="88"/>
                    </a:lnTo>
                    <a:lnTo>
                      <a:pt x="242" y="80"/>
                    </a:lnTo>
                    <a:lnTo>
                      <a:pt x="228" y="82"/>
                    </a:lnTo>
                    <a:lnTo>
                      <a:pt x="232" y="94"/>
                    </a:lnTo>
                    <a:lnTo>
                      <a:pt x="238" y="100"/>
                    </a:lnTo>
                    <a:close/>
                    <a:moveTo>
                      <a:pt x="318" y="106"/>
                    </a:moveTo>
                    <a:lnTo>
                      <a:pt x="318" y="64"/>
                    </a:lnTo>
                    <a:lnTo>
                      <a:pt x="320" y="56"/>
                    </a:lnTo>
                    <a:lnTo>
                      <a:pt x="320" y="50"/>
                    </a:lnTo>
                    <a:lnTo>
                      <a:pt x="324" y="46"/>
                    </a:lnTo>
                    <a:lnTo>
                      <a:pt x="328" y="42"/>
                    </a:lnTo>
                    <a:lnTo>
                      <a:pt x="332" y="40"/>
                    </a:lnTo>
                    <a:lnTo>
                      <a:pt x="338" y="40"/>
                    </a:lnTo>
                    <a:lnTo>
                      <a:pt x="344" y="40"/>
                    </a:lnTo>
                    <a:lnTo>
                      <a:pt x="350" y="44"/>
                    </a:lnTo>
                    <a:lnTo>
                      <a:pt x="354" y="50"/>
                    </a:lnTo>
                    <a:lnTo>
                      <a:pt x="354" y="58"/>
                    </a:lnTo>
                    <a:lnTo>
                      <a:pt x="354" y="106"/>
                    </a:lnTo>
                    <a:lnTo>
                      <a:pt x="366" y="106"/>
                    </a:lnTo>
                    <a:lnTo>
                      <a:pt x="366" y="58"/>
                    </a:lnTo>
                    <a:lnTo>
                      <a:pt x="366" y="48"/>
                    </a:lnTo>
                    <a:lnTo>
                      <a:pt x="364" y="42"/>
                    </a:lnTo>
                    <a:lnTo>
                      <a:pt x="360" y="36"/>
                    </a:lnTo>
                    <a:lnTo>
                      <a:pt x="356" y="32"/>
                    </a:lnTo>
                    <a:lnTo>
                      <a:pt x="348" y="30"/>
                    </a:lnTo>
                    <a:lnTo>
                      <a:pt x="340" y="28"/>
                    </a:lnTo>
                    <a:lnTo>
                      <a:pt x="334" y="30"/>
                    </a:lnTo>
                    <a:lnTo>
                      <a:pt x="328" y="32"/>
                    </a:lnTo>
                    <a:lnTo>
                      <a:pt x="324" y="34"/>
                    </a:lnTo>
                    <a:lnTo>
                      <a:pt x="318" y="40"/>
                    </a:lnTo>
                    <a:lnTo>
                      <a:pt x="318" y="2"/>
                    </a:lnTo>
                    <a:lnTo>
                      <a:pt x="306" y="2"/>
                    </a:lnTo>
                    <a:lnTo>
                      <a:pt x="306" y="106"/>
                    </a:lnTo>
                    <a:lnTo>
                      <a:pt x="318" y="106"/>
                    </a:lnTo>
                    <a:close/>
                    <a:moveTo>
                      <a:pt x="448" y="94"/>
                    </a:moveTo>
                    <a:lnTo>
                      <a:pt x="448" y="94"/>
                    </a:lnTo>
                    <a:lnTo>
                      <a:pt x="444" y="94"/>
                    </a:lnTo>
                    <a:lnTo>
                      <a:pt x="442" y="90"/>
                    </a:lnTo>
                    <a:lnTo>
                      <a:pt x="440" y="84"/>
                    </a:lnTo>
                    <a:lnTo>
                      <a:pt x="440" y="40"/>
                    </a:lnTo>
                    <a:lnTo>
                      <a:pt x="454" y="40"/>
                    </a:lnTo>
                    <a:lnTo>
                      <a:pt x="454" y="30"/>
                    </a:lnTo>
                    <a:lnTo>
                      <a:pt x="440" y="30"/>
                    </a:lnTo>
                    <a:lnTo>
                      <a:pt x="440" y="4"/>
                    </a:lnTo>
                    <a:lnTo>
                      <a:pt x="428" y="12"/>
                    </a:lnTo>
                    <a:lnTo>
                      <a:pt x="428" y="30"/>
                    </a:lnTo>
                    <a:lnTo>
                      <a:pt x="418" y="30"/>
                    </a:lnTo>
                    <a:lnTo>
                      <a:pt x="418" y="40"/>
                    </a:lnTo>
                    <a:lnTo>
                      <a:pt x="428" y="40"/>
                    </a:lnTo>
                    <a:lnTo>
                      <a:pt x="428" y="84"/>
                    </a:lnTo>
                    <a:lnTo>
                      <a:pt x="430" y="98"/>
                    </a:lnTo>
                    <a:lnTo>
                      <a:pt x="432" y="102"/>
                    </a:lnTo>
                    <a:lnTo>
                      <a:pt x="436" y="104"/>
                    </a:lnTo>
                    <a:lnTo>
                      <a:pt x="440" y="106"/>
                    </a:lnTo>
                    <a:lnTo>
                      <a:pt x="446" y="106"/>
                    </a:lnTo>
                    <a:lnTo>
                      <a:pt x="456" y="104"/>
                    </a:lnTo>
                    <a:lnTo>
                      <a:pt x="454" y="94"/>
                    </a:lnTo>
                    <a:lnTo>
                      <a:pt x="448" y="94"/>
                    </a:lnTo>
                    <a:close/>
                    <a:moveTo>
                      <a:pt x="518" y="106"/>
                    </a:moveTo>
                    <a:lnTo>
                      <a:pt x="530" y="106"/>
                    </a:lnTo>
                    <a:lnTo>
                      <a:pt x="528" y="96"/>
                    </a:lnTo>
                    <a:lnTo>
                      <a:pt x="526" y="74"/>
                    </a:lnTo>
                    <a:lnTo>
                      <a:pt x="526" y="56"/>
                    </a:lnTo>
                    <a:lnTo>
                      <a:pt x="526" y="46"/>
                    </a:lnTo>
                    <a:lnTo>
                      <a:pt x="522" y="36"/>
                    </a:lnTo>
                    <a:lnTo>
                      <a:pt x="518" y="34"/>
                    </a:lnTo>
                    <a:lnTo>
                      <a:pt x="514" y="32"/>
                    </a:lnTo>
                    <a:lnTo>
                      <a:pt x="506" y="30"/>
                    </a:lnTo>
                    <a:lnTo>
                      <a:pt x="498" y="28"/>
                    </a:lnTo>
                    <a:lnTo>
                      <a:pt x="488" y="30"/>
                    </a:lnTo>
                    <a:lnTo>
                      <a:pt x="480" y="32"/>
                    </a:lnTo>
                    <a:lnTo>
                      <a:pt x="474" y="34"/>
                    </a:lnTo>
                    <a:lnTo>
                      <a:pt x="470" y="38"/>
                    </a:lnTo>
                    <a:lnTo>
                      <a:pt x="466" y="44"/>
                    </a:lnTo>
                    <a:lnTo>
                      <a:pt x="464" y="52"/>
                    </a:lnTo>
                    <a:lnTo>
                      <a:pt x="476" y="54"/>
                    </a:lnTo>
                    <a:lnTo>
                      <a:pt x="478" y="46"/>
                    </a:lnTo>
                    <a:lnTo>
                      <a:pt x="482" y="42"/>
                    </a:lnTo>
                    <a:lnTo>
                      <a:pt x="488" y="40"/>
                    </a:lnTo>
                    <a:lnTo>
                      <a:pt x="496" y="40"/>
                    </a:lnTo>
                    <a:lnTo>
                      <a:pt x="504" y="40"/>
                    </a:lnTo>
                    <a:lnTo>
                      <a:pt x="510" y="44"/>
                    </a:lnTo>
                    <a:lnTo>
                      <a:pt x="514" y="48"/>
                    </a:lnTo>
                    <a:lnTo>
                      <a:pt x="514" y="54"/>
                    </a:lnTo>
                    <a:lnTo>
                      <a:pt x="514" y="58"/>
                    </a:lnTo>
                    <a:lnTo>
                      <a:pt x="492" y="62"/>
                    </a:lnTo>
                    <a:lnTo>
                      <a:pt x="480" y="64"/>
                    </a:lnTo>
                    <a:lnTo>
                      <a:pt x="470" y="68"/>
                    </a:lnTo>
                    <a:lnTo>
                      <a:pt x="464" y="76"/>
                    </a:lnTo>
                    <a:lnTo>
                      <a:pt x="462" y="80"/>
                    </a:lnTo>
                    <a:lnTo>
                      <a:pt x="462" y="86"/>
                    </a:lnTo>
                    <a:lnTo>
                      <a:pt x="464" y="94"/>
                    </a:lnTo>
                    <a:lnTo>
                      <a:pt x="468" y="100"/>
                    </a:lnTo>
                    <a:lnTo>
                      <a:pt x="476" y="106"/>
                    </a:lnTo>
                    <a:lnTo>
                      <a:pt x="488" y="106"/>
                    </a:lnTo>
                    <a:lnTo>
                      <a:pt x="494" y="106"/>
                    </a:lnTo>
                    <a:lnTo>
                      <a:pt x="502" y="104"/>
                    </a:lnTo>
                    <a:lnTo>
                      <a:pt x="508" y="100"/>
                    </a:lnTo>
                    <a:lnTo>
                      <a:pt x="514" y="96"/>
                    </a:lnTo>
                    <a:lnTo>
                      <a:pt x="518" y="106"/>
                    </a:lnTo>
                    <a:close/>
                    <a:moveTo>
                      <a:pt x="514" y="72"/>
                    </a:moveTo>
                    <a:lnTo>
                      <a:pt x="514" y="72"/>
                    </a:lnTo>
                    <a:lnTo>
                      <a:pt x="514" y="80"/>
                    </a:lnTo>
                    <a:lnTo>
                      <a:pt x="512" y="84"/>
                    </a:lnTo>
                    <a:lnTo>
                      <a:pt x="508" y="90"/>
                    </a:lnTo>
                    <a:lnTo>
                      <a:pt x="504" y="94"/>
                    </a:lnTo>
                    <a:lnTo>
                      <a:pt x="498" y="96"/>
                    </a:lnTo>
                    <a:lnTo>
                      <a:pt x="490" y="96"/>
                    </a:lnTo>
                    <a:lnTo>
                      <a:pt x="484" y="96"/>
                    </a:lnTo>
                    <a:lnTo>
                      <a:pt x="480" y="94"/>
                    </a:lnTo>
                    <a:lnTo>
                      <a:pt x="476" y="90"/>
                    </a:lnTo>
                    <a:lnTo>
                      <a:pt x="476" y="86"/>
                    </a:lnTo>
                    <a:lnTo>
                      <a:pt x="478" y="80"/>
                    </a:lnTo>
                    <a:lnTo>
                      <a:pt x="482" y="74"/>
                    </a:lnTo>
                    <a:lnTo>
                      <a:pt x="494" y="72"/>
                    </a:lnTo>
                    <a:lnTo>
                      <a:pt x="514" y="68"/>
                    </a:lnTo>
                    <a:lnTo>
                      <a:pt x="514" y="72"/>
                    </a:lnTo>
                    <a:close/>
                    <a:moveTo>
                      <a:pt x="558" y="96"/>
                    </a:moveTo>
                    <a:lnTo>
                      <a:pt x="558" y="96"/>
                    </a:lnTo>
                    <a:lnTo>
                      <a:pt x="562" y="100"/>
                    </a:lnTo>
                    <a:lnTo>
                      <a:pt x="566" y="104"/>
                    </a:lnTo>
                    <a:lnTo>
                      <a:pt x="572" y="106"/>
                    </a:lnTo>
                    <a:lnTo>
                      <a:pt x="578" y="106"/>
                    </a:lnTo>
                    <a:lnTo>
                      <a:pt x="584" y="106"/>
                    </a:lnTo>
                    <a:lnTo>
                      <a:pt x="590" y="104"/>
                    </a:lnTo>
                    <a:lnTo>
                      <a:pt x="596" y="100"/>
                    </a:lnTo>
                    <a:lnTo>
                      <a:pt x="602" y="96"/>
                    </a:lnTo>
                    <a:lnTo>
                      <a:pt x="606" y="90"/>
                    </a:lnTo>
                    <a:lnTo>
                      <a:pt x="608" y="84"/>
                    </a:lnTo>
                    <a:lnTo>
                      <a:pt x="610" y="76"/>
                    </a:lnTo>
                    <a:lnTo>
                      <a:pt x="610" y="66"/>
                    </a:lnTo>
                    <a:lnTo>
                      <a:pt x="608" y="52"/>
                    </a:lnTo>
                    <a:lnTo>
                      <a:pt x="606" y="44"/>
                    </a:lnTo>
                    <a:lnTo>
                      <a:pt x="602" y="40"/>
                    </a:lnTo>
                    <a:lnTo>
                      <a:pt x="598" y="34"/>
                    </a:lnTo>
                    <a:lnTo>
                      <a:pt x="592" y="32"/>
                    </a:lnTo>
                    <a:lnTo>
                      <a:pt x="586" y="30"/>
                    </a:lnTo>
                    <a:lnTo>
                      <a:pt x="580" y="28"/>
                    </a:lnTo>
                    <a:lnTo>
                      <a:pt x="574" y="30"/>
                    </a:lnTo>
                    <a:lnTo>
                      <a:pt x="568" y="32"/>
                    </a:lnTo>
                    <a:lnTo>
                      <a:pt x="562" y="34"/>
                    </a:lnTo>
                    <a:lnTo>
                      <a:pt x="558" y="38"/>
                    </a:lnTo>
                    <a:lnTo>
                      <a:pt x="558" y="2"/>
                    </a:lnTo>
                    <a:lnTo>
                      <a:pt x="546" y="2"/>
                    </a:lnTo>
                    <a:lnTo>
                      <a:pt x="546" y="106"/>
                    </a:lnTo>
                    <a:lnTo>
                      <a:pt x="558" y="106"/>
                    </a:lnTo>
                    <a:lnTo>
                      <a:pt x="558" y="96"/>
                    </a:lnTo>
                    <a:close/>
                    <a:moveTo>
                      <a:pt x="564" y="46"/>
                    </a:moveTo>
                    <a:lnTo>
                      <a:pt x="564" y="46"/>
                    </a:lnTo>
                    <a:lnTo>
                      <a:pt x="570" y="40"/>
                    </a:lnTo>
                    <a:lnTo>
                      <a:pt x="578" y="40"/>
                    </a:lnTo>
                    <a:lnTo>
                      <a:pt x="586" y="40"/>
                    </a:lnTo>
                    <a:lnTo>
                      <a:pt x="592" y="46"/>
                    </a:lnTo>
                    <a:lnTo>
                      <a:pt x="596" y="54"/>
                    </a:lnTo>
                    <a:lnTo>
                      <a:pt x="598" y="68"/>
                    </a:lnTo>
                    <a:lnTo>
                      <a:pt x="596" y="80"/>
                    </a:lnTo>
                    <a:lnTo>
                      <a:pt x="592" y="90"/>
                    </a:lnTo>
                    <a:lnTo>
                      <a:pt x="586" y="94"/>
                    </a:lnTo>
                    <a:lnTo>
                      <a:pt x="578" y="96"/>
                    </a:lnTo>
                    <a:lnTo>
                      <a:pt x="572" y="96"/>
                    </a:lnTo>
                    <a:lnTo>
                      <a:pt x="568" y="94"/>
                    </a:lnTo>
                    <a:lnTo>
                      <a:pt x="564" y="90"/>
                    </a:lnTo>
                    <a:lnTo>
                      <a:pt x="562" y="86"/>
                    </a:lnTo>
                    <a:lnTo>
                      <a:pt x="558" y="78"/>
                    </a:lnTo>
                    <a:lnTo>
                      <a:pt x="558" y="68"/>
                    </a:lnTo>
                    <a:lnTo>
                      <a:pt x="560" y="56"/>
                    </a:lnTo>
                    <a:lnTo>
                      <a:pt x="564" y="46"/>
                    </a:lnTo>
                    <a:close/>
                    <a:moveTo>
                      <a:pt x="638" y="106"/>
                    </a:moveTo>
                    <a:lnTo>
                      <a:pt x="638" y="2"/>
                    </a:lnTo>
                    <a:lnTo>
                      <a:pt x="626" y="2"/>
                    </a:lnTo>
                    <a:lnTo>
                      <a:pt x="626" y="106"/>
                    </a:lnTo>
                    <a:lnTo>
                      <a:pt x="638" y="106"/>
                    </a:lnTo>
                    <a:close/>
                    <a:moveTo>
                      <a:pt x="702" y="92"/>
                    </a:moveTo>
                    <a:lnTo>
                      <a:pt x="702" y="92"/>
                    </a:lnTo>
                    <a:lnTo>
                      <a:pt x="696" y="96"/>
                    </a:lnTo>
                    <a:lnTo>
                      <a:pt x="690" y="96"/>
                    </a:lnTo>
                    <a:lnTo>
                      <a:pt x="680" y="94"/>
                    </a:lnTo>
                    <a:lnTo>
                      <a:pt x="674" y="90"/>
                    </a:lnTo>
                    <a:lnTo>
                      <a:pt x="670" y="82"/>
                    </a:lnTo>
                    <a:lnTo>
                      <a:pt x="666" y="72"/>
                    </a:lnTo>
                    <a:lnTo>
                      <a:pt x="722" y="72"/>
                    </a:lnTo>
                    <a:lnTo>
                      <a:pt x="722" y="68"/>
                    </a:lnTo>
                    <a:lnTo>
                      <a:pt x="722" y="58"/>
                    </a:lnTo>
                    <a:lnTo>
                      <a:pt x="720" y="52"/>
                    </a:lnTo>
                    <a:lnTo>
                      <a:pt x="718" y="44"/>
                    </a:lnTo>
                    <a:lnTo>
                      <a:pt x="714" y="38"/>
                    </a:lnTo>
                    <a:lnTo>
                      <a:pt x="708" y="34"/>
                    </a:lnTo>
                    <a:lnTo>
                      <a:pt x="702" y="32"/>
                    </a:lnTo>
                    <a:lnTo>
                      <a:pt x="696" y="30"/>
                    </a:lnTo>
                    <a:lnTo>
                      <a:pt x="688" y="28"/>
                    </a:lnTo>
                    <a:lnTo>
                      <a:pt x="682" y="30"/>
                    </a:lnTo>
                    <a:lnTo>
                      <a:pt x="674" y="32"/>
                    </a:lnTo>
                    <a:lnTo>
                      <a:pt x="668" y="34"/>
                    </a:lnTo>
                    <a:lnTo>
                      <a:pt x="664" y="40"/>
                    </a:lnTo>
                    <a:lnTo>
                      <a:pt x="660" y="44"/>
                    </a:lnTo>
                    <a:lnTo>
                      <a:pt x="656" y="52"/>
                    </a:lnTo>
                    <a:lnTo>
                      <a:pt x="654" y="60"/>
                    </a:lnTo>
                    <a:lnTo>
                      <a:pt x="654" y="68"/>
                    </a:lnTo>
                    <a:lnTo>
                      <a:pt x="654" y="76"/>
                    </a:lnTo>
                    <a:lnTo>
                      <a:pt x="656" y="84"/>
                    </a:lnTo>
                    <a:lnTo>
                      <a:pt x="660" y="92"/>
                    </a:lnTo>
                    <a:lnTo>
                      <a:pt x="664" y="96"/>
                    </a:lnTo>
                    <a:lnTo>
                      <a:pt x="668" y="102"/>
                    </a:lnTo>
                    <a:lnTo>
                      <a:pt x="674" y="104"/>
                    </a:lnTo>
                    <a:lnTo>
                      <a:pt x="682" y="106"/>
                    </a:lnTo>
                    <a:lnTo>
                      <a:pt x="690" y="106"/>
                    </a:lnTo>
                    <a:lnTo>
                      <a:pt x="702" y="106"/>
                    </a:lnTo>
                    <a:lnTo>
                      <a:pt x="710" y="100"/>
                    </a:lnTo>
                    <a:lnTo>
                      <a:pt x="718" y="92"/>
                    </a:lnTo>
                    <a:lnTo>
                      <a:pt x="722" y="82"/>
                    </a:lnTo>
                    <a:lnTo>
                      <a:pt x="710" y="80"/>
                    </a:lnTo>
                    <a:lnTo>
                      <a:pt x="706" y="88"/>
                    </a:lnTo>
                    <a:lnTo>
                      <a:pt x="702" y="92"/>
                    </a:lnTo>
                    <a:close/>
                    <a:moveTo>
                      <a:pt x="674" y="44"/>
                    </a:moveTo>
                    <a:lnTo>
                      <a:pt x="674" y="44"/>
                    </a:lnTo>
                    <a:lnTo>
                      <a:pt x="680" y="40"/>
                    </a:lnTo>
                    <a:lnTo>
                      <a:pt x="688" y="40"/>
                    </a:lnTo>
                    <a:lnTo>
                      <a:pt x="698" y="40"/>
                    </a:lnTo>
                    <a:lnTo>
                      <a:pt x="704" y="46"/>
                    </a:lnTo>
                    <a:lnTo>
                      <a:pt x="708" y="52"/>
                    </a:lnTo>
                    <a:lnTo>
                      <a:pt x="710" y="60"/>
                    </a:lnTo>
                    <a:lnTo>
                      <a:pt x="668" y="60"/>
                    </a:lnTo>
                    <a:lnTo>
                      <a:pt x="670" y="52"/>
                    </a:lnTo>
                    <a:lnTo>
                      <a:pt x="674" y="4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000" name="Freeform 411"/>
              <p:cNvSpPr>
                <a:spLocks noEditPoints="1"/>
              </p:cNvSpPr>
              <p:nvPr/>
            </p:nvSpPr>
            <p:spPr bwMode="auto">
              <a:xfrm>
                <a:off x="3400" y="2954"/>
                <a:ext cx="834" cy="106"/>
              </a:xfrm>
              <a:custGeom>
                <a:avLst/>
                <a:gdLst>
                  <a:gd name="T0" fmla="*/ 14 w 834"/>
                  <a:gd name="T1" fmla="*/ 104 h 106"/>
                  <a:gd name="T2" fmla="*/ 128 w 834"/>
                  <a:gd name="T3" fmla="*/ 94 h 106"/>
                  <a:gd name="T4" fmla="*/ 120 w 834"/>
                  <a:gd name="T5" fmla="*/ 30 h 106"/>
                  <a:gd name="T6" fmla="*/ 110 w 834"/>
                  <a:gd name="T7" fmla="*/ 98 h 106"/>
                  <a:gd name="T8" fmla="*/ 128 w 834"/>
                  <a:gd name="T9" fmla="*/ 94 h 106"/>
                  <a:gd name="T10" fmla="*/ 174 w 834"/>
                  <a:gd name="T11" fmla="*/ 40 h 106"/>
                  <a:gd name="T12" fmla="*/ 148 w 834"/>
                  <a:gd name="T13" fmla="*/ 82 h 106"/>
                  <a:gd name="T14" fmla="*/ 174 w 834"/>
                  <a:gd name="T15" fmla="*/ 92 h 106"/>
                  <a:gd name="T16" fmla="*/ 246 w 834"/>
                  <a:gd name="T17" fmla="*/ 56 h 106"/>
                  <a:gd name="T18" fmla="*/ 218 w 834"/>
                  <a:gd name="T19" fmla="*/ 28 h 106"/>
                  <a:gd name="T20" fmla="*/ 196 w 834"/>
                  <a:gd name="T21" fmla="*/ 52 h 106"/>
                  <a:gd name="T22" fmla="*/ 230 w 834"/>
                  <a:gd name="T23" fmla="*/ 42 h 106"/>
                  <a:gd name="T24" fmla="*/ 190 w 834"/>
                  <a:gd name="T25" fmla="*/ 68 h 106"/>
                  <a:gd name="T26" fmla="*/ 196 w 834"/>
                  <a:gd name="T27" fmla="*/ 104 h 106"/>
                  <a:gd name="T28" fmla="*/ 236 w 834"/>
                  <a:gd name="T29" fmla="*/ 104 h 106"/>
                  <a:gd name="T30" fmla="*/ 210 w 834"/>
                  <a:gd name="T31" fmla="*/ 96 h 106"/>
                  <a:gd name="T32" fmla="*/ 202 w 834"/>
                  <a:gd name="T33" fmla="*/ 74 h 106"/>
                  <a:gd name="T34" fmla="*/ 296 w 834"/>
                  <a:gd name="T35" fmla="*/ 96 h 106"/>
                  <a:gd name="T36" fmla="*/ 280 w 834"/>
                  <a:gd name="T37" fmla="*/ 44 h 106"/>
                  <a:gd name="T38" fmla="*/ 326 w 834"/>
                  <a:gd name="T39" fmla="*/ 52 h 106"/>
                  <a:gd name="T40" fmla="*/ 270 w 834"/>
                  <a:gd name="T41" fmla="*/ 38 h 106"/>
                  <a:gd name="T42" fmla="*/ 272 w 834"/>
                  <a:gd name="T43" fmla="*/ 96 h 106"/>
                  <a:gd name="T44" fmla="*/ 326 w 834"/>
                  <a:gd name="T45" fmla="*/ 78 h 106"/>
                  <a:gd name="T46" fmla="*/ 352 w 834"/>
                  <a:gd name="T47" fmla="*/ 50 h 106"/>
                  <a:gd name="T48" fmla="*/ 382 w 834"/>
                  <a:gd name="T49" fmla="*/ 42 h 106"/>
                  <a:gd name="T50" fmla="*/ 392 w 834"/>
                  <a:gd name="T51" fmla="*/ 34 h 106"/>
                  <a:gd name="T52" fmla="*/ 350 w 834"/>
                  <a:gd name="T53" fmla="*/ 0 h 106"/>
                  <a:gd name="T54" fmla="*/ 436 w 834"/>
                  <a:gd name="T55" fmla="*/ 104 h 106"/>
                  <a:gd name="T56" fmla="*/ 486 w 834"/>
                  <a:gd name="T57" fmla="*/ 30 h 106"/>
                  <a:gd name="T58" fmla="*/ 462 w 834"/>
                  <a:gd name="T59" fmla="*/ 98 h 106"/>
                  <a:gd name="T60" fmla="*/ 486 w 834"/>
                  <a:gd name="T61" fmla="*/ 92 h 106"/>
                  <a:gd name="T62" fmla="*/ 552 w 834"/>
                  <a:gd name="T63" fmla="*/ 40 h 106"/>
                  <a:gd name="T64" fmla="*/ 540 w 834"/>
                  <a:gd name="T65" fmla="*/ 82 h 106"/>
                  <a:gd name="T66" fmla="*/ 568 w 834"/>
                  <a:gd name="T67" fmla="*/ 104 h 106"/>
                  <a:gd name="T68" fmla="*/ 638 w 834"/>
                  <a:gd name="T69" fmla="*/ 72 h 106"/>
                  <a:gd name="T70" fmla="*/ 618 w 834"/>
                  <a:gd name="T71" fmla="*/ 28 h 106"/>
                  <a:gd name="T72" fmla="*/ 576 w 834"/>
                  <a:gd name="T73" fmla="*/ 50 h 106"/>
                  <a:gd name="T74" fmla="*/ 622 w 834"/>
                  <a:gd name="T75" fmla="*/ 42 h 106"/>
                  <a:gd name="T76" fmla="*/ 592 w 834"/>
                  <a:gd name="T77" fmla="*/ 62 h 106"/>
                  <a:gd name="T78" fmla="*/ 580 w 834"/>
                  <a:gd name="T79" fmla="*/ 100 h 106"/>
                  <a:gd name="T80" fmla="*/ 630 w 834"/>
                  <a:gd name="T81" fmla="*/ 104 h 106"/>
                  <a:gd name="T82" fmla="*/ 610 w 834"/>
                  <a:gd name="T83" fmla="*/ 96 h 106"/>
                  <a:gd name="T84" fmla="*/ 588 w 834"/>
                  <a:gd name="T85" fmla="*/ 78 h 106"/>
                  <a:gd name="T86" fmla="*/ 674 w 834"/>
                  <a:gd name="T87" fmla="*/ 100 h 106"/>
                  <a:gd name="T88" fmla="*/ 718 w 834"/>
                  <a:gd name="T89" fmla="*/ 90 h 106"/>
                  <a:gd name="T90" fmla="*/ 710 w 834"/>
                  <a:gd name="T91" fmla="*/ 34 h 106"/>
                  <a:gd name="T92" fmla="*/ 670 w 834"/>
                  <a:gd name="T93" fmla="*/ 0 h 106"/>
                  <a:gd name="T94" fmla="*/ 690 w 834"/>
                  <a:gd name="T95" fmla="*/ 38 h 106"/>
                  <a:gd name="T96" fmla="*/ 696 w 834"/>
                  <a:gd name="T97" fmla="*/ 94 h 106"/>
                  <a:gd name="T98" fmla="*/ 670 w 834"/>
                  <a:gd name="T99" fmla="*/ 66 h 106"/>
                  <a:gd name="T100" fmla="*/ 814 w 834"/>
                  <a:gd name="T101" fmla="*/ 92 h 106"/>
                  <a:gd name="T102" fmla="*/ 834 w 834"/>
                  <a:gd name="T103" fmla="*/ 70 h 106"/>
                  <a:gd name="T104" fmla="*/ 814 w 834"/>
                  <a:gd name="T105" fmla="*/ 30 h 106"/>
                  <a:gd name="T106" fmla="*/ 768 w 834"/>
                  <a:gd name="T107" fmla="*/ 50 h 106"/>
                  <a:gd name="T108" fmla="*/ 786 w 834"/>
                  <a:gd name="T109" fmla="*/ 104 h 106"/>
                  <a:gd name="T110" fmla="*/ 822 w 834"/>
                  <a:gd name="T111" fmla="*/ 80 h 106"/>
                  <a:gd name="T112" fmla="*/ 816 w 834"/>
                  <a:gd name="T113" fmla="*/ 46 h 10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834"/>
                  <a:gd name="T172" fmla="*/ 0 h 106"/>
                  <a:gd name="T173" fmla="*/ 834 w 834"/>
                  <a:gd name="T174" fmla="*/ 106 h 10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834" h="106">
                    <a:moveTo>
                      <a:pt x="14" y="104"/>
                    </a:moveTo>
                    <a:lnTo>
                      <a:pt x="26" y="72"/>
                    </a:lnTo>
                    <a:lnTo>
                      <a:pt x="68" y="72"/>
                    </a:lnTo>
                    <a:lnTo>
                      <a:pt x="80" y="104"/>
                    </a:lnTo>
                    <a:lnTo>
                      <a:pt x="96" y="104"/>
                    </a:lnTo>
                    <a:lnTo>
                      <a:pt x="54" y="0"/>
                    </a:lnTo>
                    <a:lnTo>
                      <a:pt x="40" y="0"/>
                    </a:lnTo>
                    <a:lnTo>
                      <a:pt x="0" y="104"/>
                    </a:lnTo>
                    <a:lnTo>
                      <a:pt x="14" y="104"/>
                    </a:lnTo>
                    <a:close/>
                    <a:moveTo>
                      <a:pt x="40" y="32"/>
                    </a:moveTo>
                    <a:lnTo>
                      <a:pt x="40" y="32"/>
                    </a:lnTo>
                    <a:lnTo>
                      <a:pt x="46" y="12"/>
                    </a:lnTo>
                    <a:lnTo>
                      <a:pt x="54" y="34"/>
                    </a:lnTo>
                    <a:lnTo>
                      <a:pt x="64" y="62"/>
                    </a:lnTo>
                    <a:lnTo>
                      <a:pt x="30" y="62"/>
                    </a:lnTo>
                    <a:lnTo>
                      <a:pt x="40" y="32"/>
                    </a:lnTo>
                    <a:close/>
                    <a:moveTo>
                      <a:pt x="128" y="94"/>
                    </a:moveTo>
                    <a:lnTo>
                      <a:pt x="128" y="94"/>
                    </a:lnTo>
                    <a:lnTo>
                      <a:pt x="124" y="92"/>
                    </a:lnTo>
                    <a:lnTo>
                      <a:pt x="122" y="90"/>
                    </a:lnTo>
                    <a:lnTo>
                      <a:pt x="120" y="82"/>
                    </a:lnTo>
                    <a:lnTo>
                      <a:pt x="120" y="40"/>
                    </a:lnTo>
                    <a:lnTo>
                      <a:pt x="134" y="40"/>
                    </a:lnTo>
                    <a:lnTo>
                      <a:pt x="134" y="30"/>
                    </a:lnTo>
                    <a:lnTo>
                      <a:pt x="120" y="30"/>
                    </a:lnTo>
                    <a:lnTo>
                      <a:pt x="120" y="4"/>
                    </a:lnTo>
                    <a:lnTo>
                      <a:pt x="108" y="10"/>
                    </a:lnTo>
                    <a:lnTo>
                      <a:pt x="108" y="30"/>
                    </a:lnTo>
                    <a:lnTo>
                      <a:pt x="98" y="30"/>
                    </a:lnTo>
                    <a:lnTo>
                      <a:pt x="98" y="40"/>
                    </a:lnTo>
                    <a:lnTo>
                      <a:pt x="108" y="40"/>
                    </a:lnTo>
                    <a:lnTo>
                      <a:pt x="108" y="82"/>
                    </a:lnTo>
                    <a:lnTo>
                      <a:pt x="110" y="98"/>
                    </a:lnTo>
                    <a:lnTo>
                      <a:pt x="112" y="100"/>
                    </a:lnTo>
                    <a:lnTo>
                      <a:pt x="114" y="102"/>
                    </a:lnTo>
                    <a:lnTo>
                      <a:pt x="120" y="104"/>
                    </a:lnTo>
                    <a:lnTo>
                      <a:pt x="126" y="106"/>
                    </a:lnTo>
                    <a:lnTo>
                      <a:pt x="134" y="104"/>
                    </a:lnTo>
                    <a:lnTo>
                      <a:pt x="134" y="92"/>
                    </a:lnTo>
                    <a:lnTo>
                      <a:pt x="128" y="94"/>
                    </a:lnTo>
                    <a:close/>
                    <a:moveTo>
                      <a:pt x="168" y="94"/>
                    </a:moveTo>
                    <a:lnTo>
                      <a:pt x="168" y="94"/>
                    </a:lnTo>
                    <a:lnTo>
                      <a:pt x="164" y="92"/>
                    </a:lnTo>
                    <a:lnTo>
                      <a:pt x="162" y="90"/>
                    </a:lnTo>
                    <a:lnTo>
                      <a:pt x="160" y="82"/>
                    </a:lnTo>
                    <a:lnTo>
                      <a:pt x="160" y="40"/>
                    </a:lnTo>
                    <a:lnTo>
                      <a:pt x="174" y="40"/>
                    </a:lnTo>
                    <a:lnTo>
                      <a:pt x="174" y="30"/>
                    </a:lnTo>
                    <a:lnTo>
                      <a:pt x="160" y="30"/>
                    </a:lnTo>
                    <a:lnTo>
                      <a:pt x="160" y="4"/>
                    </a:lnTo>
                    <a:lnTo>
                      <a:pt x="148" y="10"/>
                    </a:lnTo>
                    <a:lnTo>
                      <a:pt x="148" y="30"/>
                    </a:lnTo>
                    <a:lnTo>
                      <a:pt x="138" y="30"/>
                    </a:lnTo>
                    <a:lnTo>
                      <a:pt x="138" y="40"/>
                    </a:lnTo>
                    <a:lnTo>
                      <a:pt x="148" y="40"/>
                    </a:lnTo>
                    <a:lnTo>
                      <a:pt x="148" y="82"/>
                    </a:lnTo>
                    <a:lnTo>
                      <a:pt x="150" y="98"/>
                    </a:lnTo>
                    <a:lnTo>
                      <a:pt x="152" y="100"/>
                    </a:lnTo>
                    <a:lnTo>
                      <a:pt x="154" y="102"/>
                    </a:lnTo>
                    <a:lnTo>
                      <a:pt x="160" y="104"/>
                    </a:lnTo>
                    <a:lnTo>
                      <a:pt x="166" y="106"/>
                    </a:lnTo>
                    <a:lnTo>
                      <a:pt x="174" y="104"/>
                    </a:lnTo>
                    <a:lnTo>
                      <a:pt x="174" y="92"/>
                    </a:lnTo>
                    <a:lnTo>
                      <a:pt x="168" y="94"/>
                    </a:lnTo>
                    <a:close/>
                    <a:moveTo>
                      <a:pt x="236" y="104"/>
                    </a:moveTo>
                    <a:lnTo>
                      <a:pt x="250" y="104"/>
                    </a:lnTo>
                    <a:lnTo>
                      <a:pt x="248" y="96"/>
                    </a:lnTo>
                    <a:lnTo>
                      <a:pt x="246" y="72"/>
                    </a:lnTo>
                    <a:lnTo>
                      <a:pt x="246" y="56"/>
                    </a:lnTo>
                    <a:lnTo>
                      <a:pt x="246" y="44"/>
                    </a:lnTo>
                    <a:lnTo>
                      <a:pt x="242" y="36"/>
                    </a:lnTo>
                    <a:lnTo>
                      <a:pt x="238" y="32"/>
                    </a:lnTo>
                    <a:lnTo>
                      <a:pt x="232" y="30"/>
                    </a:lnTo>
                    <a:lnTo>
                      <a:pt x="226" y="28"/>
                    </a:lnTo>
                    <a:lnTo>
                      <a:pt x="218" y="28"/>
                    </a:lnTo>
                    <a:lnTo>
                      <a:pt x="208" y="28"/>
                    </a:lnTo>
                    <a:lnTo>
                      <a:pt x="200" y="30"/>
                    </a:lnTo>
                    <a:lnTo>
                      <a:pt x="194" y="34"/>
                    </a:lnTo>
                    <a:lnTo>
                      <a:pt x="190" y="38"/>
                    </a:lnTo>
                    <a:lnTo>
                      <a:pt x="186" y="44"/>
                    </a:lnTo>
                    <a:lnTo>
                      <a:pt x="184" y="50"/>
                    </a:lnTo>
                    <a:lnTo>
                      <a:pt x="196" y="52"/>
                    </a:lnTo>
                    <a:lnTo>
                      <a:pt x="198" y="46"/>
                    </a:lnTo>
                    <a:lnTo>
                      <a:pt x="202" y="42"/>
                    </a:lnTo>
                    <a:lnTo>
                      <a:pt x="208" y="38"/>
                    </a:lnTo>
                    <a:lnTo>
                      <a:pt x="216" y="38"/>
                    </a:lnTo>
                    <a:lnTo>
                      <a:pt x="224" y="40"/>
                    </a:lnTo>
                    <a:lnTo>
                      <a:pt x="230" y="42"/>
                    </a:lnTo>
                    <a:lnTo>
                      <a:pt x="232" y="46"/>
                    </a:lnTo>
                    <a:lnTo>
                      <a:pt x="234" y="54"/>
                    </a:lnTo>
                    <a:lnTo>
                      <a:pt x="234" y="56"/>
                    </a:lnTo>
                    <a:lnTo>
                      <a:pt x="210" y="62"/>
                    </a:lnTo>
                    <a:lnTo>
                      <a:pt x="200" y="62"/>
                    </a:lnTo>
                    <a:lnTo>
                      <a:pt x="190" y="68"/>
                    </a:lnTo>
                    <a:lnTo>
                      <a:pt x="184" y="74"/>
                    </a:lnTo>
                    <a:lnTo>
                      <a:pt x="182" y="80"/>
                    </a:lnTo>
                    <a:lnTo>
                      <a:pt x="182" y="84"/>
                    </a:lnTo>
                    <a:lnTo>
                      <a:pt x="184" y="92"/>
                    </a:lnTo>
                    <a:lnTo>
                      <a:pt x="188" y="100"/>
                    </a:lnTo>
                    <a:lnTo>
                      <a:pt x="196" y="104"/>
                    </a:lnTo>
                    <a:lnTo>
                      <a:pt x="206" y="106"/>
                    </a:lnTo>
                    <a:lnTo>
                      <a:pt x="214" y="106"/>
                    </a:lnTo>
                    <a:lnTo>
                      <a:pt x="220" y="104"/>
                    </a:lnTo>
                    <a:lnTo>
                      <a:pt x="228" y="100"/>
                    </a:lnTo>
                    <a:lnTo>
                      <a:pt x="234" y="94"/>
                    </a:lnTo>
                    <a:lnTo>
                      <a:pt x="236" y="104"/>
                    </a:lnTo>
                    <a:close/>
                    <a:moveTo>
                      <a:pt x="234" y="72"/>
                    </a:moveTo>
                    <a:lnTo>
                      <a:pt x="234" y="72"/>
                    </a:lnTo>
                    <a:lnTo>
                      <a:pt x="232" y="78"/>
                    </a:lnTo>
                    <a:lnTo>
                      <a:pt x="232" y="84"/>
                    </a:lnTo>
                    <a:lnTo>
                      <a:pt x="228" y="88"/>
                    </a:lnTo>
                    <a:lnTo>
                      <a:pt x="222" y="92"/>
                    </a:lnTo>
                    <a:lnTo>
                      <a:pt x="216" y="96"/>
                    </a:lnTo>
                    <a:lnTo>
                      <a:pt x="210" y="96"/>
                    </a:lnTo>
                    <a:lnTo>
                      <a:pt x="204" y="94"/>
                    </a:lnTo>
                    <a:lnTo>
                      <a:pt x="198" y="92"/>
                    </a:lnTo>
                    <a:lnTo>
                      <a:pt x="196" y="88"/>
                    </a:lnTo>
                    <a:lnTo>
                      <a:pt x="194" y="84"/>
                    </a:lnTo>
                    <a:lnTo>
                      <a:pt x="196" y="78"/>
                    </a:lnTo>
                    <a:lnTo>
                      <a:pt x="202" y="74"/>
                    </a:lnTo>
                    <a:lnTo>
                      <a:pt x="212" y="72"/>
                    </a:lnTo>
                    <a:lnTo>
                      <a:pt x="234" y="66"/>
                    </a:lnTo>
                    <a:lnTo>
                      <a:pt x="234" y="72"/>
                    </a:lnTo>
                    <a:close/>
                    <a:moveTo>
                      <a:pt x="308" y="90"/>
                    </a:moveTo>
                    <a:lnTo>
                      <a:pt x="308" y="90"/>
                    </a:lnTo>
                    <a:lnTo>
                      <a:pt x="302" y="94"/>
                    </a:lnTo>
                    <a:lnTo>
                      <a:pt x="296" y="96"/>
                    </a:lnTo>
                    <a:lnTo>
                      <a:pt x="288" y="94"/>
                    </a:lnTo>
                    <a:lnTo>
                      <a:pt x="280" y="88"/>
                    </a:lnTo>
                    <a:lnTo>
                      <a:pt x="276" y="80"/>
                    </a:lnTo>
                    <a:lnTo>
                      <a:pt x="274" y="66"/>
                    </a:lnTo>
                    <a:lnTo>
                      <a:pt x="276" y="54"/>
                    </a:lnTo>
                    <a:lnTo>
                      <a:pt x="280" y="44"/>
                    </a:lnTo>
                    <a:lnTo>
                      <a:pt x="288" y="40"/>
                    </a:lnTo>
                    <a:lnTo>
                      <a:pt x="296" y="38"/>
                    </a:lnTo>
                    <a:lnTo>
                      <a:pt x="302" y="40"/>
                    </a:lnTo>
                    <a:lnTo>
                      <a:pt x="308" y="42"/>
                    </a:lnTo>
                    <a:lnTo>
                      <a:pt x="310" y="46"/>
                    </a:lnTo>
                    <a:lnTo>
                      <a:pt x="314" y="54"/>
                    </a:lnTo>
                    <a:lnTo>
                      <a:pt x="326" y="52"/>
                    </a:lnTo>
                    <a:lnTo>
                      <a:pt x="322" y="42"/>
                    </a:lnTo>
                    <a:lnTo>
                      <a:pt x="316" y="34"/>
                    </a:lnTo>
                    <a:lnTo>
                      <a:pt x="306" y="30"/>
                    </a:lnTo>
                    <a:lnTo>
                      <a:pt x="296" y="28"/>
                    </a:lnTo>
                    <a:lnTo>
                      <a:pt x="286" y="28"/>
                    </a:lnTo>
                    <a:lnTo>
                      <a:pt x="278" y="32"/>
                    </a:lnTo>
                    <a:lnTo>
                      <a:pt x="270" y="38"/>
                    </a:lnTo>
                    <a:lnTo>
                      <a:pt x="266" y="46"/>
                    </a:lnTo>
                    <a:lnTo>
                      <a:pt x="262" y="56"/>
                    </a:lnTo>
                    <a:lnTo>
                      <a:pt x="262" y="66"/>
                    </a:lnTo>
                    <a:lnTo>
                      <a:pt x="262" y="76"/>
                    </a:lnTo>
                    <a:lnTo>
                      <a:pt x="264" y="84"/>
                    </a:lnTo>
                    <a:lnTo>
                      <a:pt x="268" y="90"/>
                    </a:lnTo>
                    <a:lnTo>
                      <a:pt x="272" y="96"/>
                    </a:lnTo>
                    <a:lnTo>
                      <a:pt x="276" y="100"/>
                    </a:lnTo>
                    <a:lnTo>
                      <a:pt x="282" y="104"/>
                    </a:lnTo>
                    <a:lnTo>
                      <a:pt x="288" y="106"/>
                    </a:lnTo>
                    <a:lnTo>
                      <a:pt x="296" y="106"/>
                    </a:lnTo>
                    <a:lnTo>
                      <a:pt x="308" y="104"/>
                    </a:lnTo>
                    <a:lnTo>
                      <a:pt x="316" y="98"/>
                    </a:lnTo>
                    <a:lnTo>
                      <a:pt x="324" y="90"/>
                    </a:lnTo>
                    <a:lnTo>
                      <a:pt x="326" y="78"/>
                    </a:lnTo>
                    <a:lnTo>
                      <a:pt x="314" y="76"/>
                    </a:lnTo>
                    <a:lnTo>
                      <a:pt x="312" y="84"/>
                    </a:lnTo>
                    <a:lnTo>
                      <a:pt x="308" y="90"/>
                    </a:lnTo>
                    <a:close/>
                    <a:moveTo>
                      <a:pt x="350" y="104"/>
                    </a:moveTo>
                    <a:lnTo>
                      <a:pt x="350" y="64"/>
                    </a:lnTo>
                    <a:lnTo>
                      <a:pt x="350" y="56"/>
                    </a:lnTo>
                    <a:lnTo>
                      <a:pt x="352" y="50"/>
                    </a:lnTo>
                    <a:lnTo>
                      <a:pt x="356" y="44"/>
                    </a:lnTo>
                    <a:lnTo>
                      <a:pt x="360" y="42"/>
                    </a:lnTo>
                    <a:lnTo>
                      <a:pt x="364" y="40"/>
                    </a:lnTo>
                    <a:lnTo>
                      <a:pt x="370" y="38"/>
                    </a:lnTo>
                    <a:lnTo>
                      <a:pt x="376" y="40"/>
                    </a:lnTo>
                    <a:lnTo>
                      <a:pt x="382" y="42"/>
                    </a:lnTo>
                    <a:lnTo>
                      <a:pt x="384" y="48"/>
                    </a:lnTo>
                    <a:lnTo>
                      <a:pt x="386" y="56"/>
                    </a:lnTo>
                    <a:lnTo>
                      <a:pt x="386" y="104"/>
                    </a:lnTo>
                    <a:lnTo>
                      <a:pt x="398" y="104"/>
                    </a:lnTo>
                    <a:lnTo>
                      <a:pt x="398" y="56"/>
                    </a:lnTo>
                    <a:lnTo>
                      <a:pt x="398" y="48"/>
                    </a:lnTo>
                    <a:lnTo>
                      <a:pt x="396" y="40"/>
                    </a:lnTo>
                    <a:lnTo>
                      <a:pt x="392" y="34"/>
                    </a:lnTo>
                    <a:lnTo>
                      <a:pt x="388" y="30"/>
                    </a:lnTo>
                    <a:lnTo>
                      <a:pt x="380" y="28"/>
                    </a:lnTo>
                    <a:lnTo>
                      <a:pt x="372" y="28"/>
                    </a:lnTo>
                    <a:lnTo>
                      <a:pt x="366" y="28"/>
                    </a:lnTo>
                    <a:lnTo>
                      <a:pt x="360" y="30"/>
                    </a:lnTo>
                    <a:lnTo>
                      <a:pt x="356" y="34"/>
                    </a:lnTo>
                    <a:lnTo>
                      <a:pt x="350" y="38"/>
                    </a:lnTo>
                    <a:lnTo>
                      <a:pt x="350" y="0"/>
                    </a:lnTo>
                    <a:lnTo>
                      <a:pt x="338" y="0"/>
                    </a:lnTo>
                    <a:lnTo>
                      <a:pt x="338" y="104"/>
                    </a:lnTo>
                    <a:lnTo>
                      <a:pt x="350" y="104"/>
                    </a:lnTo>
                    <a:close/>
                    <a:moveTo>
                      <a:pt x="436" y="104"/>
                    </a:moveTo>
                    <a:lnTo>
                      <a:pt x="436" y="0"/>
                    </a:lnTo>
                    <a:lnTo>
                      <a:pt x="422" y="0"/>
                    </a:lnTo>
                    <a:lnTo>
                      <a:pt x="422" y="104"/>
                    </a:lnTo>
                    <a:lnTo>
                      <a:pt x="436" y="104"/>
                    </a:lnTo>
                    <a:close/>
                    <a:moveTo>
                      <a:pt x="480" y="94"/>
                    </a:moveTo>
                    <a:lnTo>
                      <a:pt x="480" y="94"/>
                    </a:lnTo>
                    <a:lnTo>
                      <a:pt x="476" y="92"/>
                    </a:lnTo>
                    <a:lnTo>
                      <a:pt x="474" y="90"/>
                    </a:lnTo>
                    <a:lnTo>
                      <a:pt x="472" y="82"/>
                    </a:lnTo>
                    <a:lnTo>
                      <a:pt x="472" y="40"/>
                    </a:lnTo>
                    <a:lnTo>
                      <a:pt x="486" y="40"/>
                    </a:lnTo>
                    <a:lnTo>
                      <a:pt x="486" y="30"/>
                    </a:lnTo>
                    <a:lnTo>
                      <a:pt x="472" y="30"/>
                    </a:lnTo>
                    <a:lnTo>
                      <a:pt x="472" y="4"/>
                    </a:lnTo>
                    <a:lnTo>
                      <a:pt x="460" y="10"/>
                    </a:lnTo>
                    <a:lnTo>
                      <a:pt x="460" y="30"/>
                    </a:lnTo>
                    <a:lnTo>
                      <a:pt x="450" y="30"/>
                    </a:lnTo>
                    <a:lnTo>
                      <a:pt x="450" y="40"/>
                    </a:lnTo>
                    <a:lnTo>
                      <a:pt x="460" y="40"/>
                    </a:lnTo>
                    <a:lnTo>
                      <a:pt x="460" y="82"/>
                    </a:lnTo>
                    <a:lnTo>
                      <a:pt x="462" y="98"/>
                    </a:lnTo>
                    <a:lnTo>
                      <a:pt x="464" y="100"/>
                    </a:lnTo>
                    <a:lnTo>
                      <a:pt x="466" y="102"/>
                    </a:lnTo>
                    <a:lnTo>
                      <a:pt x="472" y="104"/>
                    </a:lnTo>
                    <a:lnTo>
                      <a:pt x="478" y="106"/>
                    </a:lnTo>
                    <a:lnTo>
                      <a:pt x="488" y="104"/>
                    </a:lnTo>
                    <a:lnTo>
                      <a:pt x="486" y="92"/>
                    </a:lnTo>
                    <a:lnTo>
                      <a:pt x="480" y="94"/>
                    </a:lnTo>
                    <a:close/>
                    <a:moveTo>
                      <a:pt x="560" y="94"/>
                    </a:moveTo>
                    <a:lnTo>
                      <a:pt x="560" y="94"/>
                    </a:lnTo>
                    <a:lnTo>
                      <a:pt x="556" y="92"/>
                    </a:lnTo>
                    <a:lnTo>
                      <a:pt x="554" y="90"/>
                    </a:lnTo>
                    <a:lnTo>
                      <a:pt x="552" y="82"/>
                    </a:lnTo>
                    <a:lnTo>
                      <a:pt x="552" y="40"/>
                    </a:lnTo>
                    <a:lnTo>
                      <a:pt x="566" y="40"/>
                    </a:lnTo>
                    <a:lnTo>
                      <a:pt x="566" y="30"/>
                    </a:lnTo>
                    <a:lnTo>
                      <a:pt x="552" y="30"/>
                    </a:lnTo>
                    <a:lnTo>
                      <a:pt x="552" y="4"/>
                    </a:lnTo>
                    <a:lnTo>
                      <a:pt x="540" y="10"/>
                    </a:lnTo>
                    <a:lnTo>
                      <a:pt x="540" y="30"/>
                    </a:lnTo>
                    <a:lnTo>
                      <a:pt x="530" y="30"/>
                    </a:lnTo>
                    <a:lnTo>
                      <a:pt x="530" y="40"/>
                    </a:lnTo>
                    <a:lnTo>
                      <a:pt x="540" y="40"/>
                    </a:lnTo>
                    <a:lnTo>
                      <a:pt x="540" y="82"/>
                    </a:lnTo>
                    <a:lnTo>
                      <a:pt x="542" y="98"/>
                    </a:lnTo>
                    <a:lnTo>
                      <a:pt x="544" y="100"/>
                    </a:lnTo>
                    <a:lnTo>
                      <a:pt x="546" y="102"/>
                    </a:lnTo>
                    <a:lnTo>
                      <a:pt x="552" y="104"/>
                    </a:lnTo>
                    <a:lnTo>
                      <a:pt x="558" y="106"/>
                    </a:lnTo>
                    <a:lnTo>
                      <a:pt x="568" y="104"/>
                    </a:lnTo>
                    <a:lnTo>
                      <a:pt x="566" y="92"/>
                    </a:lnTo>
                    <a:lnTo>
                      <a:pt x="560" y="94"/>
                    </a:lnTo>
                    <a:close/>
                    <a:moveTo>
                      <a:pt x="630" y="104"/>
                    </a:moveTo>
                    <a:lnTo>
                      <a:pt x="642" y="104"/>
                    </a:lnTo>
                    <a:lnTo>
                      <a:pt x="640" y="96"/>
                    </a:lnTo>
                    <a:lnTo>
                      <a:pt x="638" y="72"/>
                    </a:lnTo>
                    <a:lnTo>
                      <a:pt x="638" y="56"/>
                    </a:lnTo>
                    <a:lnTo>
                      <a:pt x="638" y="44"/>
                    </a:lnTo>
                    <a:lnTo>
                      <a:pt x="634" y="36"/>
                    </a:lnTo>
                    <a:lnTo>
                      <a:pt x="630" y="32"/>
                    </a:lnTo>
                    <a:lnTo>
                      <a:pt x="626" y="30"/>
                    </a:lnTo>
                    <a:lnTo>
                      <a:pt x="618" y="28"/>
                    </a:lnTo>
                    <a:lnTo>
                      <a:pt x="610" y="28"/>
                    </a:lnTo>
                    <a:lnTo>
                      <a:pt x="600" y="28"/>
                    </a:lnTo>
                    <a:lnTo>
                      <a:pt x="592" y="30"/>
                    </a:lnTo>
                    <a:lnTo>
                      <a:pt x="586" y="34"/>
                    </a:lnTo>
                    <a:lnTo>
                      <a:pt x="582" y="38"/>
                    </a:lnTo>
                    <a:lnTo>
                      <a:pt x="578" y="44"/>
                    </a:lnTo>
                    <a:lnTo>
                      <a:pt x="576" y="50"/>
                    </a:lnTo>
                    <a:lnTo>
                      <a:pt x="588" y="52"/>
                    </a:lnTo>
                    <a:lnTo>
                      <a:pt x="590" y="46"/>
                    </a:lnTo>
                    <a:lnTo>
                      <a:pt x="594" y="42"/>
                    </a:lnTo>
                    <a:lnTo>
                      <a:pt x="600" y="38"/>
                    </a:lnTo>
                    <a:lnTo>
                      <a:pt x="608" y="38"/>
                    </a:lnTo>
                    <a:lnTo>
                      <a:pt x="616" y="40"/>
                    </a:lnTo>
                    <a:lnTo>
                      <a:pt x="622" y="42"/>
                    </a:lnTo>
                    <a:lnTo>
                      <a:pt x="624" y="46"/>
                    </a:lnTo>
                    <a:lnTo>
                      <a:pt x="626" y="54"/>
                    </a:lnTo>
                    <a:lnTo>
                      <a:pt x="626" y="56"/>
                    </a:lnTo>
                    <a:lnTo>
                      <a:pt x="604" y="62"/>
                    </a:lnTo>
                    <a:lnTo>
                      <a:pt x="592" y="62"/>
                    </a:lnTo>
                    <a:lnTo>
                      <a:pt x="582" y="68"/>
                    </a:lnTo>
                    <a:lnTo>
                      <a:pt x="576" y="74"/>
                    </a:lnTo>
                    <a:lnTo>
                      <a:pt x="574" y="80"/>
                    </a:lnTo>
                    <a:lnTo>
                      <a:pt x="574" y="84"/>
                    </a:lnTo>
                    <a:lnTo>
                      <a:pt x="576" y="92"/>
                    </a:lnTo>
                    <a:lnTo>
                      <a:pt x="580" y="100"/>
                    </a:lnTo>
                    <a:lnTo>
                      <a:pt x="588" y="104"/>
                    </a:lnTo>
                    <a:lnTo>
                      <a:pt x="600" y="106"/>
                    </a:lnTo>
                    <a:lnTo>
                      <a:pt x="606" y="106"/>
                    </a:lnTo>
                    <a:lnTo>
                      <a:pt x="614" y="104"/>
                    </a:lnTo>
                    <a:lnTo>
                      <a:pt x="620" y="100"/>
                    </a:lnTo>
                    <a:lnTo>
                      <a:pt x="626" y="94"/>
                    </a:lnTo>
                    <a:lnTo>
                      <a:pt x="630" y="104"/>
                    </a:lnTo>
                    <a:close/>
                    <a:moveTo>
                      <a:pt x="626" y="72"/>
                    </a:moveTo>
                    <a:lnTo>
                      <a:pt x="626" y="72"/>
                    </a:lnTo>
                    <a:lnTo>
                      <a:pt x="626" y="78"/>
                    </a:lnTo>
                    <a:lnTo>
                      <a:pt x="624" y="84"/>
                    </a:lnTo>
                    <a:lnTo>
                      <a:pt x="620" y="88"/>
                    </a:lnTo>
                    <a:lnTo>
                      <a:pt x="616" y="92"/>
                    </a:lnTo>
                    <a:lnTo>
                      <a:pt x="610" y="96"/>
                    </a:lnTo>
                    <a:lnTo>
                      <a:pt x="602" y="96"/>
                    </a:lnTo>
                    <a:lnTo>
                      <a:pt x="596" y="94"/>
                    </a:lnTo>
                    <a:lnTo>
                      <a:pt x="590" y="92"/>
                    </a:lnTo>
                    <a:lnTo>
                      <a:pt x="588" y="88"/>
                    </a:lnTo>
                    <a:lnTo>
                      <a:pt x="588" y="84"/>
                    </a:lnTo>
                    <a:lnTo>
                      <a:pt x="588" y="78"/>
                    </a:lnTo>
                    <a:lnTo>
                      <a:pt x="594" y="74"/>
                    </a:lnTo>
                    <a:lnTo>
                      <a:pt x="604" y="72"/>
                    </a:lnTo>
                    <a:lnTo>
                      <a:pt x="626" y="66"/>
                    </a:lnTo>
                    <a:lnTo>
                      <a:pt x="626" y="72"/>
                    </a:lnTo>
                    <a:close/>
                    <a:moveTo>
                      <a:pt x="670" y="94"/>
                    </a:moveTo>
                    <a:lnTo>
                      <a:pt x="670" y="94"/>
                    </a:lnTo>
                    <a:lnTo>
                      <a:pt x="674" y="100"/>
                    </a:lnTo>
                    <a:lnTo>
                      <a:pt x="678" y="102"/>
                    </a:lnTo>
                    <a:lnTo>
                      <a:pt x="684" y="104"/>
                    </a:lnTo>
                    <a:lnTo>
                      <a:pt x="690" y="106"/>
                    </a:lnTo>
                    <a:lnTo>
                      <a:pt x="696" y="106"/>
                    </a:lnTo>
                    <a:lnTo>
                      <a:pt x="702" y="104"/>
                    </a:lnTo>
                    <a:lnTo>
                      <a:pt x="708" y="100"/>
                    </a:lnTo>
                    <a:lnTo>
                      <a:pt x="714" y="96"/>
                    </a:lnTo>
                    <a:lnTo>
                      <a:pt x="718" y="90"/>
                    </a:lnTo>
                    <a:lnTo>
                      <a:pt x="720" y="82"/>
                    </a:lnTo>
                    <a:lnTo>
                      <a:pt x="722" y="74"/>
                    </a:lnTo>
                    <a:lnTo>
                      <a:pt x="722" y="66"/>
                    </a:lnTo>
                    <a:lnTo>
                      <a:pt x="720" y="50"/>
                    </a:lnTo>
                    <a:lnTo>
                      <a:pt x="718" y="44"/>
                    </a:lnTo>
                    <a:lnTo>
                      <a:pt x="714" y="38"/>
                    </a:lnTo>
                    <a:lnTo>
                      <a:pt x="710" y="34"/>
                    </a:lnTo>
                    <a:lnTo>
                      <a:pt x="704" y="30"/>
                    </a:lnTo>
                    <a:lnTo>
                      <a:pt x="698" y="28"/>
                    </a:lnTo>
                    <a:lnTo>
                      <a:pt x="690" y="28"/>
                    </a:lnTo>
                    <a:lnTo>
                      <a:pt x="684" y="28"/>
                    </a:lnTo>
                    <a:lnTo>
                      <a:pt x="680" y="30"/>
                    </a:lnTo>
                    <a:lnTo>
                      <a:pt x="674" y="34"/>
                    </a:lnTo>
                    <a:lnTo>
                      <a:pt x="670" y="38"/>
                    </a:lnTo>
                    <a:lnTo>
                      <a:pt x="670" y="0"/>
                    </a:lnTo>
                    <a:lnTo>
                      <a:pt x="658" y="0"/>
                    </a:lnTo>
                    <a:lnTo>
                      <a:pt x="658" y="104"/>
                    </a:lnTo>
                    <a:lnTo>
                      <a:pt x="670" y="104"/>
                    </a:lnTo>
                    <a:lnTo>
                      <a:pt x="670" y="94"/>
                    </a:lnTo>
                    <a:close/>
                    <a:moveTo>
                      <a:pt x="676" y="46"/>
                    </a:moveTo>
                    <a:lnTo>
                      <a:pt x="676" y="46"/>
                    </a:lnTo>
                    <a:lnTo>
                      <a:pt x="682" y="40"/>
                    </a:lnTo>
                    <a:lnTo>
                      <a:pt x="690" y="38"/>
                    </a:lnTo>
                    <a:lnTo>
                      <a:pt x="698" y="40"/>
                    </a:lnTo>
                    <a:lnTo>
                      <a:pt x="704" y="46"/>
                    </a:lnTo>
                    <a:lnTo>
                      <a:pt x="708" y="54"/>
                    </a:lnTo>
                    <a:lnTo>
                      <a:pt x="710" y="66"/>
                    </a:lnTo>
                    <a:lnTo>
                      <a:pt x="708" y="80"/>
                    </a:lnTo>
                    <a:lnTo>
                      <a:pt x="704" y="88"/>
                    </a:lnTo>
                    <a:lnTo>
                      <a:pt x="696" y="94"/>
                    </a:lnTo>
                    <a:lnTo>
                      <a:pt x="690" y="96"/>
                    </a:lnTo>
                    <a:lnTo>
                      <a:pt x="684" y="94"/>
                    </a:lnTo>
                    <a:lnTo>
                      <a:pt x="680" y="92"/>
                    </a:lnTo>
                    <a:lnTo>
                      <a:pt x="676" y="90"/>
                    </a:lnTo>
                    <a:lnTo>
                      <a:pt x="674" y="86"/>
                    </a:lnTo>
                    <a:lnTo>
                      <a:pt x="670" y="78"/>
                    </a:lnTo>
                    <a:lnTo>
                      <a:pt x="670" y="66"/>
                    </a:lnTo>
                    <a:lnTo>
                      <a:pt x="670" y="54"/>
                    </a:lnTo>
                    <a:lnTo>
                      <a:pt x="676" y="46"/>
                    </a:lnTo>
                    <a:close/>
                    <a:moveTo>
                      <a:pt x="750" y="104"/>
                    </a:moveTo>
                    <a:lnTo>
                      <a:pt x="750" y="0"/>
                    </a:lnTo>
                    <a:lnTo>
                      <a:pt x="738" y="0"/>
                    </a:lnTo>
                    <a:lnTo>
                      <a:pt x="738" y="104"/>
                    </a:lnTo>
                    <a:lnTo>
                      <a:pt x="750" y="104"/>
                    </a:lnTo>
                    <a:close/>
                    <a:moveTo>
                      <a:pt x="814" y="92"/>
                    </a:moveTo>
                    <a:lnTo>
                      <a:pt x="814" y="92"/>
                    </a:lnTo>
                    <a:lnTo>
                      <a:pt x="808" y="94"/>
                    </a:lnTo>
                    <a:lnTo>
                      <a:pt x="802" y="96"/>
                    </a:lnTo>
                    <a:lnTo>
                      <a:pt x="792" y="94"/>
                    </a:lnTo>
                    <a:lnTo>
                      <a:pt x="786" y="88"/>
                    </a:lnTo>
                    <a:lnTo>
                      <a:pt x="780" y="80"/>
                    </a:lnTo>
                    <a:lnTo>
                      <a:pt x="778" y="70"/>
                    </a:lnTo>
                    <a:lnTo>
                      <a:pt x="834" y="70"/>
                    </a:lnTo>
                    <a:lnTo>
                      <a:pt x="834" y="66"/>
                    </a:lnTo>
                    <a:lnTo>
                      <a:pt x="834" y="58"/>
                    </a:lnTo>
                    <a:lnTo>
                      <a:pt x="832" y="50"/>
                    </a:lnTo>
                    <a:lnTo>
                      <a:pt x="830" y="44"/>
                    </a:lnTo>
                    <a:lnTo>
                      <a:pt x="826" y="38"/>
                    </a:lnTo>
                    <a:lnTo>
                      <a:pt x="820" y="34"/>
                    </a:lnTo>
                    <a:lnTo>
                      <a:pt x="814" y="30"/>
                    </a:lnTo>
                    <a:lnTo>
                      <a:pt x="808" y="28"/>
                    </a:lnTo>
                    <a:lnTo>
                      <a:pt x="800" y="28"/>
                    </a:lnTo>
                    <a:lnTo>
                      <a:pt x="794" y="28"/>
                    </a:lnTo>
                    <a:lnTo>
                      <a:pt x="786" y="30"/>
                    </a:lnTo>
                    <a:lnTo>
                      <a:pt x="780" y="34"/>
                    </a:lnTo>
                    <a:lnTo>
                      <a:pt x="776" y="38"/>
                    </a:lnTo>
                    <a:lnTo>
                      <a:pt x="772" y="44"/>
                    </a:lnTo>
                    <a:lnTo>
                      <a:pt x="768" y="50"/>
                    </a:lnTo>
                    <a:lnTo>
                      <a:pt x="766" y="58"/>
                    </a:lnTo>
                    <a:lnTo>
                      <a:pt x="766" y="68"/>
                    </a:lnTo>
                    <a:lnTo>
                      <a:pt x="766" y="76"/>
                    </a:lnTo>
                    <a:lnTo>
                      <a:pt x="768" y="84"/>
                    </a:lnTo>
                    <a:lnTo>
                      <a:pt x="772" y="90"/>
                    </a:lnTo>
                    <a:lnTo>
                      <a:pt x="776" y="96"/>
                    </a:lnTo>
                    <a:lnTo>
                      <a:pt x="780" y="100"/>
                    </a:lnTo>
                    <a:lnTo>
                      <a:pt x="786" y="104"/>
                    </a:lnTo>
                    <a:lnTo>
                      <a:pt x="794" y="106"/>
                    </a:lnTo>
                    <a:lnTo>
                      <a:pt x="802" y="106"/>
                    </a:lnTo>
                    <a:lnTo>
                      <a:pt x="814" y="104"/>
                    </a:lnTo>
                    <a:lnTo>
                      <a:pt x="822" y="100"/>
                    </a:lnTo>
                    <a:lnTo>
                      <a:pt x="830" y="92"/>
                    </a:lnTo>
                    <a:lnTo>
                      <a:pt x="834" y="82"/>
                    </a:lnTo>
                    <a:lnTo>
                      <a:pt x="822" y="80"/>
                    </a:lnTo>
                    <a:lnTo>
                      <a:pt x="818" y="86"/>
                    </a:lnTo>
                    <a:lnTo>
                      <a:pt x="814" y="92"/>
                    </a:lnTo>
                    <a:close/>
                    <a:moveTo>
                      <a:pt x="786" y="44"/>
                    </a:moveTo>
                    <a:lnTo>
                      <a:pt x="786" y="44"/>
                    </a:lnTo>
                    <a:lnTo>
                      <a:pt x="792" y="40"/>
                    </a:lnTo>
                    <a:lnTo>
                      <a:pt x="800" y="38"/>
                    </a:lnTo>
                    <a:lnTo>
                      <a:pt x="810" y="40"/>
                    </a:lnTo>
                    <a:lnTo>
                      <a:pt x="816" y="46"/>
                    </a:lnTo>
                    <a:lnTo>
                      <a:pt x="820" y="52"/>
                    </a:lnTo>
                    <a:lnTo>
                      <a:pt x="822" y="60"/>
                    </a:lnTo>
                    <a:lnTo>
                      <a:pt x="780" y="60"/>
                    </a:lnTo>
                    <a:lnTo>
                      <a:pt x="782" y="50"/>
                    </a:lnTo>
                    <a:lnTo>
                      <a:pt x="786" y="4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001" name="Freeform 412"/>
              <p:cNvSpPr>
                <a:spLocks noEditPoints="1"/>
              </p:cNvSpPr>
              <p:nvPr/>
            </p:nvSpPr>
            <p:spPr bwMode="auto">
              <a:xfrm>
                <a:off x="3830" y="3176"/>
                <a:ext cx="1078" cy="132"/>
              </a:xfrm>
              <a:custGeom>
                <a:avLst/>
                <a:gdLst>
                  <a:gd name="T0" fmla="*/ 10 w 1078"/>
                  <a:gd name="T1" fmla="*/ 10 h 132"/>
                  <a:gd name="T2" fmla="*/ 28 w 1078"/>
                  <a:gd name="T3" fmla="*/ 104 h 132"/>
                  <a:gd name="T4" fmla="*/ 108 w 1078"/>
                  <a:gd name="T5" fmla="*/ 54 h 132"/>
                  <a:gd name="T6" fmla="*/ 62 w 1078"/>
                  <a:gd name="T7" fmla="*/ 28 h 132"/>
                  <a:gd name="T8" fmla="*/ 78 w 1078"/>
                  <a:gd name="T9" fmla="*/ 36 h 132"/>
                  <a:gd name="T10" fmla="*/ 62 w 1078"/>
                  <a:gd name="T11" fmla="*/ 62 h 132"/>
                  <a:gd name="T12" fmla="*/ 70 w 1078"/>
                  <a:gd name="T13" fmla="*/ 104 h 132"/>
                  <a:gd name="T14" fmla="*/ 94 w 1078"/>
                  <a:gd name="T15" fmla="*/ 82 h 132"/>
                  <a:gd name="T16" fmla="*/ 60 w 1078"/>
                  <a:gd name="T17" fmla="*/ 76 h 132"/>
                  <a:gd name="T18" fmla="*/ 154 w 1078"/>
                  <a:gd name="T19" fmla="*/ 104 h 132"/>
                  <a:gd name="T20" fmla="*/ 190 w 1078"/>
                  <a:gd name="T21" fmla="*/ 48 h 132"/>
                  <a:gd name="T22" fmla="*/ 144 w 1078"/>
                  <a:gd name="T23" fmla="*/ 32 h 132"/>
                  <a:gd name="T24" fmla="*/ 168 w 1078"/>
                  <a:gd name="T25" fmla="*/ 38 h 132"/>
                  <a:gd name="T26" fmla="*/ 150 w 1078"/>
                  <a:gd name="T27" fmla="*/ 92 h 132"/>
                  <a:gd name="T28" fmla="*/ 208 w 1078"/>
                  <a:gd name="T29" fmla="*/ 102 h 132"/>
                  <a:gd name="T30" fmla="*/ 304 w 1078"/>
                  <a:gd name="T31" fmla="*/ 68 h 132"/>
                  <a:gd name="T32" fmla="*/ 270 w 1078"/>
                  <a:gd name="T33" fmla="*/ 26 h 132"/>
                  <a:gd name="T34" fmla="*/ 242 w 1078"/>
                  <a:gd name="T35" fmla="*/ 88 h 132"/>
                  <a:gd name="T36" fmla="*/ 292 w 1078"/>
                  <a:gd name="T37" fmla="*/ 78 h 132"/>
                  <a:gd name="T38" fmla="*/ 290 w 1078"/>
                  <a:gd name="T39" fmla="*/ 50 h 132"/>
                  <a:gd name="T40" fmla="*/ 392 w 1078"/>
                  <a:gd name="T41" fmla="*/ 104 h 132"/>
                  <a:gd name="T42" fmla="*/ 422 w 1078"/>
                  <a:gd name="T43" fmla="*/ 46 h 132"/>
                  <a:gd name="T44" fmla="*/ 360 w 1078"/>
                  <a:gd name="T45" fmla="*/ 28 h 132"/>
                  <a:gd name="T46" fmla="*/ 412 w 1078"/>
                  <a:gd name="T47" fmla="*/ 64 h 132"/>
                  <a:gd name="T48" fmla="*/ 372 w 1078"/>
                  <a:gd name="T49" fmla="*/ 66 h 132"/>
                  <a:gd name="T50" fmla="*/ 450 w 1078"/>
                  <a:gd name="T51" fmla="*/ 68 h 132"/>
                  <a:gd name="T52" fmla="*/ 472 w 1078"/>
                  <a:gd name="T53" fmla="*/ 26 h 132"/>
                  <a:gd name="T54" fmla="*/ 438 w 1078"/>
                  <a:gd name="T55" fmla="*/ 82 h 132"/>
                  <a:gd name="T56" fmla="*/ 504 w 1078"/>
                  <a:gd name="T57" fmla="*/ 80 h 132"/>
                  <a:gd name="T58" fmla="*/ 486 w 1078"/>
                  <a:gd name="T59" fmla="*/ 44 h 132"/>
                  <a:gd name="T60" fmla="*/ 536 w 1078"/>
                  <a:gd name="T61" fmla="*/ 44 h 132"/>
                  <a:gd name="T62" fmla="*/ 544 w 1078"/>
                  <a:gd name="T63" fmla="*/ 26 h 132"/>
                  <a:gd name="T64" fmla="*/ 630 w 1078"/>
                  <a:gd name="T65" fmla="*/ 102 h 132"/>
                  <a:gd name="T66" fmla="*/ 674 w 1078"/>
                  <a:gd name="T67" fmla="*/ 64 h 132"/>
                  <a:gd name="T68" fmla="*/ 624 w 1078"/>
                  <a:gd name="T69" fmla="*/ 32 h 132"/>
                  <a:gd name="T70" fmla="*/ 654 w 1078"/>
                  <a:gd name="T71" fmla="*/ 44 h 132"/>
                  <a:gd name="T72" fmla="*/ 626 w 1078"/>
                  <a:gd name="T73" fmla="*/ 88 h 132"/>
                  <a:gd name="T74" fmla="*/ 708 w 1078"/>
                  <a:gd name="T75" fmla="*/ 42 h 132"/>
                  <a:gd name="T76" fmla="*/ 708 w 1078"/>
                  <a:gd name="T77" fmla="*/ 28 h 132"/>
                  <a:gd name="T78" fmla="*/ 760 w 1078"/>
                  <a:gd name="T79" fmla="*/ 104 h 132"/>
                  <a:gd name="T80" fmla="*/ 800 w 1078"/>
                  <a:gd name="T81" fmla="*/ 48 h 132"/>
                  <a:gd name="T82" fmla="*/ 734 w 1078"/>
                  <a:gd name="T83" fmla="*/ 48 h 132"/>
                  <a:gd name="T84" fmla="*/ 766 w 1078"/>
                  <a:gd name="T85" fmla="*/ 36 h 132"/>
                  <a:gd name="T86" fmla="*/ 758 w 1078"/>
                  <a:gd name="T87" fmla="*/ 92 h 132"/>
                  <a:gd name="T88" fmla="*/ 864 w 1078"/>
                  <a:gd name="T89" fmla="*/ 36 h 132"/>
                  <a:gd name="T90" fmla="*/ 812 w 1078"/>
                  <a:gd name="T91" fmla="*/ 54 h 132"/>
                  <a:gd name="T92" fmla="*/ 856 w 1078"/>
                  <a:gd name="T93" fmla="*/ 102 h 132"/>
                  <a:gd name="T94" fmla="*/ 860 w 1078"/>
                  <a:gd name="T95" fmla="*/ 44 h 132"/>
                  <a:gd name="T96" fmla="*/ 826 w 1078"/>
                  <a:gd name="T97" fmla="*/ 78 h 132"/>
                  <a:gd name="T98" fmla="*/ 942 w 1078"/>
                  <a:gd name="T99" fmla="*/ 82 h 132"/>
                  <a:gd name="T100" fmla="*/ 910 w 1078"/>
                  <a:gd name="T101" fmla="*/ 70 h 132"/>
                  <a:gd name="T102" fmla="*/ 922 w 1078"/>
                  <a:gd name="T103" fmla="*/ 104 h 132"/>
                  <a:gd name="T104" fmla="*/ 1006 w 1078"/>
                  <a:gd name="T105" fmla="*/ 94 h 132"/>
                  <a:gd name="T106" fmla="*/ 1014 w 1078"/>
                  <a:gd name="T107" fmla="*/ 38 h 132"/>
                  <a:gd name="T108" fmla="*/ 998 w 1078"/>
                  <a:gd name="T109" fmla="*/ 28 h 132"/>
                  <a:gd name="T110" fmla="*/ 982 w 1078"/>
                  <a:gd name="T111" fmla="*/ 94 h 132"/>
                  <a:gd name="T112" fmla="*/ 1024 w 1078"/>
                  <a:gd name="T113" fmla="*/ 84 h 132"/>
                  <a:gd name="T114" fmla="*/ 1064 w 1078"/>
                  <a:gd name="T115" fmla="*/ 28 h 132"/>
                  <a:gd name="T116" fmla="*/ 1058 w 1078"/>
                  <a:gd name="T117" fmla="*/ 102 h 132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078"/>
                  <a:gd name="T178" fmla="*/ 0 h 132"/>
                  <a:gd name="T179" fmla="*/ 1078 w 1078"/>
                  <a:gd name="T180" fmla="*/ 132 h 132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078" h="132">
                    <a:moveTo>
                      <a:pt x="30" y="92"/>
                    </a:moveTo>
                    <a:lnTo>
                      <a:pt x="30" y="92"/>
                    </a:lnTo>
                    <a:lnTo>
                      <a:pt x="26" y="90"/>
                    </a:lnTo>
                    <a:lnTo>
                      <a:pt x="24" y="88"/>
                    </a:lnTo>
                    <a:lnTo>
                      <a:pt x="22" y="82"/>
                    </a:lnTo>
                    <a:lnTo>
                      <a:pt x="22" y="38"/>
                    </a:lnTo>
                    <a:lnTo>
                      <a:pt x="36" y="38"/>
                    </a:lnTo>
                    <a:lnTo>
                      <a:pt x="36" y="28"/>
                    </a:lnTo>
                    <a:lnTo>
                      <a:pt x="22" y="28"/>
                    </a:lnTo>
                    <a:lnTo>
                      <a:pt x="22" y="2"/>
                    </a:lnTo>
                    <a:lnTo>
                      <a:pt x="10" y="10"/>
                    </a:lnTo>
                    <a:lnTo>
                      <a:pt x="10" y="28"/>
                    </a:lnTo>
                    <a:lnTo>
                      <a:pt x="0" y="28"/>
                    </a:lnTo>
                    <a:lnTo>
                      <a:pt x="0" y="38"/>
                    </a:lnTo>
                    <a:lnTo>
                      <a:pt x="10" y="38"/>
                    </a:lnTo>
                    <a:lnTo>
                      <a:pt x="10" y="80"/>
                    </a:lnTo>
                    <a:lnTo>
                      <a:pt x="12" y="96"/>
                    </a:lnTo>
                    <a:lnTo>
                      <a:pt x="14" y="98"/>
                    </a:lnTo>
                    <a:lnTo>
                      <a:pt x="18" y="102"/>
                    </a:lnTo>
                    <a:lnTo>
                      <a:pt x="22" y="104"/>
                    </a:lnTo>
                    <a:lnTo>
                      <a:pt x="28" y="104"/>
                    </a:lnTo>
                    <a:lnTo>
                      <a:pt x="38" y="102"/>
                    </a:lnTo>
                    <a:lnTo>
                      <a:pt x="36" y="92"/>
                    </a:lnTo>
                    <a:lnTo>
                      <a:pt x="30" y="92"/>
                    </a:lnTo>
                    <a:close/>
                    <a:moveTo>
                      <a:pt x="100" y="102"/>
                    </a:moveTo>
                    <a:lnTo>
                      <a:pt x="112" y="102"/>
                    </a:lnTo>
                    <a:lnTo>
                      <a:pt x="110" y="94"/>
                    </a:lnTo>
                    <a:lnTo>
                      <a:pt x="108" y="72"/>
                    </a:lnTo>
                    <a:lnTo>
                      <a:pt x="108" y="54"/>
                    </a:lnTo>
                    <a:lnTo>
                      <a:pt x="108" y="42"/>
                    </a:lnTo>
                    <a:lnTo>
                      <a:pt x="104" y="34"/>
                    </a:lnTo>
                    <a:lnTo>
                      <a:pt x="100" y="32"/>
                    </a:lnTo>
                    <a:lnTo>
                      <a:pt x="96" y="28"/>
                    </a:lnTo>
                    <a:lnTo>
                      <a:pt x="88" y="26"/>
                    </a:lnTo>
                    <a:lnTo>
                      <a:pt x="80" y="26"/>
                    </a:lnTo>
                    <a:lnTo>
                      <a:pt x="70" y="26"/>
                    </a:lnTo>
                    <a:lnTo>
                      <a:pt x="62" y="28"/>
                    </a:lnTo>
                    <a:lnTo>
                      <a:pt x="56" y="32"/>
                    </a:lnTo>
                    <a:lnTo>
                      <a:pt x="52" y="36"/>
                    </a:lnTo>
                    <a:lnTo>
                      <a:pt x="48" y="42"/>
                    </a:lnTo>
                    <a:lnTo>
                      <a:pt x="46" y="50"/>
                    </a:lnTo>
                    <a:lnTo>
                      <a:pt x="58" y="52"/>
                    </a:lnTo>
                    <a:lnTo>
                      <a:pt x="60" y="44"/>
                    </a:lnTo>
                    <a:lnTo>
                      <a:pt x="64" y="40"/>
                    </a:lnTo>
                    <a:lnTo>
                      <a:pt x="70" y="38"/>
                    </a:lnTo>
                    <a:lnTo>
                      <a:pt x="78" y="36"/>
                    </a:lnTo>
                    <a:lnTo>
                      <a:pt x="86" y="38"/>
                    </a:lnTo>
                    <a:lnTo>
                      <a:pt x="92" y="42"/>
                    </a:lnTo>
                    <a:lnTo>
                      <a:pt x="94" y="46"/>
                    </a:lnTo>
                    <a:lnTo>
                      <a:pt x="96" y="52"/>
                    </a:lnTo>
                    <a:lnTo>
                      <a:pt x="96" y="56"/>
                    </a:lnTo>
                    <a:lnTo>
                      <a:pt x="74" y="60"/>
                    </a:lnTo>
                    <a:lnTo>
                      <a:pt x="62" y="62"/>
                    </a:lnTo>
                    <a:lnTo>
                      <a:pt x="52" y="66"/>
                    </a:lnTo>
                    <a:lnTo>
                      <a:pt x="46" y="72"/>
                    </a:lnTo>
                    <a:lnTo>
                      <a:pt x="44" y="78"/>
                    </a:lnTo>
                    <a:lnTo>
                      <a:pt x="44" y="82"/>
                    </a:lnTo>
                    <a:lnTo>
                      <a:pt x="46" y="92"/>
                    </a:lnTo>
                    <a:lnTo>
                      <a:pt x="50" y="98"/>
                    </a:lnTo>
                    <a:lnTo>
                      <a:pt x="58" y="102"/>
                    </a:lnTo>
                    <a:lnTo>
                      <a:pt x="70" y="104"/>
                    </a:lnTo>
                    <a:lnTo>
                      <a:pt x="76" y="104"/>
                    </a:lnTo>
                    <a:lnTo>
                      <a:pt x="84" y="102"/>
                    </a:lnTo>
                    <a:lnTo>
                      <a:pt x="90" y="98"/>
                    </a:lnTo>
                    <a:lnTo>
                      <a:pt x="96" y="94"/>
                    </a:lnTo>
                    <a:lnTo>
                      <a:pt x="100" y="102"/>
                    </a:lnTo>
                    <a:close/>
                    <a:moveTo>
                      <a:pt x="96" y="70"/>
                    </a:moveTo>
                    <a:lnTo>
                      <a:pt x="96" y="70"/>
                    </a:lnTo>
                    <a:lnTo>
                      <a:pt x="96" y="78"/>
                    </a:lnTo>
                    <a:lnTo>
                      <a:pt x="94" y="82"/>
                    </a:lnTo>
                    <a:lnTo>
                      <a:pt x="90" y="88"/>
                    </a:lnTo>
                    <a:lnTo>
                      <a:pt x="86" y="92"/>
                    </a:lnTo>
                    <a:lnTo>
                      <a:pt x="80" y="94"/>
                    </a:lnTo>
                    <a:lnTo>
                      <a:pt x="72" y="94"/>
                    </a:lnTo>
                    <a:lnTo>
                      <a:pt x="66" y="94"/>
                    </a:lnTo>
                    <a:lnTo>
                      <a:pt x="62" y="92"/>
                    </a:lnTo>
                    <a:lnTo>
                      <a:pt x="58" y="88"/>
                    </a:lnTo>
                    <a:lnTo>
                      <a:pt x="58" y="82"/>
                    </a:lnTo>
                    <a:lnTo>
                      <a:pt x="60" y="76"/>
                    </a:lnTo>
                    <a:lnTo>
                      <a:pt x="64" y="72"/>
                    </a:lnTo>
                    <a:lnTo>
                      <a:pt x="76" y="70"/>
                    </a:lnTo>
                    <a:lnTo>
                      <a:pt x="96" y="66"/>
                    </a:lnTo>
                    <a:lnTo>
                      <a:pt x="96" y="70"/>
                    </a:lnTo>
                    <a:close/>
                    <a:moveTo>
                      <a:pt x="140" y="94"/>
                    </a:moveTo>
                    <a:lnTo>
                      <a:pt x="140" y="94"/>
                    </a:lnTo>
                    <a:lnTo>
                      <a:pt x="144" y="98"/>
                    </a:lnTo>
                    <a:lnTo>
                      <a:pt x="148" y="102"/>
                    </a:lnTo>
                    <a:lnTo>
                      <a:pt x="154" y="104"/>
                    </a:lnTo>
                    <a:lnTo>
                      <a:pt x="160" y="104"/>
                    </a:lnTo>
                    <a:lnTo>
                      <a:pt x="166" y="104"/>
                    </a:lnTo>
                    <a:lnTo>
                      <a:pt x="172" y="102"/>
                    </a:lnTo>
                    <a:lnTo>
                      <a:pt x="178" y="98"/>
                    </a:lnTo>
                    <a:lnTo>
                      <a:pt x="184" y="94"/>
                    </a:lnTo>
                    <a:lnTo>
                      <a:pt x="188" y="88"/>
                    </a:lnTo>
                    <a:lnTo>
                      <a:pt x="190" y="82"/>
                    </a:lnTo>
                    <a:lnTo>
                      <a:pt x="192" y="74"/>
                    </a:lnTo>
                    <a:lnTo>
                      <a:pt x="192" y="64"/>
                    </a:lnTo>
                    <a:lnTo>
                      <a:pt x="190" y="48"/>
                    </a:lnTo>
                    <a:lnTo>
                      <a:pt x="188" y="42"/>
                    </a:lnTo>
                    <a:lnTo>
                      <a:pt x="184" y="36"/>
                    </a:lnTo>
                    <a:lnTo>
                      <a:pt x="180" y="32"/>
                    </a:lnTo>
                    <a:lnTo>
                      <a:pt x="174" y="30"/>
                    </a:lnTo>
                    <a:lnTo>
                      <a:pt x="168" y="26"/>
                    </a:lnTo>
                    <a:lnTo>
                      <a:pt x="162" y="26"/>
                    </a:lnTo>
                    <a:lnTo>
                      <a:pt x="156" y="26"/>
                    </a:lnTo>
                    <a:lnTo>
                      <a:pt x="150" y="28"/>
                    </a:lnTo>
                    <a:lnTo>
                      <a:pt x="144" y="32"/>
                    </a:lnTo>
                    <a:lnTo>
                      <a:pt x="140" y="36"/>
                    </a:lnTo>
                    <a:lnTo>
                      <a:pt x="140" y="0"/>
                    </a:lnTo>
                    <a:lnTo>
                      <a:pt x="128" y="0"/>
                    </a:lnTo>
                    <a:lnTo>
                      <a:pt x="128" y="102"/>
                    </a:lnTo>
                    <a:lnTo>
                      <a:pt x="140" y="102"/>
                    </a:lnTo>
                    <a:lnTo>
                      <a:pt x="140" y="94"/>
                    </a:lnTo>
                    <a:close/>
                    <a:moveTo>
                      <a:pt x="146" y="44"/>
                    </a:moveTo>
                    <a:lnTo>
                      <a:pt x="146" y="44"/>
                    </a:lnTo>
                    <a:lnTo>
                      <a:pt x="152" y="38"/>
                    </a:lnTo>
                    <a:lnTo>
                      <a:pt x="160" y="36"/>
                    </a:lnTo>
                    <a:lnTo>
                      <a:pt x="168" y="38"/>
                    </a:lnTo>
                    <a:lnTo>
                      <a:pt x="174" y="44"/>
                    </a:lnTo>
                    <a:lnTo>
                      <a:pt x="178" y="52"/>
                    </a:lnTo>
                    <a:lnTo>
                      <a:pt x="180" y="66"/>
                    </a:lnTo>
                    <a:lnTo>
                      <a:pt x="178" y="78"/>
                    </a:lnTo>
                    <a:lnTo>
                      <a:pt x="174" y="86"/>
                    </a:lnTo>
                    <a:lnTo>
                      <a:pt x="168" y="92"/>
                    </a:lnTo>
                    <a:lnTo>
                      <a:pt x="160" y="94"/>
                    </a:lnTo>
                    <a:lnTo>
                      <a:pt x="154" y="94"/>
                    </a:lnTo>
                    <a:lnTo>
                      <a:pt x="150" y="92"/>
                    </a:lnTo>
                    <a:lnTo>
                      <a:pt x="146" y="88"/>
                    </a:lnTo>
                    <a:lnTo>
                      <a:pt x="144" y="84"/>
                    </a:lnTo>
                    <a:lnTo>
                      <a:pt x="140" y="76"/>
                    </a:lnTo>
                    <a:lnTo>
                      <a:pt x="140" y="64"/>
                    </a:lnTo>
                    <a:lnTo>
                      <a:pt x="142" y="52"/>
                    </a:lnTo>
                    <a:lnTo>
                      <a:pt x="146" y="44"/>
                    </a:lnTo>
                    <a:close/>
                    <a:moveTo>
                      <a:pt x="220" y="102"/>
                    </a:moveTo>
                    <a:lnTo>
                      <a:pt x="220" y="0"/>
                    </a:lnTo>
                    <a:lnTo>
                      <a:pt x="208" y="0"/>
                    </a:lnTo>
                    <a:lnTo>
                      <a:pt x="208" y="102"/>
                    </a:lnTo>
                    <a:lnTo>
                      <a:pt x="220" y="102"/>
                    </a:lnTo>
                    <a:close/>
                    <a:moveTo>
                      <a:pt x="284" y="90"/>
                    </a:moveTo>
                    <a:lnTo>
                      <a:pt x="284" y="90"/>
                    </a:lnTo>
                    <a:lnTo>
                      <a:pt x="278" y="92"/>
                    </a:lnTo>
                    <a:lnTo>
                      <a:pt x="272" y="94"/>
                    </a:lnTo>
                    <a:lnTo>
                      <a:pt x="262" y="92"/>
                    </a:lnTo>
                    <a:lnTo>
                      <a:pt x="256" y="88"/>
                    </a:lnTo>
                    <a:lnTo>
                      <a:pt x="252" y="80"/>
                    </a:lnTo>
                    <a:lnTo>
                      <a:pt x="248" y="68"/>
                    </a:lnTo>
                    <a:lnTo>
                      <a:pt x="304" y="68"/>
                    </a:lnTo>
                    <a:lnTo>
                      <a:pt x="304" y="66"/>
                    </a:lnTo>
                    <a:lnTo>
                      <a:pt x="304" y="56"/>
                    </a:lnTo>
                    <a:lnTo>
                      <a:pt x="302" y="48"/>
                    </a:lnTo>
                    <a:lnTo>
                      <a:pt x="300" y="42"/>
                    </a:lnTo>
                    <a:lnTo>
                      <a:pt x="296" y="36"/>
                    </a:lnTo>
                    <a:lnTo>
                      <a:pt x="290" y="32"/>
                    </a:lnTo>
                    <a:lnTo>
                      <a:pt x="284" y="28"/>
                    </a:lnTo>
                    <a:lnTo>
                      <a:pt x="278" y="26"/>
                    </a:lnTo>
                    <a:lnTo>
                      <a:pt x="270" y="26"/>
                    </a:lnTo>
                    <a:lnTo>
                      <a:pt x="264" y="26"/>
                    </a:lnTo>
                    <a:lnTo>
                      <a:pt x="256" y="28"/>
                    </a:lnTo>
                    <a:lnTo>
                      <a:pt x="250" y="32"/>
                    </a:lnTo>
                    <a:lnTo>
                      <a:pt x="246" y="36"/>
                    </a:lnTo>
                    <a:lnTo>
                      <a:pt x="242" y="42"/>
                    </a:lnTo>
                    <a:lnTo>
                      <a:pt x="238" y="50"/>
                    </a:lnTo>
                    <a:lnTo>
                      <a:pt x="236" y="58"/>
                    </a:lnTo>
                    <a:lnTo>
                      <a:pt x="236" y="66"/>
                    </a:lnTo>
                    <a:lnTo>
                      <a:pt x="236" y="74"/>
                    </a:lnTo>
                    <a:lnTo>
                      <a:pt x="238" y="82"/>
                    </a:lnTo>
                    <a:lnTo>
                      <a:pt x="242" y="88"/>
                    </a:lnTo>
                    <a:lnTo>
                      <a:pt x="246" y="94"/>
                    </a:lnTo>
                    <a:lnTo>
                      <a:pt x="250" y="98"/>
                    </a:lnTo>
                    <a:lnTo>
                      <a:pt x="256" y="102"/>
                    </a:lnTo>
                    <a:lnTo>
                      <a:pt x="264" y="104"/>
                    </a:lnTo>
                    <a:lnTo>
                      <a:pt x="272" y="104"/>
                    </a:lnTo>
                    <a:lnTo>
                      <a:pt x="284" y="102"/>
                    </a:lnTo>
                    <a:lnTo>
                      <a:pt x="292" y="98"/>
                    </a:lnTo>
                    <a:lnTo>
                      <a:pt x="300" y="90"/>
                    </a:lnTo>
                    <a:lnTo>
                      <a:pt x="304" y="80"/>
                    </a:lnTo>
                    <a:lnTo>
                      <a:pt x="292" y="78"/>
                    </a:lnTo>
                    <a:lnTo>
                      <a:pt x="288" y="86"/>
                    </a:lnTo>
                    <a:lnTo>
                      <a:pt x="284" y="90"/>
                    </a:lnTo>
                    <a:close/>
                    <a:moveTo>
                      <a:pt x="256" y="42"/>
                    </a:moveTo>
                    <a:lnTo>
                      <a:pt x="256" y="42"/>
                    </a:lnTo>
                    <a:lnTo>
                      <a:pt x="262" y="38"/>
                    </a:lnTo>
                    <a:lnTo>
                      <a:pt x="270" y="36"/>
                    </a:lnTo>
                    <a:lnTo>
                      <a:pt x="280" y="38"/>
                    </a:lnTo>
                    <a:lnTo>
                      <a:pt x="286" y="44"/>
                    </a:lnTo>
                    <a:lnTo>
                      <a:pt x="290" y="50"/>
                    </a:lnTo>
                    <a:lnTo>
                      <a:pt x="292" y="58"/>
                    </a:lnTo>
                    <a:lnTo>
                      <a:pt x="250" y="58"/>
                    </a:lnTo>
                    <a:lnTo>
                      <a:pt x="252" y="50"/>
                    </a:lnTo>
                    <a:lnTo>
                      <a:pt x="256" y="42"/>
                    </a:lnTo>
                    <a:close/>
                    <a:moveTo>
                      <a:pt x="372" y="132"/>
                    </a:moveTo>
                    <a:lnTo>
                      <a:pt x="372" y="94"/>
                    </a:lnTo>
                    <a:lnTo>
                      <a:pt x="382" y="102"/>
                    </a:lnTo>
                    <a:lnTo>
                      <a:pt x="386" y="104"/>
                    </a:lnTo>
                    <a:lnTo>
                      <a:pt x="392" y="104"/>
                    </a:lnTo>
                    <a:lnTo>
                      <a:pt x="402" y="104"/>
                    </a:lnTo>
                    <a:lnTo>
                      <a:pt x="410" y="100"/>
                    </a:lnTo>
                    <a:lnTo>
                      <a:pt x="416" y="94"/>
                    </a:lnTo>
                    <a:lnTo>
                      <a:pt x="422" y="86"/>
                    </a:lnTo>
                    <a:lnTo>
                      <a:pt x="424" y="76"/>
                    </a:lnTo>
                    <a:lnTo>
                      <a:pt x="426" y="64"/>
                    </a:lnTo>
                    <a:lnTo>
                      <a:pt x="424" y="54"/>
                    </a:lnTo>
                    <a:lnTo>
                      <a:pt x="422" y="46"/>
                    </a:lnTo>
                    <a:lnTo>
                      <a:pt x="416" y="38"/>
                    </a:lnTo>
                    <a:lnTo>
                      <a:pt x="410" y="32"/>
                    </a:lnTo>
                    <a:lnTo>
                      <a:pt x="402" y="28"/>
                    </a:lnTo>
                    <a:lnTo>
                      <a:pt x="394" y="26"/>
                    </a:lnTo>
                    <a:lnTo>
                      <a:pt x="386" y="26"/>
                    </a:lnTo>
                    <a:lnTo>
                      <a:pt x="382" y="30"/>
                    </a:lnTo>
                    <a:lnTo>
                      <a:pt x="376" y="32"/>
                    </a:lnTo>
                    <a:lnTo>
                      <a:pt x="372" y="38"/>
                    </a:lnTo>
                    <a:lnTo>
                      <a:pt x="372" y="28"/>
                    </a:lnTo>
                    <a:lnTo>
                      <a:pt x="360" y="28"/>
                    </a:lnTo>
                    <a:lnTo>
                      <a:pt x="360" y="132"/>
                    </a:lnTo>
                    <a:lnTo>
                      <a:pt x="372" y="132"/>
                    </a:lnTo>
                    <a:close/>
                    <a:moveTo>
                      <a:pt x="378" y="44"/>
                    </a:moveTo>
                    <a:lnTo>
                      <a:pt x="378" y="44"/>
                    </a:lnTo>
                    <a:lnTo>
                      <a:pt x="384" y="38"/>
                    </a:lnTo>
                    <a:lnTo>
                      <a:pt x="392" y="36"/>
                    </a:lnTo>
                    <a:lnTo>
                      <a:pt x="400" y="38"/>
                    </a:lnTo>
                    <a:lnTo>
                      <a:pt x="406" y="44"/>
                    </a:lnTo>
                    <a:lnTo>
                      <a:pt x="410" y="52"/>
                    </a:lnTo>
                    <a:lnTo>
                      <a:pt x="412" y="64"/>
                    </a:lnTo>
                    <a:lnTo>
                      <a:pt x="410" y="78"/>
                    </a:lnTo>
                    <a:lnTo>
                      <a:pt x="406" y="86"/>
                    </a:lnTo>
                    <a:lnTo>
                      <a:pt x="400" y="92"/>
                    </a:lnTo>
                    <a:lnTo>
                      <a:pt x="392" y="94"/>
                    </a:lnTo>
                    <a:lnTo>
                      <a:pt x="384" y="92"/>
                    </a:lnTo>
                    <a:lnTo>
                      <a:pt x="378" y="88"/>
                    </a:lnTo>
                    <a:lnTo>
                      <a:pt x="374" y="78"/>
                    </a:lnTo>
                    <a:lnTo>
                      <a:pt x="372" y="66"/>
                    </a:lnTo>
                    <a:lnTo>
                      <a:pt x="374" y="52"/>
                    </a:lnTo>
                    <a:lnTo>
                      <a:pt x="378" y="44"/>
                    </a:lnTo>
                    <a:close/>
                    <a:moveTo>
                      <a:pt x="484" y="90"/>
                    </a:moveTo>
                    <a:lnTo>
                      <a:pt x="484" y="90"/>
                    </a:lnTo>
                    <a:lnTo>
                      <a:pt x="478" y="92"/>
                    </a:lnTo>
                    <a:lnTo>
                      <a:pt x="472" y="94"/>
                    </a:lnTo>
                    <a:lnTo>
                      <a:pt x="464" y="92"/>
                    </a:lnTo>
                    <a:lnTo>
                      <a:pt x="456" y="88"/>
                    </a:lnTo>
                    <a:lnTo>
                      <a:pt x="452" y="80"/>
                    </a:lnTo>
                    <a:lnTo>
                      <a:pt x="450" y="68"/>
                    </a:lnTo>
                    <a:lnTo>
                      <a:pt x="504" y="68"/>
                    </a:lnTo>
                    <a:lnTo>
                      <a:pt x="504" y="66"/>
                    </a:lnTo>
                    <a:lnTo>
                      <a:pt x="504" y="56"/>
                    </a:lnTo>
                    <a:lnTo>
                      <a:pt x="502" y="48"/>
                    </a:lnTo>
                    <a:lnTo>
                      <a:pt x="500" y="42"/>
                    </a:lnTo>
                    <a:lnTo>
                      <a:pt x="496" y="36"/>
                    </a:lnTo>
                    <a:lnTo>
                      <a:pt x="490" y="32"/>
                    </a:lnTo>
                    <a:lnTo>
                      <a:pt x="484" y="28"/>
                    </a:lnTo>
                    <a:lnTo>
                      <a:pt x="478" y="26"/>
                    </a:lnTo>
                    <a:lnTo>
                      <a:pt x="472" y="26"/>
                    </a:lnTo>
                    <a:lnTo>
                      <a:pt x="464" y="26"/>
                    </a:lnTo>
                    <a:lnTo>
                      <a:pt x="456" y="28"/>
                    </a:lnTo>
                    <a:lnTo>
                      <a:pt x="452" y="32"/>
                    </a:lnTo>
                    <a:lnTo>
                      <a:pt x="446" y="36"/>
                    </a:lnTo>
                    <a:lnTo>
                      <a:pt x="442" y="42"/>
                    </a:lnTo>
                    <a:lnTo>
                      <a:pt x="438" y="50"/>
                    </a:lnTo>
                    <a:lnTo>
                      <a:pt x="436" y="58"/>
                    </a:lnTo>
                    <a:lnTo>
                      <a:pt x="436" y="66"/>
                    </a:lnTo>
                    <a:lnTo>
                      <a:pt x="436" y="74"/>
                    </a:lnTo>
                    <a:lnTo>
                      <a:pt x="438" y="82"/>
                    </a:lnTo>
                    <a:lnTo>
                      <a:pt x="442" y="88"/>
                    </a:lnTo>
                    <a:lnTo>
                      <a:pt x="446" y="94"/>
                    </a:lnTo>
                    <a:lnTo>
                      <a:pt x="450" y="98"/>
                    </a:lnTo>
                    <a:lnTo>
                      <a:pt x="458" y="102"/>
                    </a:lnTo>
                    <a:lnTo>
                      <a:pt x="464" y="104"/>
                    </a:lnTo>
                    <a:lnTo>
                      <a:pt x="472" y="104"/>
                    </a:lnTo>
                    <a:lnTo>
                      <a:pt x="484" y="102"/>
                    </a:lnTo>
                    <a:lnTo>
                      <a:pt x="494" y="98"/>
                    </a:lnTo>
                    <a:lnTo>
                      <a:pt x="500" y="90"/>
                    </a:lnTo>
                    <a:lnTo>
                      <a:pt x="504" y="80"/>
                    </a:lnTo>
                    <a:lnTo>
                      <a:pt x="492" y="78"/>
                    </a:lnTo>
                    <a:lnTo>
                      <a:pt x="488" y="86"/>
                    </a:lnTo>
                    <a:lnTo>
                      <a:pt x="484" y="90"/>
                    </a:lnTo>
                    <a:close/>
                    <a:moveTo>
                      <a:pt x="456" y="42"/>
                    </a:moveTo>
                    <a:lnTo>
                      <a:pt x="456" y="42"/>
                    </a:lnTo>
                    <a:lnTo>
                      <a:pt x="464" y="38"/>
                    </a:lnTo>
                    <a:lnTo>
                      <a:pt x="472" y="36"/>
                    </a:lnTo>
                    <a:lnTo>
                      <a:pt x="480" y="38"/>
                    </a:lnTo>
                    <a:lnTo>
                      <a:pt x="486" y="44"/>
                    </a:lnTo>
                    <a:lnTo>
                      <a:pt x="490" y="50"/>
                    </a:lnTo>
                    <a:lnTo>
                      <a:pt x="492" y="58"/>
                    </a:lnTo>
                    <a:lnTo>
                      <a:pt x="450" y="58"/>
                    </a:lnTo>
                    <a:lnTo>
                      <a:pt x="452" y="50"/>
                    </a:lnTo>
                    <a:lnTo>
                      <a:pt x="456" y="42"/>
                    </a:lnTo>
                    <a:close/>
                    <a:moveTo>
                      <a:pt x="532" y="102"/>
                    </a:moveTo>
                    <a:lnTo>
                      <a:pt x="532" y="64"/>
                    </a:lnTo>
                    <a:lnTo>
                      <a:pt x="536" y="48"/>
                    </a:lnTo>
                    <a:lnTo>
                      <a:pt x="536" y="44"/>
                    </a:lnTo>
                    <a:lnTo>
                      <a:pt x="540" y="42"/>
                    </a:lnTo>
                    <a:lnTo>
                      <a:pt x="544" y="40"/>
                    </a:lnTo>
                    <a:lnTo>
                      <a:pt x="548" y="40"/>
                    </a:lnTo>
                    <a:lnTo>
                      <a:pt x="552" y="40"/>
                    </a:lnTo>
                    <a:lnTo>
                      <a:pt x="556" y="42"/>
                    </a:lnTo>
                    <a:lnTo>
                      <a:pt x="560" y="30"/>
                    </a:lnTo>
                    <a:lnTo>
                      <a:pt x="554" y="28"/>
                    </a:lnTo>
                    <a:lnTo>
                      <a:pt x="548" y="26"/>
                    </a:lnTo>
                    <a:lnTo>
                      <a:pt x="544" y="26"/>
                    </a:lnTo>
                    <a:lnTo>
                      <a:pt x="540" y="28"/>
                    </a:lnTo>
                    <a:lnTo>
                      <a:pt x="536" y="32"/>
                    </a:lnTo>
                    <a:lnTo>
                      <a:pt x="532" y="40"/>
                    </a:lnTo>
                    <a:lnTo>
                      <a:pt x="532" y="28"/>
                    </a:lnTo>
                    <a:lnTo>
                      <a:pt x="520" y="28"/>
                    </a:lnTo>
                    <a:lnTo>
                      <a:pt x="520" y="102"/>
                    </a:lnTo>
                    <a:lnTo>
                      <a:pt x="532" y="102"/>
                    </a:lnTo>
                    <a:close/>
                    <a:moveTo>
                      <a:pt x="622" y="132"/>
                    </a:moveTo>
                    <a:lnTo>
                      <a:pt x="622" y="94"/>
                    </a:lnTo>
                    <a:lnTo>
                      <a:pt x="630" y="102"/>
                    </a:lnTo>
                    <a:lnTo>
                      <a:pt x="634" y="104"/>
                    </a:lnTo>
                    <a:lnTo>
                      <a:pt x="640" y="104"/>
                    </a:lnTo>
                    <a:lnTo>
                      <a:pt x="650" y="104"/>
                    </a:lnTo>
                    <a:lnTo>
                      <a:pt x="658" y="100"/>
                    </a:lnTo>
                    <a:lnTo>
                      <a:pt x="664" y="94"/>
                    </a:lnTo>
                    <a:lnTo>
                      <a:pt x="670" y="86"/>
                    </a:lnTo>
                    <a:lnTo>
                      <a:pt x="672" y="76"/>
                    </a:lnTo>
                    <a:lnTo>
                      <a:pt x="674" y="64"/>
                    </a:lnTo>
                    <a:lnTo>
                      <a:pt x="672" y="54"/>
                    </a:lnTo>
                    <a:lnTo>
                      <a:pt x="670" y="46"/>
                    </a:lnTo>
                    <a:lnTo>
                      <a:pt x="664" y="38"/>
                    </a:lnTo>
                    <a:lnTo>
                      <a:pt x="658" y="32"/>
                    </a:lnTo>
                    <a:lnTo>
                      <a:pt x="650" y="28"/>
                    </a:lnTo>
                    <a:lnTo>
                      <a:pt x="642" y="26"/>
                    </a:lnTo>
                    <a:lnTo>
                      <a:pt x="634" y="26"/>
                    </a:lnTo>
                    <a:lnTo>
                      <a:pt x="630" y="30"/>
                    </a:lnTo>
                    <a:lnTo>
                      <a:pt x="624" y="32"/>
                    </a:lnTo>
                    <a:lnTo>
                      <a:pt x="620" y="38"/>
                    </a:lnTo>
                    <a:lnTo>
                      <a:pt x="620" y="28"/>
                    </a:lnTo>
                    <a:lnTo>
                      <a:pt x="608" y="28"/>
                    </a:lnTo>
                    <a:lnTo>
                      <a:pt x="608" y="132"/>
                    </a:lnTo>
                    <a:lnTo>
                      <a:pt x="622" y="132"/>
                    </a:lnTo>
                    <a:close/>
                    <a:moveTo>
                      <a:pt x="626" y="44"/>
                    </a:moveTo>
                    <a:lnTo>
                      <a:pt x="626" y="44"/>
                    </a:lnTo>
                    <a:lnTo>
                      <a:pt x="632" y="38"/>
                    </a:lnTo>
                    <a:lnTo>
                      <a:pt x="640" y="36"/>
                    </a:lnTo>
                    <a:lnTo>
                      <a:pt x="648" y="38"/>
                    </a:lnTo>
                    <a:lnTo>
                      <a:pt x="654" y="44"/>
                    </a:lnTo>
                    <a:lnTo>
                      <a:pt x="658" y="52"/>
                    </a:lnTo>
                    <a:lnTo>
                      <a:pt x="660" y="64"/>
                    </a:lnTo>
                    <a:lnTo>
                      <a:pt x="658" y="78"/>
                    </a:lnTo>
                    <a:lnTo>
                      <a:pt x="654" y="86"/>
                    </a:lnTo>
                    <a:lnTo>
                      <a:pt x="648" y="92"/>
                    </a:lnTo>
                    <a:lnTo>
                      <a:pt x="640" y="94"/>
                    </a:lnTo>
                    <a:lnTo>
                      <a:pt x="632" y="92"/>
                    </a:lnTo>
                    <a:lnTo>
                      <a:pt x="626" y="88"/>
                    </a:lnTo>
                    <a:lnTo>
                      <a:pt x="622" y="78"/>
                    </a:lnTo>
                    <a:lnTo>
                      <a:pt x="620" y="66"/>
                    </a:lnTo>
                    <a:lnTo>
                      <a:pt x="622" y="52"/>
                    </a:lnTo>
                    <a:lnTo>
                      <a:pt x="626" y="44"/>
                    </a:lnTo>
                    <a:close/>
                    <a:moveTo>
                      <a:pt x="702" y="102"/>
                    </a:moveTo>
                    <a:lnTo>
                      <a:pt x="702" y="64"/>
                    </a:lnTo>
                    <a:lnTo>
                      <a:pt x="704" y="48"/>
                    </a:lnTo>
                    <a:lnTo>
                      <a:pt x="704" y="44"/>
                    </a:lnTo>
                    <a:lnTo>
                      <a:pt x="708" y="42"/>
                    </a:lnTo>
                    <a:lnTo>
                      <a:pt x="712" y="40"/>
                    </a:lnTo>
                    <a:lnTo>
                      <a:pt x="716" y="40"/>
                    </a:lnTo>
                    <a:lnTo>
                      <a:pt x="720" y="40"/>
                    </a:lnTo>
                    <a:lnTo>
                      <a:pt x="724" y="42"/>
                    </a:lnTo>
                    <a:lnTo>
                      <a:pt x="730" y="30"/>
                    </a:lnTo>
                    <a:lnTo>
                      <a:pt x="722" y="28"/>
                    </a:lnTo>
                    <a:lnTo>
                      <a:pt x="716" y="26"/>
                    </a:lnTo>
                    <a:lnTo>
                      <a:pt x="712" y="26"/>
                    </a:lnTo>
                    <a:lnTo>
                      <a:pt x="708" y="28"/>
                    </a:lnTo>
                    <a:lnTo>
                      <a:pt x="704" y="32"/>
                    </a:lnTo>
                    <a:lnTo>
                      <a:pt x="700" y="40"/>
                    </a:lnTo>
                    <a:lnTo>
                      <a:pt x="700" y="28"/>
                    </a:lnTo>
                    <a:lnTo>
                      <a:pt x="688" y="28"/>
                    </a:lnTo>
                    <a:lnTo>
                      <a:pt x="688" y="102"/>
                    </a:lnTo>
                    <a:lnTo>
                      <a:pt x="702" y="102"/>
                    </a:lnTo>
                    <a:close/>
                    <a:moveTo>
                      <a:pt x="742" y="94"/>
                    </a:moveTo>
                    <a:lnTo>
                      <a:pt x="742" y="94"/>
                    </a:lnTo>
                    <a:lnTo>
                      <a:pt x="746" y="98"/>
                    </a:lnTo>
                    <a:lnTo>
                      <a:pt x="752" y="102"/>
                    </a:lnTo>
                    <a:lnTo>
                      <a:pt x="760" y="104"/>
                    </a:lnTo>
                    <a:lnTo>
                      <a:pt x="766" y="104"/>
                    </a:lnTo>
                    <a:lnTo>
                      <a:pt x="776" y="104"/>
                    </a:lnTo>
                    <a:lnTo>
                      <a:pt x="784" y="100"/>
                    </a:lnTo>
                    <a:lnTo>
                      <a:pt x="792" y="94"/>
                    </a:lnTo>
                    <a:lnTo>
                      <a:pt x="798" y="86"/>
                    </a:lnTo>
                    <a:lnTo>
                      <a:pt x="800" y="78"/>
                    </a:lnTo>
                    <a:lnTo>
                      <a:pt x="802" y="64"/>
                    </a:lnTo>
                    <a:lnTo>
                      <a:pt x="802" y="56"/>
                    </a:lnTo>
                    <a:lnTo>
                      <a:pt x="800" y="48"/>
                    </a:lnTo>
                    <a:lnTo>
                      <a:pt x="796" y="42"/>
                    </a:lnTo>
                    <a:lnTo>
                      <a:pt x="792" y="36"/>
                    </a:lnTo>
                    <a:lnTo>
                      <a:pt x="786" y="32"/>
                    </a:lnTo>
                    <a:lnTo>
                      <a:pt x="780" y="28"/>
                    </a:lnTo>
                    <a:lnTo>
                      <a:pt x="774" y="26"/>
                    </a:lnTo>
                    <a:lnTo>
                      <a:pt x="766" y="26"/>
                    </a:lnTo>
                    <a:lnTo>
                      <a:pt x="754" y="28"/>
                    </a:lnTo>
                    <a:lnTo>
                      <a:pt x="744" y="34"/>
                    </a:lnTo>
                    <a:lnTo>
                      <a:pt x="738" y="40"/>
                    </a:lnTo>
                    <a:lnTo>
                      <a:pt x="734" y="48"/>
                    </a:lnTo>
                    <a:lnTo>
                      <a:pt x="732" y="56"/>
                    </a:lnTo>
                    <a:lnTo>
                      <a:pt x="732" y="66"/>
                    </a:lnTo>
                    <a:lnTo>
                      <a:pt x="732" y="74"/>
                    </a:lnTo>
                    <a:lnTo>
                      <a:pt x="734" y="82"/>
                    </a:lnTo>
                    <a:lnTo>
                      <a:pt x="738" y="88"/>
                    </a:lnTo>
                    <a:lnTo>
                      <a:pt x="742" y="94"/>
                    </a:lnTo>
                    <a:close/>
                    <a:moveTo>
                      <a:pt x="750" y="44"/>
                    </a:moveTo>
                    <a:lnTo>
                      <a:pt x="750" y="44"/>
                    </a:lnTo>
                    <a:lnTo>
                      <a:pt x="758" y="38"/>
                    </a:lnTo>
                    <a:lnTo>
                      <a:pt x="766" y="36"/>
                    </a:lnTo>
                    <a:lnTo>
                      <a:pt x="776" y="38"/>
                    </a:lnTo>
                    <a:lnTo>
                      <a:pt x="782" y="44"/>
                    </a:lnTo>
                    <a:lnTo>
                      <a:pt x="788" y="52"/>
                    </a:lnTo>
                    <a:lnTo>
                      <a:pt x="788" y="64"/>
                    </a:lnTo>
                    <a:lnTo>
                      <a:pt x="788" y="78"/>
                    </a:lnTo>
                    <a:lnTo>
                      <a:pt x="782" y="86"/>
                    </a:lnTo>
                    <a:lnTo>
                      <a:pt x="776" y="92"/>
                    </a:lnTo>
                    <a:lnTo>
                      <a:pt x="766" y="94"/>
                    </a:lnTo>
                    <a:lnTo>
                      <a:pt x="758" y="92"/>
                    </a:lnTo>
                    <a:lnTo>
                      <a:pt x="750" y="86"/>
                    </a:lnTo>
                    <a:lnTo>
                      <a:pt x="746" y="78"/>
                    </a:lnTo>
                    <a:lnTo>
                      <a:pt x="744" y="66"/>
                    </a:lnTo>
                    <a:lnTo>
                      <a:pt x="746" y="52"/>
                    </a:lnTo>
                    <a:lnTo>
                      <a:pt x="750" y="44"/>
                    </a:lnTo>
                    <a:close/>
                    <a:moveTo>
                      <a:pt x="876" y="102"/>
                    </a:moveTo>
                    <a:lnTo>
                      <a:pt x="876" y="0"/>
                    </a:lnTo>
                    <a:lnTo>
                      <a:pt x="864" y="0"/>
                    </a:lnTo>
                    <a:lnTo>
                      <a:pt x="864" y="36"/>
                    </a:lnTo>
                    <a:lnTo>
                      <a:pt x="860" y="32"/>
                    </a:lnTo>
                    <a:lnTo>
                      <a:pt x="856" y="30"/>
                    </a:lnTo>
                    <a:lnTo>
                      <a:pt x="850" y="26"/>
                    </a:lnTo>
                    <a:lnTo>
                      <a:pt x="844" y="26"/>
                    </a:lnTo>
                    <a:lnTo>
                      <a:pt x="834" y="28"/>
                    </a:lnTo>
                    <a:lnTo>
                      <a:pt x="826" y="32"/>
                    </a:lnTo>
                    <a:lnTo>
                      <a:pt x="820" y="38"/>
                    </a:lnTo>
                    <a:lnTo>
                      <a:pt x="816" y="46"/>
                    </a:lnTo>
                    <a:lnTo>
                      <a:pt x="812" y="54"/>
                    </a:lnTo>
                    <a:lnTo>
                      <a:pt x="812" y="66"/>
                    </a:lnTo>
                    <a:lnTo>
                      <a:pt x="812" y="76"/>
                    </a:lnTo>
                    <a:lnTo>
                      <a:pt x="816" y="86"/>
                    </a:lnTo>
                    <a:lnTo>
                      <a:pt x="820" y="94"/>
                    </a:lnTo>
                    <a:lnTo>
                      <a:pt x="828" y="100"/>
                    </a:lnTo>
                    <a:lnTo>
                      <a:pt x="836" y="104"/>
                    </a:lnTo>
                    <a:lnTo>
                      <a:pt x="844" y="104"/>
                    </a:lnTo>
                    <a:lnTo>
                      <a:pt x="850" y="104"/>
                    </a:lnTo>
                    <a:lnTo>
                      <a:pt x="856" y="102"/>
                    </a:lnTo>
                    <a:lnTo>
                      <a:pt x="860" y="98"/>
                    </a:lnTo>
                    <a:lnTo>
                      <a:pt x="864" y="94"/>
                    </a:lnTo>
                    <a:lnTo>
                      <a:pt x="864" y="102"/>
                    </a:lnTo>
                    <a:lnTo>
                      <a:pt x="876" y="102"/>
                    </a:lnTo>
                    <a:close/>
                    <a:moveTo>
                      <a:pt x="830" y="44"/>
                    </a:moveTo>
                    <a:lnTo>
                      <a:pt x="830" y="44"/>
                    </a:lnTo>
                    <a:lnTo>
                      <a:pt x="836" y="38"/>
                    </a:lnTo>
                    <a:lnTo>
                      <a:pt x="844" y="36"/>
                    </a:lnTo>
                    <a:lnTo>
                      <a:pt x="852" y="38"/>
                    </a:lnTo>
                    <a:lnTo>
                      <a:pt x="860" y="44"/>
                    </a:lnTo>
                    <a:lnTo>
                      <a:pt x="864" y="54"/>
                    </a:lnTo>
                    <a:lnTo>
                      <a:pt x="866" y="66"/>
                    </a:lnTo>
                    <a:lnTo>
                      <a:pt x="864" y="78"/>
                    </a:lnTo>
                    <a:lnTo>
                      <a:pt x="860" y="88"/>
                    </a:lnTo>
                    <a:lnTo>
                      <a:pt x="854" y="92"/>
                    </a:lnTo>
                    <a:lnTo>
                      <a:pt x="846" y="94"/>
                    </a:lnTo>
                    <a:lnTo>
                      <a:pt x="838" y="92"/>
                    </a:lnTo>
                    <a:lnTo>
                      <a:pt x="830" y="86"/>
                    </a:lnTo>
                    <a:lnTo>
                      <a:pt x="826" y="78"/>
                    </a:lnTo>
                    <a:lnTo>
                      <a:pt x="824" y="66"/>
                    </a:lnTo>
                    <a:lnTo>
                      <a:pt x="826" y="52"/>
                    </a:lnTo>
                    <a:lnTo>
                      <a:pt x="830" y="44"/>
                    </a:lnTo>
                    <a:close/>
                    <a:moveTo>
                      <a:pt x="956" y="102"/>
                    </a:moveTo>
                    <a:lnTo>
                      <a:pt x="956" y="28"/>
                    </a:lnTo>
                    <a:lnTo>
                      <a:pt x="944" y="28"/>
                    </a:lnTo>
                    <a:lnTo>
                      <a:pt x="944" y="68"/>
                    </a:lnTo>
                    <a:lnTo>
                      <a:pt x="944" y="76"/>
                    </a:lnTo>
                    <a:lnTo>
                      <a:pt x="942" y="82"/>
                    </a:lnTo>
                    <a:lnTo>
                      <a:pt x="940" y="88"/>
                    </a:lnTo>
                    <a:lnTo>
                      <a:pt x="936" y="90"/>
                    </a:lnTo>
                    <a:lnTo>
                      <a:pt x="930" y="92"/>
                    </a:lnTo>
                    <a:lnTo>
                      <a:pt x="924" y="94"/>
                    </a:lnTo>
                    <a:lnTo>
                      <a:pt x="920" y="92"/>
                    </a:lnTo>
                    <a:lnTo>
                      <a:pt x="914" y="90"/>
                    </a:lnTo>
                    <a:lnTo>
                      <a:pt x="912" y="88"/>
                    </a:lnTo>
                    <a:lnTo>
                      <a:pt x="910" y="82"/>
                    </a:lnTo>
                    <a:lnTo>
                      <a:pt x="910" y="70"/>
                    </a:lnTo>
                    <a:lnTo>
                      <a:pt x="910" y="28"/>
                    </a:lnTo>
                    <a:lnTo>
                      <a:pt x="896" y="28"/>
                    </a:lnTo>
                    <a:lnTo>
                      <a:pt x="896" y="74"/>
                    </a:lnTo>
                    <a:lnTo>
                      <a:pt x="898" y="86"/>
                    </a:lnTo>
                    <a:lnTo>
                      <a:pt x="902" y="96"/>
                    </a:lnTo>
                    <a:lnTo>
                      <a:pt x="904" y="98"/>
                    </a:lnTo>
                    <a:lnTo>
                      <a:pt x="910" y="102"/>
                    </a:lnTo>
                    <a:lnTo>
                      <a:pt x="916" y="104"/>
                    </a:lnTo>
                    <a:lnTo>
                      <a:pt x="922" y="104"/>
                    </a:lnTo>
                    <a:lnTo>
                      <a:pt x="930" y="104"/>
                    </a:lnTo>
                    <a:lnTo>
                      <a:pt x="936" y="102"/>
                    </a:lnTo>
                    <a:lnTo>
                      <a:pt x="940" y="98"/>
                    </a:lnTo>
                    <a:lnTo>
                      <a:pt x="946" y="92"/>
                    </a:lnTo>
                    <a:lnTo>
                      <a:pt x="946" y="102"/>
                    </a:lnTo>
                    <a:lnTo>
                      <a:pt x="956" y="102"/>
                    </a:lnTo>
                    <a:close/>
                    <a:moveTo>
                      <a:pt x="1020" y="90"/>
                    </a:moveTo>
                    <a:lnTo>
                      <a:pt x="1020" y="90"/>
                    </a:lnTo>
                    <a:lnTo>
                      <a:pt x="1014" y="92"/>
                    </a:lnTo>
                    <a:lnTo>
                      <a:pt x="1006" y="94"/>
                    </a:lnTo>
                    <a:lnTo>
                      <a:pt x="998" y="92"/>
                    </a:lnTo>
                    <a:lnTo>
                      <a:pt x="992" y="88"/>
                    </a:lnTo>
                    <a:lnTo>
                      <a:pt x="988" y="78"/>
                    </a:lnTo>
                    <a:lnTo>
                      <a:pt x="986" y="66"/>
                    </a:lnTo>
                    <a:lnTo>
                      <a:pt x="988" y="52"/>
                    </a:lnTo>
                    <a:lnTo>
                      <a:pt x="992" y="44"/>
                    </a:lnTo>
                    <a:lnTo>
                      <a:pt x="998" y="38"/>
                    </a:lnTo>
                    <a:lnTo>
                      <a:pt x="1008" y="36"/>
                    </a:lnTo>
                    <a:lnTo>
                      <a:pt x="1014" y="38"/>
                    </a:lnTo>
                    <a:lnTo>
                      <a:pt x="1018" y="40"/>
                    </a:lnTo>
                    <a:lnTo>
                      <a:pt x="1022" y="46"/>
                    </a:lnTo>
                    <a:lnTo>
                      <a:pt x="1024" y="52"/>
                    </a:lnTo>
                    <a:lnTo>
                      <a:pt x="1036" y="50"/>
                    </a:lnTo>
                    <a:lnTo>
                      <a:pt x="1034" y="40"/>
                    </a:lnTo>
                    <a:lnTo>
                      <a:pt x="1026" y="32"/>
                    </a:lnTo>
                    <a:lnTo>
                      <a:pt x="1018" y="28"/>
                    </a:lnTo>
                    <a:lnTo>
                      <a:pt x="1006" y="26"/>
                    </a:lnTo>
                    <a:lnTo>
                      <a:pt x="998" y="28"/>
                    </a:lnTo>
                    <a:lnTo>
                      <a:pt x="990" y="30"/>
                    </a:lnTo>
                    <a:lnTo>
                      <a:pt x="982" y="36"/>
                    </a:lnTo>
                    <a:lnTo>
                      <a:pt x="976" y="44"/>
                    </a:lnTo>
                    <a:lnTo>
                      <a:pt x="974" y="54"/>
                    </a:lnTo>
                    <a:lnTo>
                      <a:pt x="972" y="66"/>
                    </a:lnTo>
                    <a:lnTo>
                      <a:pt x="974" y="74"/>
                    </a:lnTo>
                    <a:lnTo>
                      <a:pt x="976" y="82"/>
                    </a:lnTo>
                    <a:lnTo>
                      <a:pt x="978" y="88"/>
                    </a:lnTo>
                    <a:lnTo>
                      <a:pt x="982" y="94"/>
                    </a:lnTo>
                    <a:lnTo>
                      <a:pt x="988" y="98"/>
                    </a:lnTo>
                    <a:lnTo>
                      <a:pt x="994" y="102"/>
                    </a:lnTo>
                    <a:lnTo>
                      <a:pt x="1000" y="104"/>
                    </a:lnTo>
                    <a:lnTo>
                      <a:pt x="1006" y="104"/>
                    </a:lnTo>
                    <a:lnTo>
                      <a:pt x="1018" y="102"/>
                    </a:lnTo>
                    <a:lnTo>
                      <a:pt x="1028" y="98"/>
                    </a:lnTo>
                    <a:lnTo>
                      <a:pt x="1034" y="88"/>
                    </a:lnTo>
                    <a:lnTo>
                      <a:pt x="1038" y="78"/>
                    </a:lnTo>
                    <a:lnTo>
                      <a:pt x="1026" y="76"/>
                    </a:lnTo>
                    <a:lnTo>
                      <a:pt x="1024" y="84"/>
                    </a:lnTo>
                    <a:lnTo>
                      <a:pt x="1020" y="90"/>
                    </a:lnTo>
                    <a:close/>
                    <a:moveTo>
                      <a:pt x="1070" y="92"/>
                    </a:moveTo>
                    <a:lnTo>
                      <a:pt x="1070" y="92"/>
                    </a:lnTo>
                    <a:lnTo>
                      <a:pt x="1066" y="90"/>
                    </a:lnTo>
                    <a:lnTo>
                      <a:pt x="1064" y="88"/>
                    </a:lnTo>
                    <a:lnTo>
                      <a:pt x="1064" y="82"/>
                    </a:lnTo>
                    <a:lnTo>
                      <a:pt x="1064" y="38"/>
                    </a:lnTo>
                    <a:lnTo>
                      <a:pt x="1076" y="38"/>
                    </a:lnTo>
                    <a:lnTo>
                      <a:pt x="1076" y="28"/>
                    </a:lnTo>
                    <a:lnTo>
                      <a:pt x="1064" y="28"/>
                    </a:lnTo>
                    <a:lnTo>
                      <a:pt x="1064" y="2"/>
                    </a:lnTo>
                    <a:lnTo>
                      <a:pt x="1050" y="10"/>
                    </a:lnTo>
                    <a:lnTo>
                      <a:pt x="1050" y="28"/>
                    </a:lnTo>
                    <a:lnTo>
                      <a:pt x="1042" y="28"/>
                    </a:lnTo>
                    <a:lnTo>
                      <a:pt x="1042" y="38"/>
                    </a:lnTo>
                    <a:lnTo>
                      <a:pt x="1050" y="38"/>
                    </a:lnTo>
                    <a:lnTo>
                      <a:pt x="1050" y="80"/>
                    </a:lnTo>
                    <a:lnTo>
                      <a:pt x="1052" y="96"/>
                    </a:lnTo>
                    <a:lnTo>
                      <a:pt x="1054" y="98"/>
                    </a:lnTo>
                    <a:lnTo>
                      <a:pt x="1058" y="102"/>
                    </a:lnTo>
                    <a:lnTo>
                      <a:pt x="1062" y="104"/>
                    </a:lnTo>
                    <a:lnTo>
                      <a:pt x="1068" y="104"/>
                    </a:lnTo>
                    <a:lnTo>
                      <a:pt x="1078" y="102"/>
                    </a:lnTo>
                    <a:lnTo>
                      <a:pt x="1076" y="92"/>
                    </a:lnTo>
                    <a:lnTo>
                      <a:pt x="1070" y="9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002" name="Freeform 413"/>
              <p:cNvSpPr>
                <a:spLocks noEditPoints="1"/>
              </p:cNvSpPr>
              <p:nvPr/>
            </p:nvSpPr>
            <p:spPr bwMode="auto">
              <a:xfrm>
                <a:off x="3764" y="3348"/>
                <a:ext cx="1202" cy="104"/>
              </a:xfrm>
              <a:custGeom>
                <a:avLst/>
                <a:gdLst>
                  <a:gd name="T0" fmla="*/ 62 w 1202"/>
                  <a:gd name="T1" fmla="*/ 74 h 104"/>
                  <a:gd name="T2" fmla="*/ 20 w 1202"/>
                  <a:gd name="T3" fmla="*/ 40 h 104"/>
                  <a:gd name="T4" fmla="*/ 52 w 1202"/>
                  <a:gd name="T5" fmla="*/ 32 h 104"/>
                  <a:gd name="T6" fmla="*/ 4 w 1202"/>
                  <a:gd name="T7" fmla="*/ 54 h 104"/>
                  <a:gd name="T8" fmla="*/ 46 w 1202"/>
                  <a:gd name="T9" fmla="*/ 90 h 104"/>
                  <a:gd name="T10" fmla="*/ 82 w 1202"/>
                  <a:gd name="T11" fmla="*/ 94 h 104"/>
                  <a:gd name="T12" fmla="*/ 142 w 1202"/>
                  <a:gd name="T13" fmla="*/ 56 h 104"/>
                  <a:gd name="T14" fmla="*/ 74 w 1202"/>
                  <a:gd name="T15" fmla="*/ 56 h 104"/>
                  <a:gd name="T16" fmla="*/ 124 w 1202"/>
                  <a:gd name="T17" fmla="*/ 44 h 104"/>
                  <a:gd name="T18" fmla="*/ 86 w 1202"/>
                  <a:gd name="T19" fmla="*/ 66 h 104"/>
                  <a:gd name="T20" fmla="*/ 190 w 1202"/>
                  <a:gd name="T21" fmla="*/ 38 h 104"/>
                  <a:gd name="T22" fmla="*/ 234 w 1202"/>
                  <a:gd name="T23" fmla="*/ 38 h 104"/>
                  <a:gd name="T24" fmla="*/ 236 w 1202"/>
                  <a:gd name="T25" fmla="*/ 26 h 104"/>
                  <a:gd name="T26" fmla="*/ 174 w 1202"/>
                  <a:gd name="T27" fmla="*/ 34 h 104"/>
                  <a:gd name="T28" fmla="*/ 288 w 1202"/>
                  <a:gd name="T29" fmla="*/ 80 h 104"/>
                  <a:gd name="T30" fmla="*/ 308 w 1202"/>
                  <a:gd name="T31" fmla="*/ 26 h 104"/>
                  <a:gd name="T32" fmla="*/ 284 w 1202"/>
                  <a:gd name="T33" fmla="*/ 94 h 104"/>
                  <a:gd name="T34" fmla="*/ 322 w 1202"/>
                  <a:gd name="T35" fmla="*/ 90 h 104"/>
                  <a:gd name="T36" fmla="*/ 294 w 1202"/>
                  <a:gd name="T37" fmla="*/ 42 h 104"/>
                  <a:gd name="T38" fmla="*/ 350 w 1202"/>
                  <a:gd name="T39" fmla="*/ 28 h 104"/>
                  <a:gd name="T40" fmla="*/ 386 w 1202"/>
                  <a:gd name="T41" fmla="*/ 92 h 104"/>
                  <a:gd name="T42" fmla="*/ 442 w 1202"/>
                  <a:gd name="T43" fmla="*/ 102 h 104"/>
                  <a:gd name="T44" fmla="*/ 474 w 1202"/>
                  <a:gd name="T45" fmla="*/ 46 h 104"/>
                  <a:gd name="T46" fmla="*/ 518 w 1202"/>
                  <a:gd name="T47" fmla="*/ 44 h 104"/>
                  <a:gd name="T48" fmla="*/ 486 w 1202"/>
                  <a:gd name="T49" fmla="*/ 40 h 104"/>
                  <a:gd name="T50" fmla="*/ 430 w 1202"/>
                  <a:gd name="T51" fmla="*/ 102 h 104"/>
                  <a:gd name="T52" fmla="*/ 614 w 1202"/>
                  <a:gd name="T53" fmla="*/ 66 h 104"/>
                  <a:gd name="T54" fmla="*/ 556 w 1202"/>
                  <a:gd name="T55" fmla="*/ 36 h 104"/>
                  <a:gd name="T56" fmla="*/ 582 w 1202"/>
                  <a:gd name="T57" fmla="*/ 104 h 104"/>
                  <a:gd name="T58" fmla="*/ 580 w 1202"/>
                  <a:gd name="T59" fmla="*/ 36 h 104"/>
                  <a:gd name="T60" fmla="*/ 658 w 1202"/>
                  <a:gd name="T61" fmla="*/ 104 h 104"/>
                  <a:gd name="T62" fmla="*/ 676 w 1202"/>
                  <a:gd name="T63" fmla="*/ 64 h 104"/>
                  <a:gd name="T64" fmla="*/ 656 w 1202"/>
                  <a:gd name="T65" fmla="*/ 36 h 104"/>
                  <a:gd name="T66" fmla="*/ 654 w 1202"/>
                  <a:gd name="T67" fmla="*/ 26 h 104"/>
                  <a:gd name="T68" fmla="*/ 638 w 1202"/>
                  <a:gd name="T69" fmla="*/ 64 h 104"/>
                  <a:gd name="T70" fmla="*/ 644 w 1202"/>
                  <a:gd name="T71" fmla="*/ 90 h 104"/>
                  <a:gd name="T72" fmla="*/ 760 w 1202"/>
                  <a:gd name="T73" fmla="*/ 42 h 104"/>
                  <a:gd name="T74" fmla="*/ 802 w 1202"/>
                  <a:gd name="T75" fmla="*/ 44 h 104"/>
                  <a:gd name="T76" fmla="*/ 742 w 1202"/>
                  <a:gd name="T77" fmla="*/ 28 h 104"/>
                  <a:gd name="T78" fmla="*/ 886 w 1202"/>
                  <a:gd name="T79" fmla="*/ 68 h 104"/>
                  <a:gd name="T80" fmla="*/ 832 w 1202"/>
                  <a:gd name="T81" fmla="*/ 32 h 104"/>
                  <a:gd name="T82" fmla="*/ 846 w 1202"/>
                  <a:gd name="T83" fmla="*/ 104 h 104"/>
                  <a:gd name="T84" fmla="*/ 846 w 1202"/>
                  <a:gd name="T85" fmla="*/ 38 h 104"/>
                  <a:gd name="T86" fmla="*/ 940 w 1202"/>
                  <a:gd name="T87" fmla="*/ 92 h 104"/>
                  <a:gd name="T88" fmla="*/ 958 w 1202"/>
                  <a:gd name="T89" fmla="*/ 36 h 104"/>
                  <a:gd name="T90" fmla="*/ 898 w 1202"/>
                  <a:gd name="T91" fmla="*/ 66 h 104"/>
                  <a:gd name="T92" fmla="*/ 962 w 1202"/>
                  <a:gd name="T93" fmla="*/ 90 h 104"/>
                  <a:gd name="T94" fmla="*/ 952 w 1202"/>
                  <a:gd name="T95" fmla="*/ 50 h 104"/>
                  <a:gd name="T96" fmla="*/ 1016 w 1202"/>
                  <a:gd name="T97" fmla="*/ 26 h 104"/>
                  <a:gd name="T98" fmla="*/ 986 w 1202"/>
                  <a:gd name="T99" fmla="*/ 94 h 104"/>
                  <a:gd name="T100" fmla="*/ 1002 w 1202"/>
                  <a:gd name="T101" fmla="*/ 38 h 104"/>
                  <a:gd name="T102" fmla="*/ 1004 w 1202"/>
                  <a:gd name="T103" fmla="*/ 92 h 104"/>
                  <a:gd name="T104" fmla="*/ 1078 w 1202"/>
                  <a:gd name="T105" fmla="*/ 88 h 104"/>
                  <a:gd name="T106" fmla="*/ 1100 w 1202"/>
                  <a:gd name="T107" fmla="*/ 26 h 104"/>
                  <a:gd name="T108" fmla="*/ 1064 w 1202"/>
                  <a:gd name="T109" fmla="*/ 88 h 104"/>
                  <a:gd name="T110" fmla="*/ 1110 w 1202"/>
                  <a:gd name="T111" fmla="*/ 86 h 104"/>
                  <a:gd name="T112" fmla="*/ 1074 w 1202"/>
                  <a:gd name="T113" fmla="*/ 50 h 104"/>
                  <a:gd name="T114" fmla="*/ 1152 w 1202"/>
                  <a:gd name="T115" fmla="*/ 32 h 104"/>
                  <a:gd name="T116" fmla="*/ 1170 w 1202"/>
                  <a:gd name="T117" fmla="*/ 104 h 104"/>
                  <a:gd name="T118" fmla="*/ 1186 w 1202"/>
                  <a:gd name="T119" fmla="*/ 44 h 104"/>
                  <a:gd name="T120" fmla="*/ 1152 w 1202"/>
                  <a:gd name="T121" fmla="*/ 66 h 10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202"/>
                  <a:gd name="T184" fmla="*/ 0 h 104"/>
                  <a:gd name="T185" fmla="*/ 1202 w 1202"/>
                  <a:gd name="T186" fmla="*/ 104 h 10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202" h="104">
                    <a:moveTo>
                      <a:pt x="10" y="98"/>
                    </a:moveTo>
                    <a:lnTo>
                      <a:pt x="10" y="98"/>
                    </a:lnTo>
                    <a:lnTo>
                      <a:pt x="20" y="102"/>
                    </a:lnTo>
                    <a:lnTo>
                      <a:pt x="32" y="104"/>
                    </a:lnTo>
                    <a:lnTo>
                      <a:pt x="42" y="104"/>
                    </a:lnTo>
                    <a:lnTo>
                      <a:pt x="48" y="102"/>
                    </a:lnTo>
                    <a:lnTo>
                      <a:pt x="54" y="98"/>
                    </a:lnTo>
                    <a:lnTo>
                      <a:pt x="60" y="92"/>
                    </a:lnTo>
                    <a:lnTo>
                      <a:pt x="62" y="86"/>
                    </a:lnTo>
                    <a:lnTo>
                      <a:pt x="64" y="80"/>
                    </a:lnTo>
                    <a:lnTo>
                      <a:pt x="62" y="74"/>
                    </a:lnTo>
                    <a:lnTo>
                      <a:pt x="60" y="70"/>
                    </a:lnTo>
                    <a:lnTo>
                      <a:pt x="56" y="66"/>
                    </a:lnTo>
                    <a:lnTo>
                      <a:pt x="52" y="64"/>
                    </a:lnTo>
                    <a:lnTo>
                      <a:pt x="32" y="58"/>
                    </a:lnTo>
                    <a:lnTo>
                      <a:pt x="22" y="54"/>
                    </a:lnTo>
                    <a:lnTo>
                      <a:pt x="16" y="50"/>
                    </a:lnTo>
                    <a:lnTo>
                      <a:pt x="16" y="46"/>
                    </a:lnTo>
                    <a:lnTo>
                      <a:pt x="16" y="42"/>
                    </a:lnTo>
                    <a:lnTo>
                      <a:pt x="20" y="40"/>
                    </a:lnTo>
                    <a:lnTo>
                      <a:pt x="24" y="38"/>
                    </a:lnTo>
                    <a:lnTo>
                      <a:pt x="32" y="36"/>
                    </a:lnTo>
                    <a:lnTo>
                      <a:pt x="38" y="38"/>
                    </a:lnTo>
                    <a:lnTo>
                      <a:pt x="42" y="40"/>
                    </a:lnTo>
                    <a:lnTo>
                      <a:pt x="46" y="44"/>
                    </a:lnTo>
                    <a:lnTo>
                      <a:pt x="48" y="50"/>
                    </a:lnTo>
                    <a:lnTo>
                      <a:pt x="60" y="48"/>
                    </a:lnTo>
                    <a:lnTo>
                      <a:pt x="58" y="40"/>
                    </a:lnTo>
                    <a:lnTo>
                      <a:pt x="56" y="36"/>
                    </a:lnTo>
                    <a:lnTo>
                      <a:pt x="52" y="32"/>
                    </a:lnTo>
                    <a:lnTo>
                      <a:pt x="46" y="28"/>
                    </a:lnTo>
                    <a:lnTo>
                      <a:pt x="38" y="26"/>
                    </a:lnTo>
                    <a:lnTo>
                      <a:pt x="30" y="26"/>
                    </a:lnTo>
                    <a:lnTo>
                      <a:pt x="20" y="28"/>
                    </a:lnTo>
                    <a:lnTo>
                      <a:pt x="12" y="32"/>
                    </a:lnTo>
                    <a:lnTo>
                      <a:pt x="6" y="38"/>
                    </a:lnTo>
                    <a:lnTo>
                      <a:pt x="4" y="42"/>
                    </a:lnTo>
                    <a:lnTo>
                      <a:pt x="4" y="48"/>
                    </a:lnTo>
                    <a:lnTo>
                      <a:pt x="4" y="54"/>
                    </a:lnTo>
                    <a:lnTo>
                      <a:pt x="6" y="58"/>
                    </a:lnTo>
                    <a:lnTo>
                      <a:pt x="10" y="62"/>
                    </a:lnTo>
                    <a:lnTo>
                      <a:pt x="14" y="64"/>
                    </a:lnTo>
                    <a:lnTo>
                      <a:pt x="34" y="70"/>
                    </a:lnTo>
                    <a:lnTo>
                      <a:pt x="46" y="76"/>
                    </a:lnTo>
                    <a:lnTo>
                      <a:pt x="50" y="78"/>
                    </a:lnTo>
                    <a:lnTo>
                      <a:pt x="50" y="82"/>
                    </a:lnTo>
                    <a:lnTo>
                      <a:pt x="48" y="86"/>
                    </a:lnTo>
                    <a:lnTo>
                      <a:pt x="46" y="90"/>
                    </a:lnTo>
                    <a:lnTo>
                      <a:pt x="40" y="94"/>
                    </a:lnTo>
                    <a:lnTo>
                      <a:pt x="32" y="94"/>
                    </a:lnTo>
                    <a:lnTo>
                      <a:pt x="26" y="92"/>
                    </a:lnTo>
                    <a:lnTo>
                      <a:pt x="20" y="90"/>
                    </a:lnTo>
                    <a:lnTo>
                      <a:pt x="16" y="86"/>
                    </a:lnTo>
                    <a:lnTo>
                      <a:pt x="14" y="78"/>
                    </a:lnTo>
                    <a:lnTo>
                      <a:pt x="0" y="80"/>
                    </a:lnTo>
                    <a:lnTo>
                      <a:pt x="4" y="90"/>
                    </a:lnTo>
                    <a:lnTo>
                      <a:pt x="10" y="98"/>
                    </a:lnTo>
                    <a:close/>
                    <a:moveTo>
                      <a:pt x="82" y="94"/>
                    </a:moveTo>
                    <a:lnTo>
                      <a:pt x="82" y="94"/>
                    </a:lnTo>
                    <a:lnTo>
                      <a:pt x="88" y="98"/>
                    </a:lnTo>
                    <a:lnTo>
                      <a:pt x="94" y="102"/>
                    </a:lnTo>
                    <a:lnTo>
                      <a:pt x="100" y="104"/>
                    </a:lnTo>
                    <a:lnTo>
                      <a:pt x="108" y="104"/>
                    </a:lnTo>
                    <a:lnTo>
                      <a:pt x="118" y="104"/>
                    </a:lnTo>
                    <a:lnTo>
                      <a:pt x="126" y="100"/>
                    </a:lnTo>
                    <a:lnTo>
                      <a:pt x="134" y="94"/>
                    </a:lnTo>
                    <a:lnTo>
                      <a:pt x="138" y="86"/>
                    </a:lnTo>
                    <a:lnTo>
                      <a:pt x="142" y="78"/>
                    </a:lnTo>
                    <a:lnTo>
                      <a:pt x="144" y="64"/>
                    </a:lnTo>
                    <a:lnTo>
                      <a:pt x="142" y="56"/>
                    </a:lnTo>
                    <a:lnTo>
                      <a:pt x="140" y="48"/>
                    </a:lnTo>
                    <a:lnTo>
                      <a:pt x="138" y="42"/>
                    </a:lnTo>
                    <a:lnTo>
                      <a:pt x="134" y="36"/>
                    </a:lnTo>
                    <a:lnTo>
                      <a:pt x="128" y="32"/>
                    </a:lnTo>
                    <a:lnTo>
                      <a:pt x="122" y="28"/>
                    </a:lnTo>
                    <a:lnTo>
                      <a:pt x="116" y="26"/>
                    </a:lnTo>
                    <a:lnTo>
                      <a:pt x="108" y="26"/>
                    </a:lnTo>
                    <a:lnTo>
                      <a:pt x="96" y="28"/>
                    </a:lnTo>
                    <a:lnTo>
                      <a:pt x="84" y="34"/>
                    </a:lnTo>
                    <a:lnTo>
                      <a:pt x="80" y="40"/>
                    </a:lnTo>
                    <a:lnTo>
                      <a:pt x="76" y="48"/>
                    </a:lnTo>
                    <a:lnTo>
                      <a:pt x="74" y="56"/>
                    </a:lnTo>
                    <a:lnTo>
                      <a:pt x="74" y="66"/>
                    </a:lnTo>
                    <a:lnTo>
                      <a:pt x="74" y="74"/>
                    </a:lnTo>
                    <a:lnTo>
                      <a:pt x="76" y="82"/>
                    </a:lnTo>
                    <a:lnTo>
                      <a:pt x="78" y="88"/>
                    </a:lnTo>
                    <a:lnTo>
                      <a:pt x="82" y="94"/>
                    </a:lnTo>
                    <a:close/>
                    <a:moveTo>
                      <a:pt x="92" y="44"/>
                    </a:moveTo>
                    <a:lnTo>
                      <a:pt x="92" y="44"/>
                    </a:lnTo>
                    <a:lnTo>
                      <a:pt x="100" y="38"/>
                    </a:lnTo>
                    <a:lnTo>
                      <a:pt x="108" y="36"/>
                    </a:lnTo>
                    <a:lnTo>
                      <a:pt x="116" y="38"/>
                    </a:lnTo>
                    <a:lnTo>
                      <a:pt x="124" y="44"/>
                    </a:lnTo>
                    <a:lnTo>
                      <a:pt x="128" y="52"/>
                    </a:lnTo>
                    <a:lnTo>
                      <a:pt x="130" y="64"/>
                    </a:lnTo>
                    <a:lnTo>
                      <a:pt x="128" y="78"/>
                    </a:lnTo>
                    <a:lnTo>
                      <a:pt x="124" y="86"/>
                    </a:lnTo>
                    <a:lnTo>
                      <a:pt x="116" y="92"/>
                    </a:lnTo>
                    <a:lnTo>
                      <a:pt x="108" y="94"/>
                    </a:lnTo>
                    <a:lnTo>
                      <a:pt x="100" y="92"/>
                    </a:lnTo>
                    <a:lnTo>
                      <a:pt x="92" y="86"/>
                    </a:lnTo>
                    <a:lnTo>
                      <a:pt x="88" y="78"/>
                    </a:lnTo>
                    <a:lnTo>
                      <a:pt x="86" y="66"/>
                    </a:lnTo>
                    <a:lnTo>
                      <a:pt x="88" y="52"/>
                    </a:lnTo>
                    <a:lnTo>
                      <a:pt x="92" y="44"/>
                    </a:lnTo>
                    <a:close/>
                    <a:moveTo>
                      <a:pt x="170" y="102"/>
                    </a:moveTo>
                    <a:lnTo>
                      <a:pt x="170" y="64"/>
                    </a:lnTo>
                    <a:lnTo>
                      <a:pt x="172" y="54"/>
                    </a:lnTo>
                    <a:lnTo>
                      <a:pt x="172" y="48"/>
                    </a:lnTo>
                    <a:lnTo>
                      <a:pt x="176" y="44"/>
                    </a:lnTo>
                    <a:lnTo>
                      <a:pt x="180" y="40"/>
                    </a:lnTo>
                    <a:lnTo>
                      <a:pt x="184" y="38"/>
                    </a:lnTo>
                    <a:lnTo>
                      <a:pt x="190" y="38"/>
                    </a:lnTo>
                    <a:lnTo>
                      <a:pt x="196" y="38"/>
                    </a:lnTo>
                    <a:lnTo>
                      <a:pt x="200" y="42"/>
                    </a:lnTo>
                    <a:lnTo>
                      <a:pt x="202" y="46"/>
                    </a:lnTo>
                    <a:lnTo>
                      <a:pt x="202" y="54"/>
                    </a:lnTo>
                    <a:lnTo>
                      <a:pt x="202" y="102"/>
                    </a:lnTo>
                    <a:lnTo>
                      <a:pt x="216" y="102"/>
                    </a:lnTo>
                    <a:lnTo>
                      <a:pt x="216" y="60"/>
                    </a:lnTo>
                    <a:lnTo>
                      <a:pt x="216" y="50"/>
                    </a:lnTo>
                    <a:lnTo>
                      <a:pt x="220" y="42"/>
                    </a:lnTo>
                    <a:lnTo>
                      <a:pt x="226" y="38"/>
                    </a:lnTo>
                    <a:lnTo>
                      <a:pt x="234" y="38"/>
                    </a:lnTo>
                    <a:lnTo>
                      <a:pt x="242" y="40"/>
                    </a:lnTo>
                    <a:lnTo>
                      <a:pt x="246" y="44"/>
                    </a:lnTo>
                    <a:lnTo>
                      <a:pt x="246" y="56"/>
                    </a:lnTo>
                    <a:lnTo>
                      <a:pt x="246" y="102"/>
                    </a:lnTo>
                    <a:lnTo>
                      <a:pt x="260" y="102"/>
                    </a:lnTo>
                    <a:lnTo>
                      <a:pt x="260" y="52"/>
                    </a:lnTo>
                    <a:lnTo>
                      <a:pt x="258" y="40"/>
                    </a:lnTo>
                    <a:lnTo>
                      <a:pt x="254" y="32"/>
                    </a:lnTo>
                    <a:lnTo>
                      <a:pt x="246" y="28"/>
                    </a:lnTo>
                    <a:lnTo>
                      <a:pt x="236" y="26"/>
                    </a:lnTo>
                    <a:lnTo>
                      <a:pt x="230" y="28"/>
                    </a:lnTo>
                    <a:lnTo>
                      <a:pt x="224" y="30"/>
                    </a:lnTo>
                    <a:lnTo>
                      <a:pt x="218" y="34"/>
                    </a:lnTo>
                    <a:lnTo>
                      <a:pt x="214" y="40"/>
                    </a:lnTo>
                    <a:lnTo>
                      <a:pt x="210" y="34"/>
                    </a:lnTo>
                    <a:lnTo>
                      <a:pt x="206" y="30"/>
                    </a:lnTo>
                    <a:lnTo>
                      <a:pt x="200" y="28"/>
                    </a:lnTo>
                    <a:lnTo>
                      <a:pt x="192" y="26"/>
                    </a:lnTo>
                    <a:lnTo>
                      <a:pt x="184" y="28"/>
                    </a:lnTo>
                    <a:lnTo>
                      <a:pt x="178" y="30"/>
                    </a:lnTo>
                    <a:lnTo>
                      <a:pt x="174" y="34"/>
                    </a:lnTo>
                    <a:lnTo>
                      <a:pt x="170" y="38"/>
                    </a:lnTo>
                    <a:lnTo>
                      <a:pt x="170" y="28"/>
                    </a:lnTo>
                    <a:lnTo>
                      <a:pt x="158" y="28"/>
                    </a:lnTo>
                    <a:lnTo>
                      <a:pt x="158" y="102"/>
                    </a:lnTo>
                    <a:lnTo>
                      <a:pt x="170" y="102"/>
                    </a:lnTo>
                    <a:close/>
                    <a:moveTo>
                      <a:pt x="322" y="90"/>
                    </a:moveTo>
                    <a:lnTo>
                      <a:pt x="322" y="90"/>
                    </a:lnTo>
                    <a:lnTo>
                      <a:pt x="316" y="92"/>
                    </a:lnTo>
                    <a:lnTo>
                      <a:pt x="310" y="94"/>
                    </a:lnTo>
                    <a:lnTo>
                      <a:pt x="300" y="92"/>
                    </a:lnTo>
                    <a:lnTo>
                      <a:pt x="294" y="88"/>
                    </a:lnTo>
                    <a:lnTo>
                      <a:pt x="288" y="80"/>
                    </a:lnTo>
                    <a:lnTo>
                      <a:pt x="286" y="68"/>
                    </a:lnTo>
                    <a:lnTo>
                      <a:pt x="342" y="68"/>
                    </a:lnTo>
                    <a:lnTo>
                      <a:pt x="342" y="66"/>
                    </a:lnTo>
                    <a:lnTo>
                      <a:pt x="342" y="56"/>
                    </a:lnTo>
                    <a:lnTo>
                      <a:pt x="340" y="48"/>
                    </a:lnTo>
                    <a:lnTo>
                      <a:pt x="338" y="42"/>
                    </a:lnTo>
                    <a:lnTo>
                      <a:pt x="334" y="36"/>
                    </a:lnTo>
                    <a:lnTo>
                      <a:pt x="328" y="32"/>
                    </a:lnTo>
                    <a:lnTo>
                      <a:pt x="322" y="28"/>
                    </a:lnTo>
                    <a:lnTo>
                      <a:pt x="316" y="26"/>
                    </a:lnTo>
                    <a:lnTo>
                      <a:pt x="308" y="26"/>
                    </a:lnTo>
                    <a:lnTo>
                      <a:pt x="302" y="26"/>
                    </a:lnTo>
                    <a:lnTo>
                      <a:pt x="294" y="28"/>
                    </a:lnTo>
                    <a:lnTo>
                      <a:pt x="288" y="32"/>
                    </a:lnTo>
                    <a:lnTo>
                      <a:pt x="284" y="36"/>
                    </a:lnTo>
                    <a:lnTo>
                      <a:pt x="280" y="42"/>
                    </a:lnTo>
                    <a:lnTo>
                      <a:pt x="276" y="50"/>
                    </a:lnTo>
                    <a:lnTo>
                      <a:pt x="274" y="58"/>
                    </a:lnTo>
                    <a:lnTo>
                      <a:pt x="274" y="66"/>
                    </a:lnTo>
                    <a:lnTo>
                      <a:pt x="274" y="74"/>
                    </a:lnTo>
                    <a:lnTo>
                      <a:pt x="276" y="82"/>
                    </a:lnTo>
                    <a:lnTo>
                      <a:pt x="280" y="88"/>
                    </a:lnTo>
                    <a:lnTo>
                      <a:pt x="284" y="94"/>
                    </a:lnTo>
                    <a:lnTo>
                      <a:pt x="288" y="98"/>
                    </a:lnTo>
                    <a:lnTo>
                      <a:pt x="294" y="102"/>
                    </a:lnTo>
                    <a:lnTo>
                      <a:pt x="302" y="104"/>
                    </a:lnTo>
                    <a:lnTo>
                      <a:pt x="310" y="104"/>
                    </a:lnTo>
                    <a:lnTo>
                      <a:pt x="322" y="102"/>
                    </a:lnTo>
                    <a:lnTo>
                      <a:pt x="330" y="98"/>
                    </a:lnTo>
                    <a:lnTo>
                      <a:pt x="338" y="90"/>
                    </a:lnTo>
                    <a:lnTo>
                      <a:pt x="342" y="80"/>
                    </a:lnTo>
                    <a:lnTo>
                      <a:pt x="330" y="78"/>
                    </a:lnTo>
                    <a:lnTo>
                      <a:pt x="326" y="86"/>
                    </a:lnTo>
                    <a:lnTo>
                      <a:pt x="322" y="90"/>
                    </a:lnTo>
                    <a:close/>
                    <a:moveTo>
                      <a:pt x="294" y="42"/>
                    </a:moveTo>
                    <a:lnTo>
                      <a:pt x="294" y="42"/>
                    </a:lnTo>
                    <a:lnTo>
                      <a:pt x="300" y="38"/>
                    </a:lnTo>
                    <a:lnTo>
                      <a:pt x="308" y="36"/>
                    </a:lnTo>
                    <a:lnTo>
                      <a:pt x="318" y="38"/>
                    </a:lnTo>
                    <a:lnTo>
                      <a:pt x="324" y="44"/>
                    </a:lnTo>
                    <a:lnTo>
                      <a:pt x="328" y="50"/>
                    </a:lnTo>
                    <a:lnTo>
                      <a:pt x="330" y="58"/>
                    </a:lnTo>
                    <a:lnTo>
                      <a:pt x="288" y="58"/>
                    </a:lnTo>
                    <a:lnTo>
                      <a:pt x="290" y="50"/>
                    </a:lnTo>
                    <a:lnTo>
                      <a:pt x="294" y="42"/>
                    </a:lnTo>
                    <a:close/>
                    <a:moveTo>
                      <a:pt x="380" y="92"/>
                    </a:moveTo>
                    <a:lnTo>
                      <a:pt x="380" y="92"/>
                    </a:lnTo>
                    <a:lnTo>
                      <a:pt x="376" y="90"/>
                    </a:lnTo>
                    <a:lnTo>
                      <a:pt x="374" y="88"/>
                    </a:lnTo>
                    <a:lnTo>
                      <a:pt x="372" y="82"/>
                    </a:lnTo>
                    <a:lnTo>
                      <a:pt x="372" y="38"/>
                    </a:lnTo>
                    <a:lnTo>
                      <a:pt x="386" y="38"/>
                    </a:lnTo>
                    <a:lnTo>
                      <a:pt x="386" y="28"/>
                    </a:lnTo>
                    <a:lnTo>
                      <a:pt x="372" y="28"/>
                    </a:lnTo>
                    <a:lnTo>
                      <a:pt x="372" y="2"/>
                    </a:lnTo>
                    <a:lnTo>
                      <a:pt x="360" y="10"/>
                    </a:lnTo>
                    <a:lnTo>
                      <a:pt x="360" y="28"/>
                    </a:lnTo>
                    <a:lnTo>
                      <a:pt x="350" y="28"/>
                    </a:lnTo>
                    <a:lnTo>
                      <a:pt x="350" y="38"/>
                    </a:lnTo>
                    <a:lnTo>
                      <a:pt x="360" y="38"/>
                    </a:lnTo>
                    <a:lnTo>
                      <a:pt x="360" y="80"/>
                    </a:lnTo>
                    <a:lnTo>
                      <a:pt x="362" y="96"/>
                    </a:lnTo>
                    <a:lnTo>
                      <a:pt x="364" y="98"/>
                    </a:lnTo>
                    <a:lnTo>
                      <a:pt x="368" y="102"/>
                    </a:lnTo>
                    <a:lnTo>
                      <a:pt x="372" y="104"/>
                    </a:lnTo>
                    <a:lnTo>
                      <a:pt x="378" y="104"/>
                    </a:lnTo>
                    <a:lnTo>
                      <a:pt x="388" y="102"/>
                    </a:lnTo>
                    <a:lnTo>
                      <a:pt x="386" y="92"/>
                    </a:lnTo>
                    <a:lnTo>
                      <a:pt x="380" y="92"/>
                    </a:lnTo>
                    <a:close/>
                    <a:moveTo>
                      <a:pt x="410" y="14"/>
                    </a:moveTo>
                    <a:lnTo>
                      <a:pt x="410" y="0"/>
                    </a:lnTo>
                    <a:lnTo>
                      <a:pt x="398" y="0"/>
                    </a:lnTo>
                    <a:lnTo>
                      <a:pt x="398" y="14"/>
                    </a:lnTo>
                    <a:lnTo>
                      <a:pt x="410" y="14"/>
                    </a:lnTo>
                    <a:close/>
                    <a:moveTo>
                      <a:pt x="410" y="102"/>
                    </a:moveTo>
                    <a:lnTo>
                      <a:pt x="410" y="28"/>
                    </a:lnTo>
                    <a:lnTo>
                      <a:pt x="398" y="28"/>
                    </a:lnTo>
                    <a:lnTo>
                      <a:pt x="398" y="102"/>
                    </a:lnTo>
                    <a:lnTo>
                      <a:pt x="410" y="102"/>
                    </a:lnTo>
                    <a:close/>
                    <a:moveTo>
                      <a:pt x="442" y="102"/>
                    </a:moveTo>
                    <a:lnTo>
                      <a:pt x="442" y="64"/>
                    </a:lnTo>
                    <a:lnTo>
                      <a:pt x="444" y="54"/>
                    </a:lnTo>
                    <a:lnTo>
                      <a:pt x="444" y="48"/>
                    </a:lnTo>
                    <a:lnTo>
                      <a:pt x="448" y="44"/>
                    </a:lnTo>
                    <a:lnTo>
                      <a:pt x="452" y="40"/>
                    </a:lnTo>
                    <a:lnTo>
                      <a:pt x="456" y="38"/>
                    </a:lnTo>
                    <a:lnTo>
                      <a:pt x="462" y="38"/>
                    </a:lnTo>
                    <a:lnTo>
                      <a:pt x="468" y="38"/>
                    </a:lnTo>
                    <a:lnTo>
                      <a:pt x="472" y="42"/>
                    </a:lnTo>
                    <a:lnTo>
                      <a:pt x="474" y="46"/>
                    </a:lnTo>
                    <a:lnTo>
                      <a:pt x="474" y="54"/>
                    </a:lnTo>
                    <a:lnTo>
                      <a:pt x="474" y="102"/>
                    </a:lnTo>
                    <a:lnTo>
                      <a:pt x="488" y="102"/>
                    </a:lnTo>
                    <a:lnTo>
                      <a:pt x="488" y="60"/>
                    </a:lnTo>
                    <a:lnTo>
                      <a:pt x="488" y="50"/>
                    </a:lnTo>
                    <a:lnTo>
                      <a:pt x="492" y="42"/>
                    </a:lnTo>
                    <a:lnTo>
                      <a:pt x="498" y="38"/>
                    </a:lnTo>
                    <a:lnTo>
                      <a:pt x="506" y="38"/>
                    </a:lnTo>
                    <a:lnTo>
                      <a:pt x="514" y="40"/>
                    </a:lnTo>
                    <a:lnTo>
                      <a:pt x="518" y="44"/>
                    </a:lnTo>
                    <a:lnTo>
                      <a:pt x="518" y="56"/>
                    </a:lnTo>
                    <a:lnTo>
                      <a:pt x="518" y="102"/>
                    </a:lnTo>
                    <a:lnTo>
                      <a:pt x="532" y="102"/>
                    </a:lnTo>
                    <a:lnTo>
                      <a:pt x="532" y="52"/>
                    </a:lnTo>
                    <a:lnTo>
                      <a:pt x="530" y="40"/>
                    </a:lnTo>
                    <a:lnTo>
                      <a:pt x="526" y="32"/>
                    </a:lnTo>
                    <a:lnTo>
                      <a:pt x="518" y="28"/>
                    </a:lnTo>
                    <a:lnTo>
                      <a:pt x="508" y="26"/>
                    </a:lnTo>
                    <a:lnTo>
                      <a:pt x="502" y="28"/>
                    </a:lnTo>
                    <a:lnTo>
                      <a:pt x="496" y="30"/>
                    </a:lnTo>
                    <a:lnTo>
                      <a:pt x="490" y="34"/>
                    </a:lnTo>
                    <a:lnTo>
                      <a:pt x="486" y="40"/>
                    </a:lnTo>
                    <a:lnTo>
                      <a:pt x="482" y="34"/>
                    </a:lnTo>
                    <a:lnTo>
                      <a:pt x="478" y="30"/>
                    </a:lnTo>
                    <a:lnTo>
                      <a:pt x="472" y="28"/>
                    </a:lnTo>
                    <a:lnTo>
                      <a:pt x="464" y="26"/>
                    </a:lnTo>
                    <a:lnTo>
                      <a:pt x="458" y="28"/>
                    </a:lnTo>
                    <a:lnTo>
                      <a:pt x="450" y="30"/>
                    </a:lnTo>
                    <a:lnTo>
                      <a:pt x="446" y="34"/>
                    </a:lnTo>
                    <a:lnTo>
                      <a:pt x="442" y="38"/>
                    </a:lnTo>
                    <a:lnTo>
                      <a:pt x="442" y="28"/>
                    </a:lnTo>
                    <a:lnTo>
                      <a:pt x="430" y="28"/>
                    </a:lnTo>
                    <a:lnTo>
                      <a:pt x="430" y="102"/>
                    </a:lnTo>
                    <a:lnTo>
                      <a:pt x="442" y="102"/>
                    </a:lnTo>
                    <a:close/>
                    <a:moveTo>
                      <a:pt x="594" y="90"/>
                    </a:moveTo>
                    <a:lnTo>
                      <a:pt x="594" y="90"/>
                    </a:lnTo>
                    <a:lnTo>
                      <a:pt x="588" y="92"/>
                    </a:lnTo>
                    <a:lnTo>
                      <a:pt x="582" y="94"/>
                    </a:lnTo>
                    <a:lnTo>
                      <a:pt x="572" y="92"/>
                    </a:lnTo>
                    <a:lnTo>
                      <a:pt x="566" y="88"/>
                    </a:lnTo>
                    <a:lnTo>
                      <a:pt x="560" y="80"/>
                    </a:lnTo>
                    <a:lnTo>
                      <a:pt x="558" y="68"/>
                    </a:lnTo>
                    <a:lnTo>
                      <a:pt x="614" y="68"/>
                    </a:lnTo>
                    <a:lnTo>
                      <a:pt x="614" y="66"/>
                    </a:lnTo>
                    <a:lnTo>
                      <a:pt x="614" y="56"/>
                    </a:lnTo>
                    <a:lnTo>
                      <a:pt x="612" y="48"/>
                    </a:lnTo>
                    <a:lnTo>
                      <a:pt x="610" y="42"/>
                    </a:lnTo>
                    <a:lnTo>
                      <a:pt x="606" y="36"/>
                    </a:lnTo>
                    <a:lnTo>
                      <a:pt x="600" y="32"/>
                    </a:lnTo>
                    <a:lnTo>
                      <a:pt x="594" y="28"/>
                    </a:lnTo>
                    <a:lnTo>
                      <a:pt x="588" y="26"/>
                    </a:lnTo>
                    <a:lnTo>
                      <a:pt x="580" y="26"/>
                    </a:lnTo>
                    <a:lnTo>
                      <a:pt x="574" y="26"/>
                    </a:lnTo>
                    <a:lnTo>
                      <a:pt x="566" y="28"/>
                    </a:lnTo>
                    <a:lnTo>
                      <a:pt x="560" y="32"/>
                    </a:lnTo>
                    <a:lnTo>
                      <a:pt x="556" y="36"/>
                    </a:lnTo>
                    <a:lnTo>
                      <a:pt x="552" y="42"/>
                    </a:lnTo>
                    <a:lnTo>
                      <a:pt x="548" y="50"/>
                    </a:lnTo>
                    <a:lnTo>
                      <a:pt x="546" y="58"/>
                    </a:lnTo>
                    <a:lnTo>
                      <a:pt x="546" y="66"/>
                    </a:lnTo>
                    <a:lnTo>
                      <a:pt x="546" y="74"/>
                    </a:lnTo>
                    <a:lnTo>
                      <a:pt x="548" y="82"/>
                    </a:lnTo>
                    <a:lnTo>
                      <a:pt x="552" y="88"/>
                    </a:lnTo>
                    <a:lnTo>
                      <a:pt x="556" y="94"/>
                    </a:lnTo>
                    <a:lnTo>
                      <a:pt x="560" y="98"/>
                    </a:lnTo>
                    <a:lnTo>
                      <a:pt x="566" y="102"/>
                    </a:lnTo>
                    <a:lnTo>
                      <a:pt x="574" y="104"/>
                    </a:lnTo>
                    <a:lnTo>
                      <a:pt x="582" y="104"/>
                    </a:lnTo>
                    <a:lnTo>
                      <a:pt x="594" y="102"/>
                    </a:lnTo>
                    <a:lnTo>
                      <a:pt x="602" y="98"/>
                    </a:lnTo>
                    <a:lnTo>
                      <a:pt x="610" y="90"/>
                    </a:lnTo>
                    <a:lnTo>
                      <a:pt x="614" y="80"/>
                    </a:lnTo>
                    <a:lnTo>
                      <a:pt x="602" y="78"/>
                    </a:lnTo>
                    <a:lnTo>
                      <a:pt x="598" y="86"/>
                    </a:lnTo>
                    <a:lnTo>
                      <a:pt x="594" y="90"/>
                    </a:lnTo>
                    <a:close/>
                    <a:moveTo>
                      <a:pt x="566" y="42"/>
                    </a:moveTo>
                    <a:lnTo>
                      <a:pt x="566" y="42"/>
                    </a:lnTo>
                    <a:lnTo>
                      <a:pt x="572" y="38"/>
                    </a:lnTo>
                    <a:lnTo>
                      <a:pt x="580" y="36"/>
                    </a:lnTo>
                    <a:lnTo>
                      <a:pt x="590" y="38"/>
                    </a:lnTo>
                    <a:lnTo>
                      <a:pt x="596" y="44"/>
                    </a:lnTo>
                    <a:lnTo>
                      <a:pt x="600" y="50"/>
                    </a:lnTo>
                    <a:lnTo>
                      <a:pt x="602" y="58"/>
                    </a:lnTo>
                    <a:lnTo>
                      <a:pt x="560" y="58"/>
                    </a:lnTo>
                    <a:lnTo>
                      <a:pt x="562" y="50"/>
                    </a:lnTo>
                    <a:lnTo>
                      <a:pt x="566" y="42"/>
                    </a:lnTo>
                    <a:close/>
                    <a:moveTo>
                      <a:pt x="634" y="98"/>
                    </a:moveTo>
                    <a:lnTo>
                      <a:pt x="634" y="98"/>
                    </a:lnTo>
                    <a:lnTo>
                      <a:pt x="644" y="102"/>
                    </a:lnTo>
                    <a:lnTo>
                      <a:pt x="658" y="104"/>
                    </a:lnTo>
                    <a:lnTo>
                      <a:pt x="666" y="104"/>
                    </a:lnTo>
                    <a:lnTo>
                      <a:pt x="672" y="102"/>
                    </a:lnTo>
                    <a:lnTo>
                      <a:pt x="678" y="98"/>
                    </a:lnTo>
                    <a:lnTo>
                      <a:pt x="684" y="92"/>
                    </a:lnTo>
                    <a:lnTo>
                      <a:pt x="686" y="86"/>
                    </a:lnTo>
                    <a:lnTo>
                      <a:pt x="688" y="80"/>
                    </a:lnTo>
                    <a:lnTo>
                      <a:pt x="686" y="74"/>
                    </a:lnTo>
                    <a:lnTo>
                      <a:pt x="684" y="70"/>
                    </a:lnTo>
                    <a:lnTo>
                      <a:pt x="680" y="66"/>
                    </a:lnTo>
                    <a:lnTo>
                      <a:pt x="676" y="64"/>
                    </a:lnTo>
                    <a:lnTo>
                      <a:pt x="658" y="58"/>
                    </a:lnTo>
                    <a:lnTo>
                      <a:pt x="646" y="54"/>
                    </a:lnTo>
                    <a:lnTo>
                      <a:pt x="640" y="50"/>
                    </a:lnTo>
                    <a:lnTo>
                      <a:pt x="640" y="46"/>
                    </a:lnTo>
                    <a:lnTo>
                      <a:pt x="640" y="42"/>
                    </a:lnTo>
                    <a:lnTo>
                      <a:pt x="644" y="40"/>
                    </a:lnTo>
                    <a:lnTo>
                      <a:pt x="648" y="38"/>
                    </a:lnTo>
                    <a:lnTo>
                      <a:pt x="656" y="36"/>
                    </a:lnTo>
                    <a:lnTo>
                      <a:pt x="662" y="38"/>
                    </a:lnTo>
                    <a:lnTo>
                      <a:pt x="668" y="40"/>
                    </a:lnTo>
                    <a:lnTo>
                      <a:pt x="670" y="44"/>
                    </a:lnTo>
                    <a:lnTo>
                      <a:pt x="672" y="50"/>
                    </a:lnTo>
                    <a:lnTo>
                      <a:pt x="684" y="48"/>
                    </a:lnTo>
                    <a:lnTo>
                      <a:pt x="682" y="40"/>
                    </a:lnTo>
                    <a:lnTo>
                      <a:pt x="680" y="36"/>
                    </a:lnTo>
                    <a:lnTo>
                      <a:pt x="676" y="32"/>
                    </a:lnTo>
                    <a:lnTo>
                      <a:pt x="670" y="28"/>
                    </a:lnTo>
                    <a:lnTo>
                      <a:pt x="662" y="26"/>
                    </a:lnTo>
                    <a:lnTo>
                      <a:pt x="654" y="26"/>
                    </a:lnTo>
                    <a:lnTo>
                      <a:pt x="644" y="28"/>
                    </a:lnTo>
                    <a:lnTo>
                      <a:pt x="636" y="32"/>
                    </a:lnTo>
                    <a:lnTo>
                      <a:pt x="630" y="38"/>
                    </a:lnTo>
                    <a:lnTo>
                      <a:pt x="628" y="48"/>
                    </a:lnTo>
                    <a:lnTo>
                      <a:pt x="628" y="54"/>
                    </a:lnTo>
                    <a:lnTo>
                      <a:pt x="630" y="58"/>
                    </a:lnTo>
                    <a:lnTo>
                      <a:pt x="634" y="62"/>
                    </a:lnTo>
                    <a:lnTo>
                      <a:pt x="638" y="64"/>
                    </a:lnTo>
                    <a:lnTo>
                      <a:pt x="658" y="70"/>
                    </a:lnTo>
                    <a:lnTo>
                      <a:pt x="670" y="76"/>
                    </a:lnTo>
                    <a:lnTo>
                      <a:pt x="674" y="78"/>
                    </a:lnTo>
                    <a:lnTo>
                      <a:pt x="674" y="82"/>
                    </a:lnTo>
                    <a:lnTo>
                      <a:pt x="674" y="86"/>
                    </a:lnTo>
                    <a:lnTo>
                      <a:pt x="670" y="90"/>
                    </a:lnTo>
                    <a:lnTo>
                      <a:pt x="664" y="94"/>
                    </a:lnTo>
                    <a:lnTo>
                      <a:pt x="656" y="94"/>
                    </a:lnTo>
                    <a:lnTo>
                      <a:pt x="650" y="92"/>
                    </a:lnTo>
                    <a:lnTo>
                      <a:pt x="644" y="90"/>
                    </a:lnTo>
                    <a:lnTo>
                      <a:pt x="640" y="86"/>
                    </a:lnTo>
                    <a:lnTo>
                      <a:pt x="638" y="78"/>
                    </a:lnTo>
                    <a:lnTo>
                      <a:pt x="626" y="80"/>
                    </a:lnTo>
                    <a:lnTo>
                      <a:pt x="628" y="90"/>
                    </a:lnTo>
                    <a:lnTo>
                      <a:pt x="634" y="98"/>
                    </a:lnTo>
                    <a:close/>
                    <a:moveTo>
                      <a:pt x="754" y="102"/>
                    </a:moveTo>
                    <a:lnTo>
                      <a:pt x="754" y="62"/>
                    </a:lnTo>
                    <a:lnTo>
                      <a:pt x="756" y="50"/>
                    </a:lnTo>
                    <a:lnTo>
                      <a:pt x="758" y="46"/>
                    </a:lnTo>
                    <a:lnTo>
                      <a:pt x="760" y="42"/>
                    </a:lnTo>
                    <a:lnTo>
                      <a:pt x="768" y="38"/>
                    </a:lnTo>
                    <a:lnTo>
                      <a:pt x="774" y="38"/>
                    </a:lnTo>
                    <a:lnTo>
                      <a:pt x="780" y="38"/>
                    </a:lnTo>
                    <a:lnTo>
                      <a:pt x="784" y="40"/>
                    </a:lnTo>
                    <a:lnTo>
                      <a:pt x="786" y="42"/>
                    </a:lnTo>
                    <a:lnTo>
                      <a:pt x="788" y="46"/>
                    </a:lnTo>
                    <a:lnTo>
                      <a:pt x="790" y="58"/>
                    </a:lnTo>
                    <a:lnTo>
                      <a:pt x="790" y="102"/>
                    </a:lnTo>
                    <a:lnTo>
                      <a:pt x="802" y="102"/>
                    </a:lnTo>
                    <a:lnTo>
                      <a:pt x="802" y="56"/>
                    </a:lnTo>
                    <a:lnTo>
                      <a:pt x="802" y="44"/>
                    </a:lnTo>
                    <a:lnTo>
                      <a:pt x="798" y="36"/>
                    </a:lnTo>
                    <a:lnTo>
                      <a:pt x="794" y="32"/>
                    </a:lnTo>
                    <a:lnTo>
                      <a:pt x="790" y="28"/>
                    </a:lnTo>
                    <a:lnTo>
                      <a:pt x="784" y="26"/>
                    </a:lnTo>
                    <a:lnTo>
                      <a:pt x="778" y="26"/>
                    </a:lnTo>
                    <a:lnTo>
                      <a:pt x="770" y="28"/>
                    </a:lnTo>
                    <a:lnTo>
                      <a:pt x="764" y="30"/>
                    </a:lnTo>
                    <a:lnTo>
                      <a:pt x="758" y="34"/>
                    </a:lnTo>
                    <a:lnTo>
                      <a:pt x="754" y="38"/>
                    </a:lnTo>
                    <a:lnTo>
                      <a:pt x="754" y="28"/>
                    </a:lnTo>
                    <a:lnTo>
                      <a:pt x="742" y="28"/>
                    </a:lnTo>
                    <a:lnTo>
                      <a:pt x="742" y="102"/>
                    </a:lnTo>
                    <a:lnTo>
                      <a:pt x="754" y="102"/>
                    </a:lnTo>
                    <a:close/>
                    <a:moveTo>
                      <a:pt x="866" y="90"/>
                    </a:moveTo>
                    <a:lnTo>
                      <a:pt x="866" y="90"/>
                    </a:lnTo>
                    <a:lnTo>
                      <a:pt x="860" y="92"/>
                    </a:lnTo>
                    <a:lnTo>
                      <a:pt x="854" y="94"/>
                    </a:lnTo>
                    <a:lnTo>
                      <a:pt x="846" y="92"/>
                    </a:lnTo>
                    <a:lnTo>
                      <a:pt x="838" y="88"/>
                    </a:lnTo>
                    <a:lnTo>
                      <a:pt x="834" y="80"/>
                    </a:lnTo>
                    <a:lnTo>
                      <a:pt x="832" y="68"/>
                    </a:lnTo>
                    <a:lnTo>
                      <a:pt x="886" y="68"/>
                    </a:lnTo>
                    <a:lnTo>
                      <a:pt x="886" y="66"/>
                    </a:lnTo>
                    <a:lnTo>
                      <a:pt x="886" y="56"/>
                    </a:lnTo>
                    <a:lnTo>
                      <a:pt x="884" y="48"/>
                    </a:lnTo>
                    <a:lnTo>
                      <a:pt x="882" y="42"/>
                    </a:lnTo>
                    <a:lnTo>
                      <a:pt x="878" y="36"/>
                    </a:lnTo>
                    <a:lnTo>
                      <a:pt x="872" y="32"/>
                    </a:lnTo>
                    <a:lnTo>
                      <a:pt x="866" y="28"/>
                    </a:lnTo>
                    <a:lnTo>
                      <a:pt x="860" y="26"/>
                    </a:lnTo>
                    <a:lnTo>
                      <a:pt x="852" y="26"/>
                    </a:lnTo>
                    <a:lnTo>
                      <a:pt x="846" y="26"/>
                    </a:lnTo>
                    <a:lnTo>
                      <a:pt x="838" y="28"/>
                    </a:lnTo>
                    <a:lnTo>
                      <a:pt x="832" y="32"/>
                    </a:lnTo>
                    <a:lnTo>
                      <a:pt x="828" y="36"/>
                    </a:lnTo>
                    <a:lnTo>
                      <a:pt x="824" y="42"/>
                    </a:lnTo>
                    <a:lnTo>
                      <a:pt x="820" y="50"/>
                    </a:lnTo>
                    <a:lnTo>
                      <a:pt x="818" y="58"/>
                    </a:lnTo>
                    <a:lnTo>
                      <a:pt x="818" y="66"/>
                    </a:lnTo>
                    <a:lnTo>
                      <a:pt x="818" y="74"/>
                    </a:lnTo>
                    <a:lnTo>
                      <a:pt x="820" y="82"/>
                    </a:lnTo>
                    <a:lnTo>
                      <a:pt x="824" y="88"/>
                    </a:lnTo>
                    <a:lnTo>
                      <a:pt x="828" y="94"/>
                    </a:lnTo>
                    <a:lnTo>
                      <a:pt x="832" y="98"/>
                    </a:lnTo>
                    <a:lnTo>
                      <a:pt x="838" y="102"/>
                    </a:lnTo>
                    <a:lnTo>
                      <a:pt x="846" y="104"/>
                    </a:lnTo>
                    <a:lnTo>
                      <a:pt x="854" y="104"/>
                    </a:lnTo>
                    <a:lnTo>
                      <a:pt x="866" y="102"/>
                    </a:lnTo>
                    <a:lnTo>
                      <a:pt x="876" y="98"/>
                    </a:lnTo>
                    <a:lnTo>
                      <a:pt x="882" y="90"/>
                    </a:lnTo>
                    <a:lnTo>
                      <a:pt x="886" y="80"/>
                    </a:lnTo>
                    <a:lnTo>
                      <a:pt x="874" y="78"/>
                    </a:lnTo>
                    <a:lnTo>
                      <a:pt x="870" y="86"/>
                    </a:lnTo>
                    <a:lnTo>
                      <a:pt x="866" y="90"/>
                    </a:lnTo>
                    <a:close/>
                    <a:moveTo>
                      <a:pt x="838" y="42"/>
                    </a:moveTo>
                    <a:lnTo>
                      <a:pt x="838" y="42"/>
                    </a:lnTo>
                    <a:lnTo>
                      <a:pt x="846" y="38"/>
                    </a:lnTo>
                    <a:lnTo>
                      <a:pt x="854" y="36"/>
                    </a:lnTo>
                    <a:lnTo>
                      <a:pt x="862" y="38"/>
                    </a:lnTo>
                    <a:lnTo>
                      <a:pt x="868" y="44"/>
                    </a:lnTo>
                    <a:lnTo>
                      <a:pt x="872" y="50"/>
                    </a:lnTo>
                    <a:lnTo>
                      <a:pt x="874" y="58"/>
                    </a:lnTo>
                    <a:lnTo>
                      <a:pt x="832" y="58"/>
                    </a:lnTo>
                    <a:lnTo>
                      <a:pt x="834" y="50"/>
                    </a:lnTo>
                    <a:lnTo>
                      <a:pt x="838" y="42"/>
                    </a:lnTo>
                    <a:close/>
                    <a:moveTo>
                      <a:pt x="946" y="90"/>
                    </a:moveTo>
                    <a:lnTo>
                      <a:pt x="946" y="90"/>
                    </a:lnTo>
                    <a:lnTo>
                      <a:pt x="940" y="92"/>
                    </a:lnTo>
                    <a:lnTo>
                      <a:pt x="934" y="94"/>
                    </a:lnTo>
                    <a:lnTo>
                      <a:pt x="926" y="92"/>
                    </a:lnTo>
                    <a:lnTo>
                      <a:pt x="918" y="88"/>
                    </a:lnTo>
                    <a:lnTo>
                      <a:pt x="914" y="80"/>
                    </a:lnTo>
                    <a:lnTo>
                      <a:pt x="912" y="68"/>
                    </a:lnTo>
                    <a:lnTo>
                      <a:pt x="966" y="68"/>
                    </a:lnTo>
                    <a:lnTo>
                      <a:pt x="966" y="66"/>
                    </a:lnTo>
                    <a:lnTo>
                      <a:pt x="966" y="56"/>
                    </a:lnTo>
                    <a:lnTo>
                      <a:pt x="964" y="48"/>
                    </a:lnTo>
                    <a:lnTo>
                      <a:pt x="962" y="42"/>
                    </a:lnTo>
                    <a:lnTo>
                      <a:pt x="958" y="36"/>
                    </a:lnTo>
                    <a:lnTo>
                      <a:pt x="952" y="32"/>
                    </a:lnTo>
                    <a:lnTo>
                      <a:pt x="946" y="28"/>
                    </a:lnTo>
                    <a:lnTo>
                      <a:pt x="940" y="26"/>
                    </a:lnTo>
                    <a:lnTo>
                      <a:pt x="934" y="26"/>
                    </a:lnTo>
                    <a:lnTo>
                      <a:pt x="926" y="26"/>
                    </a:lnTo>
                    <a:lnTo>
                      <a:pt x="918" y="28"/>
                    </a:lnTo>
                    <a:lnTo>
                      <a:pt x="914" y="32"/>
                    </a:lnTo>
                    <a:lnTo>
                      <a:pt x="908" y="36"/>
                    </a:lnTo>
                    <a:lnTo>
                      <a:pt x="904" y="42"/>
                    </a:lnTo>
                    <a:lnTo>
                      <a:pt x="900" y="50"/>
                    </a:lnTo>
                    <a:lnTo>
                      <a:pt x="898" y="58"/>
                    </a:lnTo>
                    <a:lnTo>
                      <a:pt x="898" y="66"/>
                    </a:lnTo>
                    <a:lnTo>
                      <a:pt x="898" y="74"/>
                    </a:lnTo>
                    <a:lnTo>
                      <a:pt x="900" y="82"/>
                    </a:lnTo>
                    <a:lnTo>
                      <a:pt x="904" y="88"/>
                    </a:lnTo>
                    <a:lnTo>
                      <a:pt x="908" y="94"/>
                    </a:lnTo>
                    <a:lnTo>
                      <a:pt x="912" y="98"/>
                    </a:lnTo>
                    <a:lnTo>
                      <a:pt x="920" y="102"/>
                    </a:lnTo>
                    <a:lnTo>
                      <a:pt x="926" y="104"/>
                    </a:lnTo>
                    <a:lnTo>
                      <a:pt x="934" y="104"/>
                    </a:lnTo>
                    <a:lnTo>
                      <a:pt x="946" y="102"/>
                    </a:lnTo>
                    <a:lnTo>
                      <a:pt x="956" y="98"/>
                    </a:lnTo>
                    <a:lnTo>
                      <a:pt x="962" y="90"/>
                    </a:lnTo>
                    <a:lnTo>
                      <a:pt x="966" y="80"/>
                    </a:lnTo>
                    <a:lnTo>
                      <a:pt x="954" y="78"/>
                    </a:lnTo>
                    <a:lnTo>
                      <a:pt x="950" y="86"/>
                    </a:lnTo>
                    <a:lnTo>
                      <a:pt x="946" y="90"/>
                    </a:lnTo>
                    <a:close/>
                    <a:moveTo>
                      <a:pt x="918" y="42"/>
                    </a:moveTo>
                    <a:lnTo>
                      <a:pt x="918" y="42"/>
                    </a:lnTo>
                    <a:lnTo>
                      <a:pt x="926" y="38"/>
                    </a:lnTo>
                    <a:lnTo>
                      <a:pt x="934" y="36"/>
                    </a:lnTo>
                    <a:lnTo>
                      <a:pt x="942" y="38"/>
                    </a:lnTo>
                    <a:lnTo>
                      <a:pt x="948" y="44"/>
                    </a:lnTo>
                    <a:lnTo>
                      <a:pt x="952" y="50"/>
                    </a:lnTo>
                    <a:lnTo>
                      <a:pt x="954" y="58"/>
                    </a:lnTo>
                    <a:lnTo>
                      <a:pt x="912" y="58"/>
                    </a:lnTo>
                    <a:lnTo>
                      <a:pt x="914" y="50"/>
                    </a:lnTo>
                    <a:lnTo>
                      <a:pt x="918" y="42"/>
                    </a:lnTo>
                    <a:close/>
                    <a:moveTo>
                      <a:pt x="1042" y="102"/>
                    </a:moveTo>
                    <a:lnTo>
                      <a:pt x="1042" y="0"/>
                    </a:lnTo>
                    <a:lnTo>
                      <a:pt x="1030" y="0"/>
                    </a:lnTo>
                    <a:lnTo>
                      <a:pt x="1030" y="36"/>
                    </a:lnTo>
                    <a:lnTo>
                      <a:pt x="1026" y="32"/>
                    </a:lnTo>
                    <a:lnTo>
                      <a:pt x="1022" y="30"/>
                    </a:lnTo>
                    <a:lnTo>
                      <a:pt x="1016" y="26"/>
                    </a:lnTo>
                    <a:lnTo>
                      <a:pt x="1010" y="26"/>
                    </a:lnTo>
                    <a:lnTo>
                      <a:pt x="1000" y="28"/>
                    </a:lnTo>
                    <a:lnTo>
                      <a:pt x="992" y="32"/>
                    </a:lnTo>
                    <a:lnTo>
                      <a:pt x="986" y="38"/>
                    </a:lnTo>
                    <a:lnTo>
                      <a:pt x="982" y="46"/>
                    </a:lnTo>
                    <a:lnTo>
                      <a:pt x="978" y="54"/>
                    </a:lnTo>
                    <a:lnTo>
                      <a:pt x="978" y="66"/>
                    </a:lnTo>
                    <a:lnTo>
                      <a:pt x="978" y="76"/>
                    </a:lnTo>
                    <a:lnTo>
                      <a:pt x="982" y="86"/>
                    </a:lnTo>
                    <a:lnTo>
                      <a:pt x="986" y="94"/>
                    </a:lnTo>
                    <a:lnTo>
                      <a:pt x="994" y="100"/>
                    </a:lnTo>
                    <a:lnTo>
                      <a:pt x="1002" y="104"/>
                    </a:lnTo>
                    <a:lnTo>
                      <a:pt x="1010" y="104"/>
                    </a:lnTo>
                    <a:lnTo>
                      <a:pt x="1016" y="104"/>
                    </a:lnTo>
                    <a:lnTo>
                      <a:pt x="1022" y="102"/>
                    </a:lnTo>
                    <a:lnTo>
                      <a:pt x="1026" y="98"/>
                    </a:lnTo>
                    <a:lnTo>
                      <a:pt x="1030" y="94"/>
                    </a:lnTo>
                    <a:lnTo>
                      <a:pt x="1030" y="102"/>
                    </a:lnTo>
                    <a:lnTo>
                      <a:pt x="1042" y="102"/>
                    </a:lnTo>
                    <a:close/>
                    <a:moveTo>
                      <a:pt x="996" y="44"/>
                    </a:moveTo>
                    <a:lnTo>
                      <a:pt x="996" y="44"/>
                    </a:lnTo>
                    <a:lnTo>
                      <a:pt x="1002" y="38"/>
                    </a:lnTo>
                    <a:lnTo>
                      <a:pt x="1010" y="36"/>
                    </a:lnTo>
                    <a:lnTo>
                      <a:pt x="1018" y="38"/>
                    </a:lnTo>
                    <a:lnTo>
                      <a:pt x="1026" y="44"/>
                    </a:lnTo>
                    <a:lnTo>
                      <a:pt x="1030" y="54"/>
                    </a:lnTo>
                    <a:lnTo>
                      <a:pt x="1032" y="66"/>
                    </a:lnTo>
                    <a:lnTo>
                      <a:pt x="1030" y="78"/>
                    </a:lnTo>
                    <a:lnTo>
                      <a:pt x="1026" y="88"/>
                    </a:lnTo>
                    <a:lnTo>
                      <a:pt x="1018" y="92"/>
                    </a:lnTo>
                    <a:lnTo>
                      <a:pt x="1012" y="94"/>
                    </a:lnTo>
                    <a:lnTo>
                      <a:pt x="1004" y="92"/>
                    </a:lnTo>
                    <a:lnTo>
                      <a:pt x="996" y="86"/>
                    </a:lnTo>
                    <a:lnTo>
                      <a:pt x="992" y="78"/>
                    </a:lnTo>
                    <a:lnTo>
                      <a:pt x="990" y="66"/>
                    </a:lnTo>
                    <a:lnTo>
                      <a:pt x="992" y="52"/>
                    </a:lnTo>
                    <a:lnTo>
                      <a:pt x="996" y="44"/>
                    </a:lnTo>
                    <a:close/>
                    <a:moveTo>
                      <a:pt x="1106" y="90"/>
                    </a:moveTo>
                    <a:lnTo>
                      <a:pt x="1106" y="90"/>
                    </a:lnTo>
                    <a:lnTo>
                      <a:pt x="1100" y="92"/>
                    </a:lnTo>
                    <a:lnTo>
                      <a:pt x="1094" y="94"/>
                    </a:lnTo>
                    <a:lnTo>
                      <a:pt x="1086" y="92"/>
                    </a:lnTo>
                    <a:lnTo>
                      <a:pt x="1078" y="88"/>
                    </a:lnTo>
                    <a:lnTo>
                      <a:pt x="1074" y="80"/>
                    </a:lnTo>
                    <a:lnTo>
                      <a:pt x="1072" y="68"/>
                    </a:lnTo>
                    <a:lnTo>
                      <a:pt x="1128" y="68"/>
                    </a:lnTo>
                    <a:lnTo>
                      <a:pt x="1128" y="66"/>
                    </a:lnTo>
                    <a:lnTo>
                      <a:pt x="1126" y="56"/>
                    </a:lnTo>
                    <a:lnTo>
                      <a:pt x="1124" y="48"/>
                    </a:lnTo>
                    <a:lnTo>
                      <a:pt x="1122" y="42"/>
                    </a:lnTo>
                    <a:lnTo>
                      <a:pt x="1118" y="36"/>
                    </a:lnTo>
                    <a:lnTo>
                      <a:pt x="1112" y="32"/>
                    </a:lnTo>
                    <a:lnTo>
                      <a:pt x="1106" y="28"/>
                    </a:lnTo>
                    <a:lnTo>
                      <a:pt x="1100" y="26"/>
                    </a:lnTo>
                    <a:lnTo>
                      <a:pt x="1094" y="26"/>
                    </a:lnTo>
                    <a:lnTo>
                      <a:pt x="1086" y="26"/>
                    </a:lnTo>
                    <a:lnTo>
                      <a:pt x="1080" y="28"/>
                    </a:lnTo>
                    <a:lnTo>
                      <a:pt x="1074" y="32"/>
                    </a:lnTo>
                    <a:lnTo>
                      <a:pt x="1068" y="36"/>
                    </a:lnTo>
                    <a:lnTo>
                      <a:pt x="1064" y="42"/>
                    </a:lnTo>
                    <a:lnTo>
                      <a:pt x="1060" y="50"/>
                    </a:lnTo>
                    <a:lnTo>
                      <a:pt x="1058" y="58"/>
                    </a:lnTo>
                    <a:lnTo>
                      <a:pt x="1058" y="66"/>
                    </a:lnTo>
                    <a:lnTo>
                      <a:pt x="1058" y="74"/>
                    </a:lnTo>
                    <a:lnTo>
                      <a:pt x="1060" y="82"/>
                    </a:lnTo>
                    <a:lnTo>
                      <a:pt x="1064" y="88"/>
                    </a:lnTo>
                    <a:lnTo>
                      <a:pt x="1068" y="94"/>
                    </a:lnTo>
                    <a:lnTo>
                      <a:pt x="1074" y="98"/>
                    </a:lnTo>
                    <a:lnTo>
                      <a:pt x="1080" y="102"/>
                    </a:lnTo>
                    <a:lnTo>
                      <a:pt x="1086" y="104"/>
                    </a:lnTo>
                    <a:lnTo>
                      <a:pt x="1094" y="104"/>
                    </a:lnTo>
                    <a:lnTo>
                      <a:pt x="1106" y="102"/>
                    </a:lnTo>
                    <a:lnTo>
                      <a:pt x="1116" y="98"/>
                    </a:lnTo>
                    <a:lnTo>
                      <a:pt x="1122" y="90"/>
                    </a:lnTo>
                    <a:lnTo>
                      <a:pt x="1126" y="80"/>
                    </a:lnTo>
                    <a:lnTo>
                      <a:pt x="1114" y="78"/>
                    </a:lnTo>
                    <a:lnTo>
                      <a:pt x="1110" y="86"/>
                    </a:lnTo>
                    <a:lnTo>
                      <a:pt x="1106" y="90"/>
                    </a:lnTo>
                    <a:close/>
                    <a:moveTo>
                      <a:pt x="1078" y="42"/>
                    </a:moveTo>
                    <a:lnTo>
                      <a:pt x="1078" y="42"/>
                    </a:lnTo>
                    <a:lnTo>
                      <a:pt x="1086" y="38"/>
                    </a:lnTo>
                    <a:lnTo>
                      <a:pt x="1094" y="36"/>
                    </a:lnTo>
                    <a:lnTo>
                      <a:pt x="1102" y="38"/>
                    </a:lnTo>
                    <a:lnTo>
                      <a:pt x="1110" y="44"/>
                    </a:lnTo>
                    <a:lnTo>
                      <a:pt x="1112" y="50"/>
                    </a:lnTo>
                    <a:lnTo>
                      <a:pt x="1114" y="58"/>
                    </a:lnTo>
                    <a:lnTo>
                      <a:pt x="1072" y="58"/>
                    </a:lnTo>
                    <a:lnTo>
                      <a:pt x="1074" y="50"/>
                    </a:lnTo>
                    <a:lnTo>
                      <a:pt x="1078" y="42"/>
                    </a:lnTo>
                    <a:close/>
                    <a:moveTo>
                      <a:pt x="1202" y="102"/>
                    </a:moveTo>
                    <a:lnTo>
                      <a:pt x="1202" y="0"/>
                    </a:lnTo>
                    <a:lnTo>
                      <a:pt x="1190" y="0"/>
                    </a:lnTo>
                    <a:lnTo>
                      <a:pt x="1190" y="36"/>
                    </a:lnTo>
                    <a:lnTo>
                      <a:pt x="1186" y="32"/>
                    </a:lnTo>
                    <a:lnTo>
                      <a:pt x="1182" y="30"/>
                    </a:lnTo>
                    <a:lnTo>
                      <a:pt x="1176" y="26"/>
                    </a:lnTo>
                    <a:lnTo>
                      <a:pt x="1170" y="26"/>
                    </a:lnTo>
                    <a:lnTo>
                      <a:pt x="1160" y="28"/>
                    </a:lnTo>
                    <a:lnTo>
                      <a:pt x="1152" y="32"/>
                    </a:lnTo>
                    <a:lnTo>
                      <a:pt x="1146" y="38"/>
                    </a:lnTo>
                    <a:lnTo>
                      <a:pt x="1142" y="46"/>
                    </a:lnTo>
                    <a:lnTo>
                      <a:pt x="1138" y="54"/>
                    </a:lnTo>
                    <a:lnTo>
                      <a:pt x="1138" y="66"/>
                    </a:lnTo>
                    <a:lnTo>
                      <a:pt x="1140" y="76"/>
                    </a:lnTo>
                    <a:lnTo>
                      <a:pt x="1142" y="86"/>
                    </a:lnTo>
                    <a:lnTo>
                      <a:pt x="1148" y="94"/>
                    </a:lnTo>
                    <a:lnTo>
                      <a:pt x="1154" y="100"/>
                    </a:lnTo>
                    <a:lnTo>
                      <a:pt x="1162" y="104"/>
                    </a:lnTo>
                    <a:lnTo>
                      <a:pt x="1170" y="104"/>
                    </a:lnTo>
                    <a:lnTo>
                      <a:pt x="1176" y="104"/>
                    </a:lnTo>
                    <a:lnTo>
                      <a:pt x="1182" y="102"/>
                    </a:lnTo>
                    <a:lnTo>
                      <a:pt x="1188" y="98"/>
                    </a:lnTo>
                    <a:lnTo>
                      <a:pt x="1192" y="94"/>
                    </a:lnTo>
                    <a:lnTo>
                      <a:pt x="1192" y="102"/>
                    </a:lnTo>
                    <a:lnTo>
                      <a:pt x="1202" y="102"/>
                    </a:lnTo>
                    <a:close/>
                    <a:moveTo>
                      <a:pt x="1156" y="44"/>
                    </a:moveTo>
                    <a:lnTo>
                      <a:pt x="1156" y="44"/>
                    </a:lnTo>
                    <a:lnTo>
                      <a:pt x="1164" y="38"/>
                    </a:lnTo>
                    <a:lnTo>
                      <a:pt x="1170" y="36"/>
                    </a:lnTo>
                    <a:lnTo>
                      <a:pt x="1178" y="38"/>
                    </a:lnTo>
                    <a:lnTo>
                      <a:pt x="1186" y="44"/>
                    </a:lnTo>
                    <a:lnTo>
                      <a:pt x="1190" y="54"/>
                    </a:lnTo>
                    <a:lnTo>
                      <a:pt x="1192" y="66"/>
                    </a:lnTo>
                    <a:lnTo>
                      <a:pt x="1190" y="78"/>
                    </a:lnTo>
                    <a:lnTo>
                      <a:pt x="1186" y="88"/>
                    </a:lnTo>
                    <a:lnTo>
                      <a:pt x="1180" y="92"/>
                    </a:lnTo>
                    <a:lnTo>
                      <a:pt x="1172" y="94"/>
                    </a:lnTo>
                    <a:lnTo>
                      <a:pt x="1164" y="92"/>
                    </a:lnTo>
                    <a:lnTo>
                      <a:pt x="1158" y="86"/>
                    </a:lnTo>
                    <a:lnTo>
                      <a:pt x="1152" y="78"/>
                    </a:lnTo>
                    <a:lnTo>
                      <a:pt x="1152" y="66"/>
                    </a:lnTo>
                    <a:lnTo>
                      <a:pt x="1152" y="52"/>
                    </a:lnTo>
                    <a:lnTo>
                      <a:pt x="1156" y="4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003" name="Freeform 414"/>
              <p:cNvSpPr>
                <a:spLocks noEditPoints="1"/>
              </p:cNvSpPr>
              <p:nvPr/>
            </p:nvSpPr>
            <p:spPr bwMode="auto">
              <a:xfrm>
                <a:off x="3568" y="2454"/>
                <a:ext cx="286" cy="132"/>
              </a:xfrm>
              <a:custGeom>
                <a:avLst/>
                <a:gdLst>
                  <a:gd name="T0" fmla="*/ 22 w 286"/>
                  <a:gd name="T1" fmla="*/ 102 h 132"/>
                  <a:gd name="T2" fmla="*/ 32 w 286"/>
                  <a:gd name="T3" fmla="*/ 106 h 132"/>
                  <a:gd name="T4" fmla="*/ 56 w 286"/>
                  <a:gd name="T5" fmla="*/ 94 h 132"/>
                  <a:gd name="T6" fmla="*/ 66 w 286"/>
                  <a:gd name="T7" fmla="*/ 66 h 132"/>
                  <a:gd name="T8" fmla="*/ 62 w 286"/>
                  <a:gd name="T9" fmla="*/ 46 h 132"/>
                  <a:gd name="T10" fmla="*/ 42 w 286"/>
                  <a:gd name="T11" fmla="*/ 28 h 132"/>
                  <a:gd name="T12" fmla="*/ 22 w 286"/>
                  <a:gd name="T13" fmla="*/ 30 h 132"/>
                  <a:gd name="T14" fmla="*/ 12 w 286"/>
                  <a:gd name="T15" fmla="*/ 30 h 132"/>
                  <a:gd name="T16" fmla="*/ 12 w 286"/>
                  <a:gd name="T17" fmla="*/ 132 h 132"/>
                  <a:gd name="T18" fmla="*/ 32 w 286"/>
                  <a:gd name="T19" fmla="*/ 38 h 132"/>
                  <a:gd name="T20" fmla="*/ 46 w 286"/>
                  <a:gd name="T21" fmla="*/ 44 h 132"/>
                  <a:gd name="T22" fmla="*/ 50 w 286"/>
                  <a:gd name="T23" fmla="*/ 80 h 132"/>
                  <a:gd name="T24" fmla="*/ 32 w 286"/>
                  <a:gd name="T25" fmla="*/ 96 h 132"/>
                  <a:gd name="T26" fmla="*/ 18 w 286"/>
                  <a:gd name="T27" fmla="*/ 88 h 132"/>
                  <a:gd name="T28" fmla="*/ 14 w 286"/>
                  <a:gd name="T29" fmla="*/ 54 h 132"/>
                  <a:gd name="T30" fmla="*/ 94 w 286"/>
                  <a:gd name="T31" fmla="*/ 0 h 132"/>
                  <a:gd name="T32" fmla="*/ 94 w 286"/>
                  <a:gd name="T33" fmla="*/ 16 h 132"/>
                  <a:gd name="T34" fmla="*/ 80 w 286"/>
                  <a:gd name="T35" fmla="*/ 104 h 132"/>
                  <a:gd name="T36" fmla="*/ 134 w 286"/>
                  <a:gd name="T37" fmla="*/ 94 h 132"/>
                  <a:gd name="T38" fmla="*/ 128 w 286"/>
                  <a:gd name="T39" fmla="*/ 90 h 132"/>
                  <a:gd name="T40" fmla="*/ 140 w 286"/>
                  <a:gd name="T41" fmla="*/ 30 h 132"/>
                  <a:gd name="T42" fmla="*/ 114 w 286"/>
                  <a:gd name="T43" fmla="*/ 30 h 132"/>
                  <a:gd name="T44" fmla="*/ 114 w 286"/>
                  <a:gd name="T45" fmla="*/ 82 h 132"/>
                  <a:gd name="T46" fmla="*/ 118 w 286"/>
                  <a:gd name="T47" fmla="*/ 100 h 132"/>
                  <a:gd name="T48" fmla="*/ 132 w 286"/>
                  <a:gd name="T49" fmla="*/ 104 h 132"/>
                  <a:gd name="T50" fmla="*/ 140 w 286"/>
                  <a:gd name="T51" fmla="*/ 92 h 132"/>
                  <a:gd name="T52" fmla="*/ 194 w 286"/>
                  <a:gd name="T53" fmla="*/ 90 h 132"/>
                  <a:gd name="T54" fmla="*/ 174 w 286"/>
                  <a:gd name="T55" fmla="*/ 94 h 132"/>
                  <a:gd name="T56" fmla="*/ 162 w 286"/>
                  <a:gd name="T57" fmla="*/ 66 h 132"/>
                  <a:gd name="T58" fmla="*/ 168 w 286"/>
                  <a:gd name="T59" fmla="*/ 44 h 132"/>
                  <a:gd name="T60" fmla="*/ 188 w 286"/>
                  <a:gd name="T61" fmla="*/ 38 h 132"/>
                  <a:gd name="T62" fmla="*/ 200 w 286"/>
                  <a:gd name="T63" fmla="*/ 54 h 132"/>
                  <a:gd name="T64" fmla="*/ 202 w 286"/>
                  <a:gd name="T65" fmla="*/ 34 h 132"/>
                  <a:gd name="T66" fmla="*/ 182 w 286"/>
                  <a:gd name="T67" fmla="*/ 28 h 132"/>
                  <a:gd name="T68" fmla="*/ 158 w 286"/>
                  <a:gd name="T69" fmla="*/ 38 h 132"/>
                  <a:gd name="T70" fmla="*/ 148 w 286"/>
                  <a:gd name="T71" fmla="*/ 66 h 132"/>
                  <a:gd name="T72" fmla="*/ 154 w 286"/>
                  <a:gd name="T73" fmla="*/ 90 h 132"/>
                  <a:gd name="T74" fmla="*/ 168 w 286"/>
                  <a:gd name="T75" fmla="*/ 104 h 132"/>
                  <a:gd name="T76" fmla="*/ 194 w 286"/>
                  <a:gd name="T77" fmla="*/ 104 h 132"/>
                  <a:gd name="T78" fmla="*/ 214 w 286"/>
                  <a:gd name="T79" fmla="*/ 78 h 132"/>
                  <a:gd name="T80" fmla="*/ 194 w 286"/>
                  <a:gd name="T81" fmla="*/ 90 h 132"/>
                  <a:gd name="T82" fmla="*/ 238 w 286"/>
                  <a:gd name="T83" fmla="*/ 64 h 132"/>
                  <a:gd name="T84" fmla="*/ 242 w 286"/>
                  <a:gd name="T85" fmla="*/ 44 h 132"/>
                  <a:gd name="T86" fmla="*/ 256 w 286"/>
                  <a:gd name="T87" fmla="*/ 38 h 132"/>
                  <a:gd name="T88" fmla="*/ 268 w 286"/>
                  <a:gd name="T89" fmla="*/ 42 h 132"/>
                  <a:gd name="T90" fmla="*/ 286 w 286"/>
                  <a:gd name="T91" fmla="*/ 104 h 132"/>
                  <a:gd name="T92" fmla="*/ 282 w 286"/>
                  <a:gd name="T93" fmla="*/ 40 h 132"/>
                  <a:gd name="T94" fmla="*/ 274 w 286"/>
                  <a:gd name="T95" fmla="*/ 30 h 132"/>
                  <a:gd name="T96" fmla="*/ 252 w 286"/>
                  <a:gd name="T97" fmla="*/ 28 h 132"/>
                  <a:gd name="T98" fmla="*/ 238 w 286"/>
                  <a:gd name="T99" fmla="*/ 0 h 132"/>
                  <a:gd name="T100" fmla="*/ 238 w 286"/>
                  <a:gd name="T101" fmla="*/ 104 h 132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86"/>
                  <a:gd name="T154" fmla="*/ 0 h 132"/>
                  <a:gd name="T155" fmla="*/ 286 w 286"/>
                  <a:gd name="T156" fmla="*/ 132 h 132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86" h="132">
                    <a:moveTo>
                      <a:pt x="12" y="132"/>
                    </a:moveTo>
                    <a:lnTo>
                      <a:pt x="12" y="96"/>
                    </a:lnTo>
                    <a:lnTo>
                      <a:pt x="22" y="102"/>
                    </a:lnTo>
                    <a:lnTo>
                      <a:pt x="26" y="104"/>
                    </a:lnTo>
                    <a:lnTo>
                      <a:pt x="32" y="106"/>
                    </a:lnTo>
                    <a:lnTo>
                      <a:pt x="42" y="104"/>
                    </a:lnTo>
                    <a:lnTo>
                      <a:pt x="50" y="100"/>
                    </a:lnTo>
                    <a:lnTo>
                      <a:pt x="56" y="94"/>
                    </a:lnTo>
                    <a:lnTo>
                      <a:pt x="62" y="86"/>
                    </a:lnTo>
                    <a:lnTo>
                      <a:pt x="64" y="76"/>
                    </a:lnTo>
                    <a:lnTo>
                      <a:pt x="66" y="66"/>
                    </a:lnTo>
                    <a:lnTo>
                      <a:pt x="64" y="56"/>
                    </a:lnTo>
                    <a:lnTo>
                      <a:pt x="62" y="46"/>
                    </a:lnTo>
                    <a:lnTo>
                      <a:pt x="56" y="38"/>
                    </a:lnTo>
                    <a:lnTo>
                      <a:pt x="50" y="32"/>
                    </a:lnTo>
                    <a:lnTo>
                      <a:pt x="42" y="28"/>
                    </a:lnTo>
                    <a:lnTo>
                      <a:pt x="34" y="28"/>
                    </a:lnTo>
                    <a:lnTo>
                      <a:pt x="26" y="28"/>
                    </a:lnTo>
                    <a:lnTo>
                      <a:pt x="22" y="30"/>
                    </a:lnTo>
                    <a:lnTo>
                      <a:pt x="16" y="34"/>
                    </a:lnTo>
                    <a:lnTo>
                      <a:pt x="12" y="38"/>
                    </a:lnTo>
                    <a:lnTo>
                      <a:pt x="12" y="30"/>
                    </a:lnTo>
                    <a:lnTo>
                      <a:pt x="0" y="30"/>
                    </a:lnTo>
                    <a:lnTo>
                      <a:pt x="0" y="132"/>
                    </a:lnTo>
                    <a:lnTo>
                      <a:pt x="12" y="132"/>
                    </a:lnTo>
                    <a:close/>
                    <a:moveTo>
                      <a:pt x="18" y="46"/>
                    </a:moveTo>
                    <a:lnTo>
                      <a:pt x="18" y="46"/>
                    </a:lnTo>
                    <a:lnTo>
                      <a:pt x="24" y="40"/>
                    </a:lnTo>
                    <a:lnTo>
                      <a:pt x="32" y="38"/>
                    </a:lnTo>
                    <a:lnTo>
                      <a:pt x="40" y="40"/>
                    </a:lnTo>
                    <a:lnTo>
                      <a:pt x="46" y="44"/>
                    </a:lnTo>
                    <a:lnTo>
                      <a:pt x="50" y="54"/>
                    </a:lnTo>
                    <a:lnTo>
                      <a:pt x="52" y="66"/>
                    </a:lnTo>
                    <a:lnTo>
                      <a:pt x="50" y="80"/>
                    </a:lnTo>
                    <a:lnTo>
                      <a:pt x="46" y="88"/>
                    </a:lnTo>
                    <a:lnTo>
                      <a:pt x="40" y="94"/>
                    </a:lnTo>
                    <a:lnTo>
                      <a:pt x="32" y="96"/>
                    </a:lnTo>
                    <a:lnTo>
                      <a:pt x="24" y="94"/>
                    </a:lnTo>
                    <a:lnTo>
                      <a:pt x="18" y="88"/>
                    </a:lnTo>
                    <a:lnTo>
                      <a:pt x="14" y="80"/>
                    </a:lnTo>
                    <a:lnTo>
                      <a:pt x="12" y="68"/>
                    </a:lnTo>
                    <a:lnTo>
                      <a:pt x="14" y="54"/>
                    </a:lnTo>
                    <a:lnTo>
                      <a:pt x="18" y="46"/>
                    </a:lnTo>
                    <a:close/>
                    <a:moveTo>
                      <a:pt x="94" y="16"/>
                    </a:moveTo>
                    <a:lnTo>
                      <a:pt x="94" y="0"/>
                    </a:lnTo>
                    <a:lnTo>
                      <a:pt x="80" y="0"/>
                    </a:lnTo>
                    <a:lnTo>
                      <a:pt x="80" y="16"/>
                    </a:lnTo>
                    <a:lnTo>
                      <a:pt x="94" y="16"/>
                    </a:lnTo>
                    <a:close/>
                    <a:moveTo>
                      <a:pt x="94" y="104"/>
                    </a:moveTo>
                    <a:lnTo>
                      <a:pt x="94" y="30"/>
                    </a:lnTo>
                    <a:lnTo>
                      <a:pt x="80" y="30"/>
                    </a:lnTo>
                    <a:lnTo>
                      <a:pt x="80" y="104"/>
                    </a:lnTo>
                    <a:lnTo>
                      <a:pt x="94" y="104"/>
                    </a:lnTo>
                    <a:close/>
                    <a:moveTo>
                      <a:pt x="134" y="94"/>
                    </a:moveTo>
                    <a:lnTo>
                      <a:pt x="134" y="94"/>
                    </a:lnTo>
                    <a:lnTo>
                      <a:pt x="130" y="92"/>
                    </a:lnTo>
                    <a:lnTo>
                      <a:pt x="128" y="90"/>
                    </a:lnTo>
                    <a:lnTo>
                      <a:pt x="128" y="82"/>
                    </a:lnTo>
                    <a:lnTo>
                      <a:pt x="128" y="40"/>
                    </a:lnTo>
                    <a:lnTo>
                      <a:pt x="140" y="40"/>
                    </a:lnTo>
                    <a:lnTo>
                      <a:pt x="140" y="30"/>
                    </a:lnTo>
                    <a:lnTo>
                      <a:pt x="128" y="30"/>
                    </a:lnTo>
                    <a:lnTo>
                      <a:pt x="128" y="4"/>
                    </a:lnTo>
                    <a:lnTo>
                      <a:pt x="114" y="10"/>
                    </a:lnTo>
                    <a:lnTo>
                      <a:pt x="114" y="30"/>
                    </a:lnTo>
                    <a:lnTo>
                      <a:pt x="106" y="30"/>
                    </a:lnTo>
                    <a:lnTo>
                      <a:pt x="106" y="40"/>
                    </a:lnTo>
                    <a:lnTo>
                      <a:pt x="114" y="40"/>
                    </a:lnTo>
                    <a:lnTo>
                      <a:pt x="114" y="82"/>
                    </a:lnTo>
                    <a:lnTo>
                      <a:pt x="116" y="98"/>
                    </a:lnTo>
                    <a:lnTo>
                      <a:pt x="118" y="100"/>
                    </a:lnTo>
                    <a:lnTo>
                      <a:pt x="122" y="102"/>
                    </a:lnTo>
                    <a:lnTo>
                      <a:pt x="126" y="104"/>
                    </a:lnTo>
                    <a:lnTo>
                      <a:pt x="132" y="104"/>
                    </a:lnTo>
                    <a:lnTo>
                      <a:pt x="142" y="104"/>
                    </a:lnTo>
                    <a:lnTo>
                      <a:pt x="140" y="92"/>
                    </a:lnTo>
                    <a:lnTo>
                      <a:pt x="134" y="94"/>
                    </a:lnTo>
                    <a:close/>
                    <a:moveTo>
                      <a:pt x="194" y="90"/>
                    </a:moveTo>
                    <a:lnTo>
                      <a:pt x="194" y="90"/>
                    </a:lnTo>
                    <a:lnTo>
                      <a:pt x="190" y="94"/>
                    </a:lnTo>
                    <a:lnTo>
                      <a:pt x="182" y="96"/>
                    </a:lnTo>
                    <a:lnTo>
                      <a:pt x="174" y="94"/>
                    </a:lnTo>
                    <a:lnTo>
                      <a:pt x="168" y="88"/>
                    </a:lnTo>
                    <a:lnTo>
                      <a:pt x="164" y="80"/>
                    </a:lnTo>
                    <a:lnTo>
                      <a:pt x="162" y="66"/>
                    </a:lnTo>
                    <a:lnTo>
                      <a:pt x="164" y="54"/>
                    </a:lnTo>
                    <a:lnTo>
                      <a:pt x="168" y="44"/>
                    </a:lnTo>
                    <a:lnTo>
                      <a:pt x="174" y="40"/>
                    </a:lnTo>
                    <a:lnTo>
                      <a:pt x="184" y="38"/>
                    </a:lnTo>
                    <a:lnTo>
                      <a:pt x="188" y="38"/>
                    </a:lnTo>
                    <a:lnTo>
                      <a:pt x="194" y="42"/>
                    </a:lnTo>
                    <a:lnTo>
                      <a:pt x="198" y="46"/>
                    </a:lnTo>
                    <a:lnTo>
                      <a:pt x="200" y="54"/>
                    </a:lnTo>
                    <a:lnTo>
                      <a:pt x="212" y="52"/>
                    </a:lnTo>
                    <a:lnTo>
                      <a:pt x="208" y="42"/>
                    </a:lnTo>
                    <a:lnTo>
                      <a:pt x="202" y="34"/>
                    </a:lnTo>
                    <a:lnTo>
                      <a:pt x="194" y="30"/>
                    </a:lnTo>
                    <a:lnTo>
                      <a:pt x="182" y="28"/>
                    </a:lnTo>
                    <a:lnTo>
                      <a:pt x="174" y="28"/>
                    </a:lnTo>
                    <a:lnTo>
                      <a:pt x="164" y="32"/>
                    </a:lnTo>
                    <a:lnTo>
                      <a:pt x="158" y="38"/>
                    </a:lnTo>
                    <a:lnTo>
                      <a:pt x="152" y="46"/>
                    </a:lnTo>
                    <a:lnTo>
                      <a:pt x="150" y="56"/>
                    </a:lnTo>
                    <a:lnTo>
                      <a:pt x="148" y="66"/>
                    </a:lnTo>
                    <a:lnTo>
                      <a:pt x="150" y="76"/>
                    </a:lnTo>
                    <a:lnTo>
                      <a:pt x="152" y="84"/>
                    </a:lnTo>
                    <a:lnTo>
                      <a:pt x="154" y="90"/>
                    </a:lnTo>
                    <a:lnTo>
                      <a:pt x="158" y="96"/>
                    </a:lnTo>
                    <a:lnTo>
                      <a:pt x="164" y="100"/>
                    </a:lnTo>
                    <a:lnTo>
                      <a:pt x="168" y="104"/>
                    </a:lnTo>
                    <a:lnTo>
                      <a:pt x="176" y="106"/>
                    </a:lnTo>
                    <a:lnTo>
                      <a:pt x="182" y="106"/>
                    </a:lnTo>
                    <a:lnTo>
                      <a:pt x="194" y="104"/>
                    </a:lnTo>
                    <a:lnTo>
                      <a:pt x="204" y="98"/>
                    </a:lnTo>
                    <a:lnTo>
                      <a:pt x="210" y="90"/>
                    </a:lnTo>
                    <a:lnTo>
                      <a:pt x="214" y="78"/>
                    </a:lnTo>
                    <a:lnTo>
                      <a:pt x="202" y="76"/>
                    </a:lnTo>
                    <a:lnTo>
                      <a:pt x="198" y="84"/>
                    </a:lnTo>
                    <a:lnTo>
                      <a:pt x="194" y="90"/>
                    </a:lnTo>
                    <a:close/>
                    <a:moveTo>
                      <a:pt x="238" y="104"/>
                    </a:moveTo>
                    <a:lnTo>
                      <a:pt x="238" y="64"/>
                    </a:lnTo>
                    <a:lnTo>
                      <a:pt x="238" y="56"/>
                    </a:lnTo>
                    <a:lnTo>
                      <a:pt x="240" y="50"/>
                    </a:lnTo>
                    <a:lnTo>
                      <a:pt x="242" y="44"/>
                    </a:lnTo>
                    <a:lnTo>
                      <a:pt x="246" y="42"/>
                    </a:lnTo>
                    <a:lnTo>
                      <a:pt x="252" y="40"/>
                    </a:lnTo>
                    <a:lnTo>
                      <a:pt x="256" y="38"/>
                    </a:lnTo>
                    <a:lnTo>
                      <a:pt x="264" y="40"/>
                    </a:lnTo>
                    <a:lnTo>
                      <a:pt x="268" y="42"/>
                    </a:lnTo>
                    <a:lnTo>
                      <a:pt x="272" y="48"/>
                    </a:lnTo>
                    <a:lnTo>
                      <a:pt x="272" y="56"/>
                    </a:lnTo>
                    <a:lnTo>
                      <a:pt x="272" y="104"/>
                    </a:lnTo>
                    <a:lnTo>
                      <a:pt x="286" y="104"/>
                    </a:lnTo>
                    <a:lnTo>
                      <a:pt x="286" y="56"/>
                    </a:lnTo>
                    <a:lnTo>
                      <a:pt x="284" y="48"/>
                    </a:lnTo>
                    <a:lnTo>
                      <a:pt x="282" y="40"/>
                    </a:lnTo>
                    <a:lnTo>
                      <a:pt x="280" y="34"/>
                    </a:lnTo>
                    <a:lnTo>
                      <a:pt x="274" y="30"/>
                    </a:lnTo>
                    <a:lnTo>
                      <a:pt x="268" y="28"/>
                    </a:lnTo>
                    <a:lnTo>
                      <a:pt x="260" y="28"/>
                    </a:lnTo>
                    <a:lnTo>
                      <a:pt x="252" y="28"/>
                    </a:lnTo>
                    <a:lnTo>
                      <a:pt x="248" y="30"/>
                    </a:lnTo>
                    <a:lnTo>
                      <a:pt x="242" y="34"/>
                    </a:lnTo>
                    <a:lnTo>
                      <a:pt x="238" y="38"/>
                    </a:lnTo>
                    <a:lnTo>
                      <a:pt x="238" y="0"/>
                    </a:lnTo>
                    <a:lnTo>
                      <a:pt x="224" y="0"/>
                    </a:lnTo>
                    <a:lnTo>
                      <a:pt x="224" y="104"/>
                    </a:lnTo>
                    <a:lnTo>
                      <a:pt x="238" y="10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004" name="Freeform 415"/>
              <p:cNvSpPr>
                <a:spLocks noEditPoints="1"/>
              </p:cNvSpPr>
              <p:nvPr/>
            </p:nvSpPr>
            <p:spPr bwMode="auto">
              <a:xfrm>
                <a:off x="3948" y="2458"/>
                <a:ext cx="180" cy="104"/>
              </a:xfrm>
              <a:custGeom>
                <a:avLst/>
                <a:gdLst>
                  <a:gd name="T0" fmla="*/ 52 w 180"/>
                  <a:gd name="T1" fmla="*/ 0 h 104"/>
                  <a:gd name="T2" fmla="*/ 48 w 180"/>
                  <a:gd name="T3" fmla="*/ 32 h 104"/>
                  <a:gd name="T4" fmla="*/ 38 w 180"/>
                  <a:gd name="T5" fmla="*/ 28 h 104"/>
                  <a:gd name="T6" fmla="*/ 22 w 180"/>
                  <a:gd name="T7" fmla="*/ 28 h 104"/>
                  <a:gd name="T8" fmla="*/ 8 w 180"/>
                  <a:gd name="T9" fmla="*/ 38 h 104"/>
                  <a:gd name="T10" fmla="*/ 0 w 180"/>
                  <a:gd name="T11" fmla="*/ 56 h 104"/>
                  <a:gd name="T12" fmla="*/ 0 w 180"/>
                  <a:gd name="T13" fmla="*/ 76 h 104"/>
                  <a:gd name="T14" fmla="*/ 8 w 180"/>
                  <a:gd name="T15" fmla="*/ 94 h 104"/>
                  <a:gd name="T16" fmla="*/ 22 w 180"/>
                  <a:gd name="T17" fmla="*/ 104 h 104"/>
                  <a:gd name="T18" fmla="*/ 38 w 180"/>
                  <a:gd name="T19" fmla="*/ 104 h 104"/>
                  <a:gd name="T20" fmla="*/ 52 w 180"/>
                  <a:gd name="T21" fmla="*/ 94 h 104"/>
                  <a:gd name="T22" fmla="*/ 64 w 180"/>
                  <a:gd name="T23" fmla="*/ 102 h 104"/>
                  <a:gd name="T24" fmla="*/ 24 w 180"/>
                  <a:gd name="T25" fmla="*/ 38 h 104"/>
                  <a:gd name="T26" fmla="*/ 40 w 180"/>
                  <a:gd name="T27" fmla="*/ 38 h 104"/>
                  <a:gd name="T28" fmla="*/ 52 w 180"/>
                  <a:gd name="T29" fmla="*/ 54 h 104"/>
                  <a:gd name="T30" fmla="*/ 52 w 180"/>
                  <a:gd name="T31" fmla="*/ 78 h 104"/>
                  <a:gd name="T32" fmla="*/ 40 w 180"/>
                  <a:gd name="T33" fmla="*/ 92 h 104"/>
                  <a:gd name="T34" fmla="*/ 24 w 180"/>
                  <a:gd name="T35" fmla="*/ 92 h 104"/>
                  <a:gd name="T36" fmla="*/ 14 w 180"/>
                  <a:gd name="T37" fmla="*/ 78 h 104"/>
                  <a:gd name="T38" fmla="*/ 14 w 180"/>
                  <a:gd name="T39" fmla="*/ 52 h 104"/>
                  <a:gd name="T40" fmla="*/ 96 w 180"/>
                  <a:gd name="T41" fmla="*/ 14 h 104"/>
                  <a:gd name="T42" fmla="*/ 84 w 180"/>
                  <a:gd name="T43" fmla="*/ 14 h 104"/>
                  <a:gd name="T44" fmla="*/ 96 w 180"/>
                  <a:gd name="T45" fmla="*/ 102 h 104"/>
                  <a:gd name="T46" fmla="*/ 84 w 180"/>
                  <a:gd name="T47" fmla="*/ 102 h 104"/>
                  <a:gd name="T48" fmla="*/ 168 w 180"/>
                  <a:gd name="T49" fmla="*/ 102 h 104"/>
                  <a:gd name="T50" fmla="*/ 178 w 180"/>
                  <a:gd name="T51" fmla="*/ 94 h 104"/>
                  <a:gd name="T52" fmla="*/ 176 w 180"/>
                  <a:gd name="T53" fmla="*/ 54 h 104"/>
                  <a:gd name="T54" fmla="*/ 176 w 180"/>
                  <a:gd name="T55" fmla="*/ 44 h 104"/>
                  <a:gd name="T56" fmla="*/ 168 w 180"/>
                  <a:gd name="T57" fmla="*/ 32 h 104"/>
                  <a:gd name="T58" fmla="*/ 156 w 180"/>
                  <a:gd name="T59" fmla="*/ 28 h 104"/>
                  <a:gd name="T60" fmla="*/ 138 w 180"/>
                  <a:gd name="T61" fmla="*/ 28 h 104"/>
                  <a:gd name="T62" fmla="*/ 124 w 180"/>
                  <a:gd name="T63" fmla="*/ 32 h 104"/>
                  <a:gd name="T64" fmla="*/ 116 w 180"/>
                  <a:gd name="T65" fmla="*/ 42 h 104"/>
                  <a:gd name="T66" fmla="*/ 126 w 180"/>
                  <a:gd name="T67" fmla="*/ 52 h 104"/>
                  <a:gd name="T68" fmla="*/ 132 w 180"/>
                  <a:gd name="T69" fmla="*/ 40 h 104"/>
                  <a:gd name="T70" fmla="*/ 146 w 180"/>
                  <a:gd name="T71" fmla="*/ 38 h 104"/>
                  <a:gd name="T72" fmla="*/ 160 w 180"/>
                  <a:gd name="T73" fmla="*/ 42 h 104"/>
                  <a:gd name="T74" fmla="*/ 164 w 180"/>
                  <a:gd name="T75" fmla="*/ 52 h 104"/>
                  <a:gd name="T76" fmla="*/ 142 w 180"/>
                  <a:gd name="T77" fmla="*/ 60 h 104"/>
                  <a:gd name="T78" fmla="*/ 130 w 180"/>
                  <a:gd name="T79" fmla="*/ 62 h 104"/>
                  <a:gd name="T80" fmla="*/ 114 w 180"/>
                  <a:gd name="T81" fmla="*/ 74 h 104"/>
                  <a:gd name="T82" fmla="*/ 112 w 180"/>
                  <a:gd name="T83" fmla="*/ 84 h 104"/>
                  <a:gd name="T84" fmla="*/ 118 w 180"/>
                  <a:gd name="T85" fmla="*/ 98 h 104"/>
                  <a:gd name="T86" fmla="*/ 138 w 180"/>
                  <a:gd name="T87" fmla="*/ 104 h 104"/>
                  <a:gd name="T88" fmla="*/ 152 w 180"/>
                  <a:gd name="T89" fmla="*/ 102 h 104"/>
                  <a:gd name="T90" fmla="*/ 164 w 180"/>
                  <a:gd name="T91" fmla="*/ 94 h 104"/>
                  <a:gd name="T92" fmla="*/ 168 w 180"/>
                  <a:gd name="T93" fmla="*/ 102 h 104"/>
                  <a:gd name="T94" fmla="*/ 164 w 180"/>
                  <a:gd name="T95" fmla="*/ 78 h 104"/>
                  <a:gd name="T96" fmla="*/ 158 w 180"/>
                  <a:gd name="T97" fmla="*/ 88 h 104"/>
                  <a:gd name="T98" fmla="*/ 148 w 180"/>
                  <a:gd name="T99" fmla="*/ 94 h 104"/>
                  <a:gd name="T100" fmla="*/ 134 w 180"/>
                  <a:gd name="T101" fmla="*/ 94 h 104"/>
                  <a:gd name="T102" fmla="*/ 126 w 180"/>
                  <a:gd name="T103" fmla="*/ 88 h 104"/>
                  <a:gd name="T104" fmla="*/ 126 w 180"/>
                  <a:gd name="T105" fmla="*/ 76 h 104"/>
                  <a:gd name="T106" fmla="*/ 132 w 180"/>
                  <a:gd name="T107" fmla="*/ 72 h 104"/>
                  <a:gd name="T108" fmla="*/ 164 w 180"/>
                  <a:gd name="T109" fmla="*/ 66 h 104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80"/>
                  <a:gd name="T166" fmla="*/ 0 h 104"/>
                  <a:gd name="T167" fmla="*/ 180 w 180"/>
                  <a:gd name="T168" fmla="*/ 104 h 104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80" h="104">
                    <a:moveTo>
                      <a:pt x="64" y="102"/>
                    </a:moveTo>
                    <a:lnTo>
                      <a:pt x="64" y="0"/>
                    </a:lnTo>
                    <a:lnTo>
                      <a:pt x="52" y="0"/>
                    </a:lnTo>
                    <a:lnTo>
                      <a:pt x="52" y="36"/>
                    </a:lnTo>
                    <a:lnTo>
                      <a:pt x="48" y="32"/>
                    </a:lnTo>
                    <a:lnTo>
                      <a:pt x="42" y="30"/>
                    </a:lnTo>
                    <a:lnTo>
                      <a:pt x="38" y="28"/>
                    </a:lnTo>
                    <a:lnTo>
                      <a:pt x="30" y="26"/>
                    </a:lnTo>
                    <a:lnTo>
                      <a:pt x="22" y="28"/>
                    </a:lnTo>
                    <a:lnTo>
                      <a:pt x="14" y="32"/>
                    </a:lnTo>
                    <a:lnTo>
                      <a:pt x="8" y="38"/>
                    </a:lnTo>
                    <a:lnTo>
                      <a:pt x="2" y="46"/>
                    </a:lnTo>
                    <a:lnTo>
                      <a:pt x="0" y="56"/>
                    </a:lnTo>
                    <a:lnTo>
                      <a:pt x="0" y="66"/>
                    </a:lnTo>
                    <a:lnTo>
                      <a:pt x="0" y="76"/>
                    </a:lnTo>
                    <a:lnTo>
                      <a:pt x="4" y="86"/>
                    </a:lnTo>
                    <a:lnTo>
                      <a:pt x="8" y="94"/>
                    </a:lnTo>
                    <a:lnTo>
                      <a:pt x="14" y="100"/>
                    </a:lnTo>
                    <a:lnTo>
                      <a:pt x="22" y="104"/>
                    </a:lnTo>
                    <a:lnTo>
                      <a:pt x="32" y="104"/>
                    </a:lnTo>
                    <a:lnTo>
                      <a:pt x="38" y="104"/>
                    </a:lnTo>
                    <a:lnTo>
                      <a:pt x="44" y="102"/>
                    </a:lnTo>
                    <a:lnTo>
                      <a:pt x="48" y="98"/>
                    </a:lnTo>
                    <a:lnTo>
                      <a:pt x="52" y="94"/>
                    </a:lnTo>
                    <a:lnTo>
                      <a:pt x="52" y="102"/>
                    </a:lnTo>
                    <a:lnTo>
                      <a:pt x="64" y="102"/>
                    </a:lnTo>
                    <a:close/>
                    <a:moveTo>
                      <a:pt x="18" y="44"/>
                    </a:moveTo>
                    <a:lnTo>
                      <a:pt x="18" y="44"/>
                    </a:lnTo>
                    <a:lnTo>
                      <a:pt x="24" y="38"/>
                    </a:lnTo>
                    <a:lnTo>
                      <a:pt x="32" y="38"/>
                    </a:lnTo>
                    <a:lnTo>
                      <a:pt x="40" y="38"/>
                    </a:lnTo>
                    <a:lnTo>
                      <a:pt x="46" y="44"/>
                    </a:lnTo>
                    <a:lnTo>
                      <a:pt x="52" y="54"/>
                    </a:lnTo>
                    <a:lnTo>
                      <a:pt x="52" y="66"/>
                    </a:lnTo>
                    <a:lnTo>
                      <a:pt x="52" y="78"/>
                    </a:lnTo>
                    <a:lnTo>
                      <a:pt x="46" y="88"/>
                    </a:lnTo>
                    <a:lnTo>
                      <a:pt x="40" y="92"/>
                    </a:lnTo>
                    <a:lnTo>
                      <a:pt x="32" y="94"/>
                    </a:lnTo>
                    <a:lnTo>
                      <a:pt x="24" y="92"/>
                    </a:lnTo>
                    <a:lnTo>
                      <a:pt x="18" y="88"/>
                    </a:lnTo>
                    <a:lnTo>
                      <a:pt x="14" y="78"/>
                    </a:lnTo>
                    <a:lnTo>
                      <a:pt x="12" y="66"/>
                    </a:lnTo>
                    <a:lnTo>
                      <a:pt x="14" y="52"/>
                    </a:lnTo>
                    <a:lnTo>
                      <a:pt x="18" y="44"/>
                    </a:lnTo>
                    <a:close/>
                    <a:moveTo>
                      <a:pt x="96" y="14"/>
                    </a:moveTo>
                    <a:lnTo>
                      <a:pt x="96" y="0"/>
                    </a:lnTo>
                    <a:lnTo>
                      <a:pt x="84" y="0"/>
                    </a:lnTo>
                    <a:lnTo>
                      <a:pt x="84" y="14"/>
                    </a:lnTo>
                    <a:lnTo>
                      <a:pt x="96" y="14"/>
                    </a:lnTo>
                    <a:close/>
                    <a:moveTo>
                      <a:pt x="96" y="102"/>
                    </a:moveTo>
                    <a:lnTo>
                      <a:pt x="96" y="28"/>
                    </a:lnTo>
                    <a:lnTo>
                      <a:pt x="84" y="28"/>
                    </a:lnTo>
                    <a:lnTo>
                      <a:pt x="84" y="102"/>
                    </a:lnTo>
                    <a:lnTo>
                      <a:pt x="96" y="102"/>
                    </a:lnTo>
                    <a:close/>
                    <a:moveTo>
                      <a:pt x="168" y="102"/>
                    </a:moveTo>
                    <a:lnTo>
                      <a:pt x="180" y="102"/>
                    </a:lnTo>
                    <a:lnTo>
                      <a:pt x="178" y="94"/>
                    </a:lnTo>
                    <a:lnTo>
                      <a:pt x="176" y="72"/>
                    </a:lnTo>
                    <a:lnTo>
                      <a:pt x="176" y="54"/>
                    </a:lnTo>
                    <a:lnTo>
                      <a:pt x="176" y="44"/>
                    </a:lnTo>
                    <a:lnTo>
                      <a:pt x="172" y="34"/>
                    </a:lnTo>
                    <a:lnTo>
                      <a:pt x="168" y="32"/>
                    </a:lnTo>
                    <a:lnTo>
                      <a:pt x="164" y="28"/>
                    </a:lnTo>
                    <a:lnTo>
                      <a:pt x="156" y="28"/>
                    </a:lnTo>
                    <a:lnTo>
                      <a:pt x="148" y="26"/>
                    </a:lnTo>
                    <a:lnTo>
                      <a:pt x="138" y="28"/>
                    </a:lnTo>
                    <a:lnTo>
                      <a:pt x="130" y="30"/>
                    </a:lnTo>
                    <a:lnTo>
                      <a:pt x="124" y="32"/>
                    </a:lnTo>
                    <a:lnTo>
                      <a:pt x="120" y="36"/>
                    </a:lnTo>
                    <a:lnTo>
                      <a:pt x="116" y="42"/>
                    </a:lnTo>
                    <a:lnTo>
                      <a:pt x="114" y="50"/>
                    </a:lnTo>
                    <a:lnTo>
                      <a:pt x="126" y="52"/>
                    </a:lnTo>
                    <a:lnTo>
                      <a:pt x="128" y="44"/>
                    </a:lnTo>
                    <a:lnTo>
                      <a:pt x="132" y="40"/>
                    </a:lnTo>
                    <a:lnTo>
                      <a:pt x="138" y="38"/>
                    </a:lnTo>
                    <a:lnTo>
                      <a:pt x="146" y="38"/>
                    </a:lnTo>
                    <a:lnTo>
                      <a:pt x="154" y="38"/>
                    </a:lnTo>
                    <a:lnTo>
                      <a:pt x="160" y="42"/>
                    </a:lnTo>
                    <a:lnTo>
                      <a:pt x="162" y="46"/>
                    </a:lnTo>
                    <a:lnTo>
                      <a:pt x="164" y="52"/>
                    </a:lnTo>
                    <a:lnTo>
                      <a:pt x="164" y="56"/>
                    </a:lnTo>
                    <a:lnTo>
                      <a:pt x="142" y="60"/>
                    </a:lnTo>
                    <a:lnTo>
                      <a:pt x="130" y="62"/>
                    </a:lnTo>
                    <a:lnTo>
                      <a:pt x="120" y="66"/>
                    </a:lnTo>
                    <a:lnTo>
                      <a:pt x="114" y="74"/>
                    </a:lnTo>
                    <a:lnTo>
                      <a:pt x="112" y="78"/>
                    </a:lnTo>
                    <a:lnTo>
                      <a:pt x="112" y="84"/>
                    </a:lnTo>
                    <a:lnTo>
                      <a:pt x="114" y="92"/>
                    </a:lnTo>
                    <a:lnTo>
                      <a:pt x="118" y="98"/>
                    </a:lnTo>
                    <a:lnTo>
                      <a:pt x="126" y="104"/>
                    </a:lnTo>
                    <a:lnTo>
                      <a:pt x="138" y="104"/>
                    </a:lnTo>
                    <a:lnTo>
                      <a:pt x="144" y="104"/>
                    </a:lnTo>
                    <a:lnTo>
                      <a:pt x="152" y="102"/>
                    </a:lnTo>
                    <a:lnTo>
                      <a:pt x="158" y="98"/>
                    </a:lnTo>
                    <a:lnTo>
                      <a:pt x="164" y="94"/>
                    </a:lnTo>
                    <a:lnTo>
                      <a:pt x="168" y="102"/>
                    </a:lnTo>
                    <a:close/>
                    <a:moveTo>
                      <a:pt x="164" y="70"/>
                    </a:moveTo>
                    <a:lnTo>
                      <a:pt x="164" y="70"/>
                    </a:lnTo>
                    <a:lnTo>
                      <a:pt x="164" y="78"/>
                    </a:lnTo>
                    <a:lnTo>
                      <a:pt x="162" y="82"/>
                    </a:lnTo>
                    <a:lnTo>
                      <a:pt x="158" y="88"/>
                    </a:lnTo>
                    <a:lnTo>
                      <a:pt x="154" y="92"/>
                    </a:lnTo>
                    <a:lnTo>
                      <a:pt x="148" y="94"/>
                    </a:lnTo>
                    <a:lnTo>
                      <a:pt x="140" y="94"/>
                    </a:lnTo>
                    <a:lnTo>
                      <a:pt x="134" y="94"/>
                    </a:lnTo>
                    <a:lnTo>
                      <a:pt x="128" y="92"/>
                    </a:lnTo>
                    <a:lnTo>
                      <a:pt x="126" y="88"/>
                    </a:lnTo>
                    <a:lnTo>
                      <a:pt x="126" y="82"/>
                    </a:lnTo>
                    <a:lnTo>
                      <a:pt x="126" y="76"/>
                    </a:lnTo>
                    <a:lnTo>
                      <a:pt x="132" y="72"/>
                    </a:lnTo>
                    <a:lnTo>
                      <a:pt x="142" y="70"/>
                    </a:lnTo>
                    <a:lnTo>
                      <a:pt x="164" y="66"/>
                    </a:lnTo>
                    <a:lnTo>
                      <a:pt x="164" y="7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005" name="Freeform 416"/>
              <p:cNvSpPr>
                <a:spLocks noEditPoints="1"/>
              </p:cNvSpPr>
              <p:nvPr/>
            </p:nvSpPr>
            <p:spPr bwMode="auto">
              <a:xfrm>
                <a:off x="4568" y="2450"/>
                <a:ext cx="148" cy="104"/>
              </a:xfrm>
              <a:custGeom>
                <a:avLst/>
                <a:gdLst>
                  <a:gd name="T0" fmla="*/ 46 w 148"/>
                  <a:gd name="T1" fmla="*/ 90 h 104"/>
                  <a:gd name="T2" fmla="*/ 34 w 148"/>
                  <a:gd name="T3" fmla="*/ 94 h 104"/>
                  <a:gd name="T4" fmla="*/ 26 w 148"/>
                  <a:gd name="T5" fmla="*/ 92 h 104"/>
                  <a:gd name="T6" fmla="*/ 20 w 148"/>
                  <a:gd name="T7" fmla="*/ 86 h 104"/>
                  <a:gd name="T8" fmla="*/ 14 w 148"/>
                  <a:gd name="T9" fmla="*/ 64 h 104"/>
                  <a:gd name="T10" fmla="*/ 14 w 148"/>
                  <a:gd name="T11" fmla="*/ 52 h 104"/>
                  <a:gd name="T12" fmla="*/ 20 w 148"/>
                  <a:gd name="T13" fmla="*/ 44 h 104"/>
                  <a:gd name="T14" fmla="*/ 34 w 148"/>
                  <a:gd name="T15" fmla="*/ 36 h 104"/>
                  <a:gd name="T16" fmla="*/ 40 w 148"/>
                  <a:gd name="T17" fmla="*/ 38 h 104"/>
                  <a:gd name="T18" fmla="*/ 46 w 148"/>
                  <a:gd name="T19" fmla="*/ 40 h 104"/>
                  <a:gd name="T20" fmla="*/ 52 w 148"/>
                  <a:gd name="T21" fmla="*/ 52 h 104"/>
                  <a:gd name="T22" fmla="*/ 64 w 148"/>
                  <a:gd name="T23" fmla="*/ 50 h 104"/>
                  <a:gd name="T24" fmla="*/ 54 w 148"/>
                  <a:gd name="T25" fmla="*/ 32 h 104"/>
                  <a:gd name="T26" fmla="*/ 46 w 148"/>
                  <a:gd name="T27" fmla="*/ 28 h 104"/>
                  <a:gd name="T28" fmla="*/ 34 w 148"/>
                  <a:gd name="T29" fmla="*/ 26 h 104"/>
                  <a:gd name="T30" fmla="*/ 16 w 148"/>
                  <a:gd name="T31" fmla="*/ 30 h 104"/>
                  <a:gd name="T32" fmla="*/ 10 w 148"/>
                  <a:gd name="T33" fmla="*/ 36 h 104"/>
                  <a:gd name="T34" fmla="*/ 4 w 148"/>
                  <a:gd name="T35" fmla="*/ 44 h 104"/>
                  <a:gd name="T36" fmla="*/ 0 w 148"/>
                  <a:gd name="T37" fmla="*/ 66 h 104"/>
                  <a:gd name="T38" fmla="*/ 2 w 148"/>
                  <a:gd name="T39" fmla="*/ 74 h 104"/>
                  <a:gd name="T40" fmla="*/ 6 w 148"/>
                  <a:gd name="T41" fmla="*/ 88 h 104"/>
                  <a:gd name="T42" fmla="*/ 10 w 148"/>
                  <a:gd name="T43" fmla="*/ 94 h 104"/>
                  <a:gd name="T44" fmla="*/ 20 w 148"/>
                  <a:gd name="T45" fmla="*/ 102 h 104"/>
                  <a:gd name="T46" fmla="*/ 34 w 148"/>
                  <a:gd name="T47" fmla="*/ 104 h 104"/>
                  <a:gd name="T48" fmla="*/ 46 w 148"/>
                  <a:gd name="T49" fmla="*/ 102 h 104"/>
                  <a:gd name="T50" fmla="*/ 54 w 148"/>
                  <a:gd name="T51" fmla="*/ 96 h 104"/>
                  <a:gd name="T52" fmla="*/ 66 w 148"/>
                  <a:gd name="T53" fmla="*/ 76 h 104"/>
                  <a:gd name="T54" fmla="*/ 52 w 148"/>
                  <a:gd name="T55" fmla="*/ 76 h 104"/>
                  <a:gd name="T56" fmla="*/ 46 w 148"/>
                  <a:gd name="T57" fmla="*/ 90 h 104"/>
                  <a:gd name="T58" fmla="*/ 88 w 148"/>
                  <a:gd name="T59" fmla="*/ 102 h 104"/>
                  <a:gd name="T60" fmla="*/ 76 w 148"/>
                  <a:gd name="T61" fmla="*/ 0 h 104"/>
                  <a:gd name="T62" fmla="*/ 88 w 148"/>
                  <a:gd name="T63" fmla="*/ 102 h 104"/>
                  <a:gd name="T64" fmla="*/ 120 w 148"/>
                  <a:gd name="T65" fmla="*/ 102 h 104"/>
                  <a:gd name="T66" fmla="*/ 120 w 148"/>
                  <a:gd name="T67" fmla="*/ 64 h 104"/>
                  <a:gd name="T68" fmla="*/ 122 w 148"/>
                  <a:gd name="T69" fmla="*/ 48 h 104"/>
                  <a:gd name="T70" fmla="*/ 128 w 148"/>
                  <a:gd name="T71" fmla="*/ 42 h 104"/>
                  <a:gd name="T72" fmla="*/ 132 w 148"/>
                  <a:gd name="T73" fmla="*/ 40 h 104"/>
                  <a:gd name="T74" fmla="*/ 134 w 148"/>
                  <a:gd name="T75" fmla="*/ 40 h 104"/>
                  <a:gd name="T76" fmla="*/ 144 w 148"/>
                  <a:gd name="T77" fmla="*/ 42 h 104"/>
                  <a:gd name="T78" fmla="*/ 148 w 148"/>
                  <a:gd name="T79" fmla="*/ 30 h 104"/>
                  <a:gd name="T80" fmla="*/ 136 w 148"/>
                  <a:gd name="T81" fmla="*/ 26 h 104"/>
                  <a:gd name="T82" fmla="*/ 132 w 148"/>
                  <a:gd name="T83" fmla="*/ 26 h 104"/>
                  <a:gd name="T84" fmla="*/ 128 w 148"/>
                  <a:gd name="T85" fmla="*/ 28 h 104"/>
                  <a:gd name="T86" fmla="*/ 120 w 148"/>
                  <a:gd name="T87" fmla="*/ 40 h 104"/>
                  <a:gd name="T88" fmla="*/ 108 w 148"/>
                  <a:gd name="T89" fmla="*/ 28 h 104"/>
                  <a:gd name="T90" fmla="*/ 120 w 148"/>
                  <a:gd name="T91" fmla="*/ 102 h 10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48"/>
                  <a:gd name="T139" fmla="*/ 0 h 104"/>
                  <a:gd name="T140" fmla="*/ 148 w 148"/>
                  <a:gd name="T141" fmla="*/ 104 h 10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48" h="104">
                    <a:moveTo>
                      <a:pt x="46" y="90"/>
                    </a:moveTo>
                    <a:lnTo>
                      <a:pt x="46" y="90"/>
                    </a:lnTo>
                    <a:lnTo>
                      <a:pt x="40" y="92"/>
                    </a:lnTo>
                    <a:lnTo>
                      <a:pt x="34" y="94"/>
                    </a:lnTo>
                    <a:lnTo>
                      <a:pt x="26" y="92"/>
                    </a:lnTo>
                    <a:lnTo>
                      <a:pt x="20" y="86"/>
                    </a:lnTo>
                    <a:lnTo>
                      <a:pt x="14" y="78"/>
                    </a:lnTo>
                    <a:lnTo>
                      <a:pt x="14" y="64"/>
                    </a:lnTo>
                    <a:lnTo>
                      <a:pt x="14" y="52"/>
                    </a:lnTo>
                    <a:lnTo>
                      <a:pt x="20" y="44"/>
                    </a:lnTo>
                    <a:lnTo>
                      <a:pt x="26" y="38"/>
                    </a:lnTo>
                    <a:lnTo>
                      <a:pt x="34" y="36"/>
                    </a:lnTo>
                    <a:lnTo>
                      <a:pt x="40" y="38"/>
                    </a:lnTo>
                    <a:lnTo>
                      <a:pt x="46" y="40"/>
                    </a:lnTo>
                    <a:lnTo>
                      <a:pt x="50" y="44"/>
                    </a:lnTo>
                    <a:lnTo>
                      <a:pt x="52" y="52"/>
                    </a:lnTo>
                    <a:lnTo>
                      <a:pt x="64" y="50"/>
                    </a:lnTo>
                    <a:lnTo>
                      <a:pt x="60" y="40"/>
                    </a:lnTo>
                    <a:lnTo>
                      <a:pt x="54" y="32"/>
                    </a:lnTo>
                    <a:lnTo>
                      <a:pt x="46" y="28"/>
                    </a:lnTo>
                    <a:lnTo>
                      <a:pt x="34" y="26"/>
                    </a:lnTo>
                    <a:lnTo>
                      <a:pt x="26" y="28"/>
                    </a:lnTo>
                    <a:lnTo>
                      <a:pt x="16" y="30"/>
                    </a:lnTo>
                    <a:lnTo>
                      <a:pt x="10" y="36"/>
                    </a:lnTo>
                    <a:lnTo>
                      <a:pt x="4" y="44"/>
                    </a:lnTo>
                    <a:lnTo>
                      <a:pt x="2" y="54"/>
                    </a:lnTo>
                    <a:lnTo>
                      <a:pt x="0" y="66"/>
                    </a:lnTo>
                    <a:lnTo>
                      <a:pt x="2" y="74"/>
                    </a:lnTo>
                    <a:lnTo>
                      <a:pt x="2" y="82"/>
                    </a:lnTo>
                    <a:lnTo>
                      <a:pt x="6" y="88"/>
                    </a:lnTo>
                    <a:lnTo>
                      <a:pt x="10" y="94"/>
                    </a:lnTo>
                    <a:lnTo>
                      <a:pt x="14" y="98"/>
                    </a:lnTo>
                    <a:lnTo>
                      <a:pt x="20" y="102"/>
                    </a:lnTo>
                    <a:lnTo>
                      <a:pt x="28" y="104"/>
                    </a:lnTo>
                    <a:lnTo>
                      <a:pt x="34" y="104"/>
                    </a:lnTo>
                    <a:lnTo>
                      <a:pt x="46" y="102"/>
                    </a:lnTo>
                    <a:lnTo>
                      <a:pt x="54" y="96"/>
                    </a:lnTo>
                    <a:lnTo>
                      <a:pt x="62" y="88"/>
                    </a:lnTo>
                    <a:lnTo>
                      <a:pt x="66" y="76"/>
                    </a:lnTo>
                    <a:lnTo>
                      <a:pt x="52" y="76"/>
                    </a:lnTo>
                    <a:lnTo>
                      <a:pt x="50" y="84"/>
                    </a:lnTo>
                    <a:lnTo>
                      <a:pt x="46" y="90"/>
                    </a:lnTo>
                    <a:close/>
                    <a:moveTo>
                      <a:pt x="88" y="102"/>
                    </a:moveTo>
                    <a:lnTo>
                      <a:pt x="88" y="0"/>
                    </a:lnTo>
                    <a:lnTo>
                      <a:pt x="76" y="0"/>
                    </a:lnTo>
                    <a:lnTo>
                      <a:pt x="76" y="102"/>
                    </a:lnTo>
                    <a:lnTo>
                      <a:pt x="88" y="102"/>
                    </a:lnTo>
                    <a:close/>
                    <a:moveTo>
                      <a:pt x="120" y="102"/>
                    </a:moveTo>
                    <a:lnTo>
                      <a:pt x="120" y="64"/>
                    </a:lnTo>
                    <a:lnTo>
                      <a:pt x="122" y="48"/>
                    </a:lnTo>
                    <a:lnTo>
                      <a:pt x="124" y="44"/>
                    </a:lnTo>
                    <a:lnTo>
                      <a:pt x="128" y="42"/>
                    </a:lnTo>
                    <a:lnTo>
                      <a:pt x="132" y="40"/>
                    </a:lnTo>
                    <a:lnTo>
                      <a:pt x="134" y="40"/>
                    </a:lnTo>
                    <a:lnTo>
                      <a:pt x="140" y="40"/>
                    </a:lnTo>
                    <a:lnTo>
                      <a:pt x="144" y="42"/>
                    </a:lnTo>
                    <a:lnTo>
                      <a:pt x="148" y="30"/>
                    </a:lnTo>
                    <a:lnTo>
                      <a:pt x="142" y="28"/>
                    </a:lnTo>
                    <a:lnTo>
                      <a:pt x="136" y="26"/>
                    </a:lnTo>
                    <a:lnTo>
                      <a:pt x="132" y="26"/>
                    </a:lnTo>
                    <a:lnTo>
                      <a:pt x="128" y="28"/>
                    </a:lnTo>
                    <a:lnTo>
                      <a:pt x="124" y="32"/>
                    </a:lnTo>
                    <a:lnTo>
                      <a:pt x="120" y="40"/>
                    </a:lnTo>
                    <a:lnTo>
                      <a:pt x="120" y="28"/>
                    </a:lnTo>
                    <a:lnTo>
                      <a:pt x="108" y="28"/>
                    </a:lnTo>
                    <a:lnTo>
                      <a:pt x="108" y="102"/>
                    </a:lnTo>
                    <a:lnTo>
                      <a:pt x="120" y="10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006" name="Freeform 417"/>
              <p:cNvSpPr>
                <a:spLocks noEditPoints="1"/>
              </p:cNvSpPr>
              <p:nvPr/>
            </p:nvSpPr>
            <p:spPr bwMode="auto">
              <a:xfrm>
                <a:off x="4778" y="2458"/>
                <a:ext cx="264" cy="132"/>
              </a:xfrm>
              <a:custGeom>
                <a:avLst/>
                <a:gdLst>
                  <a:gd name="T0" fmla="*/ 26 w 264"/>
                  <a:gd name="T1" fmla="*/ 90 h 132"/>
                  <a:gd name="T2" fmla="*/ 22 w 264"/>
                  <a:gd name="T3" fmla="*/ 36 h 132"/>
                  <a:gd name="T4" fmla="*/ 22 w 264"/>
                  <a:gd name="T5" fmla="*/ 0 h 132"/>
                  <a:gd name="T6" fmla="*/ 0 w 264"/>
                  <a:gd name="T7" fmla="*/ 36 h 132"/>
                  <a:gd name="T8" fmla="*/ 12 w 264"/>
                  <a:gd name="T9" fmla="*/ 94 h 132"/>
                  <a:gd name="T10" fmla="*/ 18 w 264"/>
                  <a:gd name="T11" fmla="*/ 100 h 132"/>
                  <a:gd name="T12" fmla="*/ 38 w 264"/>
                  <a:gd name="T13" fmla="*/ 102 h 132"/>
                  <a:gd name="T14" fmla="*/ 30 w 264"/>
                  <a:gd name="T15" fmla="*/ 90 h 132"/>
                  <a:gd name="T16" fmla="*/ 66 w 264"/>
                  <a:gd name="T17" fmla="*/ 130 h 132"/>
                  <a:gd name="T18" fmla="*/ 74 w 264"/>
                  <a:gd name="T19" fmla="*/ 120 h 132"/>
                  <a:gd name="T20" fmla="*/ 80 w 264"/>
                  <a:gd name="T21" fmla="*/ 70 h 132"/>
                  <a:gd name="T22" fmla="*/ 70 w 264"/>
                  <a:gd name="T23" fmla="*/ 70 h 132"/>
                  <a:gd name="T24" fmla="*/ 70 w 264"/>
                  <a:gd name="T25" fmla="*/ 102 h 132"/>
                  <a:gd name="T26" fmla="*/ 64 w 264"/>
                  <a:gd name="T27" fmla="*/ 114 h 132"/>
                  <a:gd name="T28" fmla="*/ 54 w 264"/>
                  <a:gd name="T29" fmla="*/ 120 h 132"/>
                  <a:gd name="T30" fmla="*/ 56 w 264"/>
                  <a:gd name="T31" fmla="*/ 132 h 132"/>
                  <a:gd name="T32" fmla="*/ 132 w 264"/>
                  <a:gd name="T33" fmla="*/ 94 h 132"/>
                  <a:gd name="T34" fmla="*/ 152 w 264"/>
                  <a:gd name="T35" fmla="*/ 104 h 132"/>
                  <a:gd name="T36" fmla="*/ 170 w 264"/>
                  <a:gd name="T37" fmla="*/ 98 h 132"/>
                  <a:gd name="T38" fmla="*/ 184 w 264"/>
                  <a:gd name="T39" fmla="*/ 74 h 132"/>
                  <a:gd name="T40" fmla="*/ 182 w 264"/>
                  <a:gd name="T41" fmla="*/ 44 h 132"/>
                  <a:gd name="T42" fmla="*/ 170 w 264"/>
                  <a:gd name="T43" fmla="*/ 30 h 132"/>
                  <a:gd name="T44" fmla="*/ 146 w 264"/>
                  <a:gd name="T45" fmla="*/ 26 h 132"/>
                  <a:gd name="T46" fmla="*/ 132 w 264"/>
                  <a:gd name="T47" fmla="*/ 36 h 132"/>
                  <a:gd name="T48" fmla="*/ 132 w 264"/>
                  <a:gd name="T49" fmla="*/ 130 h 132"/>
                  <a:gd name="T50" fmla="*/ 144 w 264"/>
                  <a:gd name="T51" fmla="*/ 38 h 132"/>
                  <a:gd name="T52" fmla="*/ 166 w 264"/>
                  <a:gd name="T53" fmla="*/ 42 h 132"/>
                  <a:gd name="T54" fmla="*/ 172 w 264"/>
                  <a:gd name="T55" fmla="*/ 64 h 132"/>
                  <a:gd name="T56" fmla="*/ 160 w 264"/>
                  <a:gd name="T57" fmla="*/ 92 h 132"/>
                  <a:gd name="T58" fmla="*/ 138 w 264"/>
                  <a:gd name="T59" fmla="*/ 86 h 132"/>
                  <a:gd name="T60" fmla="*/ 132 w 264"/>
                  <a:gd name="T61" fmla="*/ 64 h 132"/>
                  <a:gd name="T62" fmla="*/ 244 w 264"/>
                  <a:gd name="T63" fmla="*/ 90 h 132"/>
                  <a:gd name="T64" fmla="*/ 232 w 264"/>
                  <a:gd name="T65" fmla="*/ 92 h 132"/>
                  <a:gd name="T66" fmla="*/ 212 w 264"/>
                  <a:gd name="T67" fmla="*/ 78 h 132"/>
                  <a:gd name="T68" fmla="*/ 264 w 264"/>
                  <a:gd name="T69" fmla="*/ 64 h 132"/>
                  <a:gd name="T70" fmla="*/ 260 w 264"/>
                  <a:gd name="T71" fmla="*/ 42 h 132"/>
                  <a:gd name="T72" fmla="*/ 244 w 264"/>
                  <a:gd name="T73" fmla="*/ 28 h 132"/>
                  <a:gd name="T74" fmla="*/ 224 w 264"/>
                  <a:gd name="T75" fmla="*/ 26 h 132"/>
                  <a:gd name="T76" fmla="*/ 206 w 264"/>
                  <a:gd name="T77" fmla="*/ 36 h 132"/>
                  <a:gd name="T78" fmla="*/ 196 w 264"/>
                  <a:gd name="T79" fmla="*/ 66 h 132"/>
                  <a:gd name="T80" fmla="*/ 202 w 264"/>
                  <a:gd name="T81" fmla="*/ 88 h 132"/>
                  <a:gd name="T82" fmla="*/ 216 w 264"/>
                  <a:gd name="T83" fmla="*/ 100 h 132"/>
                  <a:gd name="T84" fmla="*/ 244 w 264"/>
                  <a:gd name="T85" fmla="*/ 102 h 132"/>
                  <a:gd name="T86" fmla="*/ 264 w 264"/>
                  <a:gd name="T87" fmla="*/ 80 h 132"/>
                  <a:gd name="T88" fmla="*/ 244 w 264"/>
                  <a:gd name="T89" fmla="*/ 90 h 132"/>
                  <a:gd name="T90" fmla="*/ 224 w 264"/>
                  <a:gd name="T91" fmla="*/ 38 h 132"/>
                  <a:gd name="T92" fmla="*/ 246 w 264"/>
                  <a:gd name="T93" fmla="*/ 44 h 132"/>
                  <a:gd name="T94" fmla="*/ 210 w 264"/>
                  <a:gd name="T95" fmla="*/ 58 h 132"/>
                  <a:gd name="T96" fmla="*/ 216 w 264"/>
                  <a:gd name="T97" fmla="*/ 42 h 132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264"/>
                  <a:gd name="T148" fmla="*/ 0 h 132"/>
                  <a:gd name="T149" fmla="*/ 264 w 264"/>
                  <a:gd name="T150" fmla="*/ 132 h 132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264" h="132">
                    <a:moveTo>
                      <a:pt x="30" y="90"/>
                    </a:moveTo>
                    <a:lnTo>
                      <a:pt x="30" y="90"/>
                    </a:lnTo>
                    <a:lnTo>
                      <a:pt x="26" y="90"/>
                    </a:lnTo>
                    <a:lnTo>
                      <a:pt x="24" y="88"/>
                    </a:lnTo>
                    <a:lnTo>
                      <a:pt x="22" y="80"/>
                    </a:lnTo>
                    <a:lnTo>
                      <a:pt x="22" y="36"/>
                    </a:lnTo>
                    <a:lnTo>
                      <a:pt x="36" y="36"/>
                    </a:lnTo>
                    <a:lnTo>
                      <a:pt x="36" y="26"/>
                    </a:lnTo>
                    <a:lnTo>
                      <a:pt x="22" y="26"/>
                    </a:lnTo>
                    <a:lnTo>
                      <a:pt x="22" y="0"/>
                    </a:lnTo>
                    <a:lnTo>
                      <a:pt x="10" y="8"/>
                    </a:lnTo>
                    <a:lnTo>
                      <a:pt x="10" y="26"/>
                    </a:lnTo>
                    <a:lnTo>
                      <a:pt x="0" y="26"/>
                    </a:lnTo>
                    <a:lnTo>
                      <a:pt x="0" y="36"/>
                    </a:lnTo>
                    <a:lnTo>
                      <a:pt x="10" y="36"/>
                    </a:lnTo>
                    <a:lnTo>
                      <a:pt x="10" y="80"/>
                    </a:lnTo>
                    <a:lnTo>
                      <a:pt x="12" y="94"/>
                    </a:lnTo>
                    <a:lnTo>
                      <a:pt x="14" y="98"/>
                    </a:lnTo>
                    <a:lnTo>
                      <a:pt x="18" y="100"/>
                    </a:lnTo>
                    <a:lnTo>
                      <a:pt x="22" y="102"/>
                    </a:lnTo>
                    <a:lnTo>
                      <a:pt x="28" y="102"/>
                    </a:lnTo>
                    <a:lnTo>
                      <a:pt x="38" y="102"/>
                    </a:lnTo>
                    <a:lnTo>
                      <a:pt x="36" y="90"/>
                    </a:lnTo>
                    <a:lnTo>
                      <a:pt x="30" y="90"/>
                    </a:lnTo>
                    <a:close/>
                    <a:moveTo>
                      <a:pt x="56" y="132"/>
                    </a:moveTo>
                    <a:lnTo>
                      <a:pt x="56" y="132"/>
                    </a:lnTo>
                    <a:lnTo>
                      <a:pt x="62" y="132"/>
                    </a:lnTo>
                    <a:lnTo>
                      <a:pt x="66" y="130"/>
                    </a:lnTo>
                    <a:lnTo>
                      <a:pt x="70" y="126"/>
                    </a:lnTo>
                    <a:lnTo>
                      <a:pt x="74" y="120"/>
                    </a:lnTo>
                    <a:lnTo>
                      <a:pt x="82" y="104"/>
                    </a:lnTo>
                    <a:lnTo>
                      <a:pt x="110" y="26"/>
                    </a:lnTo>
                    <a:lnTo>
                      <a:pt x="96" y="26"/>
                    </a:lnTo>
                    <a:lnTo>
                      <a:pt x="80" y="70"/>
                    </a:lnTo>
                    <a:lnTo>
                      <a:pt x="76" y="88"/>
                    </a:lnTo>
                    <a:lnTo>
                      <a:pt x="70" y="70"/>
                    </a:lnTo>
                    <a:lnTo>
                      <a:pt x="54" y="26"/>
                    </a:lnTo>
                    <a:lnTo>
                      <a:pt x="42" y="26"/>
                    </a:lnTo>
                    <a:lnTo>
                      <a:pt x="70" y="102"/>
                    </a:lnTo>
                    <a:lnTo>
                      <a:pt x="68" y="106"/>
                    </a:lnTo>
                    <a:lnTo>
                      <a:pt x="64" y="114"/>
                    </a:lnTo>
                    <a:lnTo>
                      <a:pt x="60" y="118"/>
                    </a:lnTo>
                    <a:lnTo>
                      <a:pt x="54" y="120"/>
                    </a:lnTo>
                    <a:lnTo>
                      <a:pt x="46" y="118"/>
                    </a:lnTo>
                    <a:lnTo>
                      <a:pt x="48" y="130"/>
                    </a:lnTo>
                    <a:lnTo>
                      <a:pt x="56" y="132"/>
                    </a:lnTo>
                    <a:close/>
                    <a:moveTo>
                      <a:pt x="132" y="130"/>
                    </a:moveTo>
                    <a:lnTo>
                      <a:pt x="132" y="94"/>
                    </a:lnTo>
                    <a:lnTo>
                      <a:pt x="142" y="100"/>
                    </a:lnTo>
                    <a:lnTo>
                      <a:pt x="146" y="102"/>
                    </a:lnTo>
                    <a:lnTo>
                      <a:pt x="152" y="104"/>
                    </a:lnTo>
                    <a:lnTo>
                      <a:pt x="160" y="102"/>
                    </a:lnTo>
                    <a:lnTo>
                      <a:pt x="170" y="98"/>
                    </a:lnTo>
                    <a:lnTo>
                      <a:pt x="176" y="92"/>
                    </a:lnTo>
                    <a:lnTo>
                      <a:pt x="180" y="84"/>
                    </a:lnTo>
                    <a:lnTo>
                      <a:pt x="184" y="74"/>
                    </a:lnTo>
                    <a:lnTo>
                      <a:pt x="186" y="64"/>
                    </a:lnTo>
                    <a:lnTo>
                      <a:pt x="184" y="54"/>
                    </a:lnTo>
                    <a:lnTo>
                      <a:pt x="182" y="44"/>
                    </a:lnTo>
                    <a:lnTo>
                      <a:pt x="176" y="36"/>
                    </a:lnTo>
                    <a:lnTo>
                      <a:pt x="170" y="30"/>
                    </a:lnTo>
                    <a:lnTo>
                      <a:pt x="162" y="26"/>
                    </a:lnTo>
                    <a:lnTo>
                      <a:pt x="154" y="26"/>
                    </a:lnTo>
                    <a:lnTo>
                      <a:pt x="146" y="26"/>
                    </a:lnTo>
                    <a:lnTo>
                      <a:pt x="140" y="28"/>
                    </a:lnTo>
                    <a:lnTo>
                      <a:pt x="136" y="32"/>
                    </a:lnTo>
                    <a:lnTo>
                      <a:pt x="132" y="36"/>
                    </a:lnTo>
                    <a:lnTo>
                      <a:pt x="132" y="26"/>
                    </a:lnTo>
                    <a:lnTo>
                      <a:pt x="120" y="26"/>
                    </a:lnTo>
                    <a:lnTo>
                      <a:pt x="120" y="130"/>
                    </a:lnTo>
                    <a:lnTo>
                      <a:pt x="132" y="130"/>
                    </a:lnTo>
                    <a:close/>
                    <a:moveTo>
                      <a:pt x="138" y="42"/>
                    </a:moveTo>
                    <a:lnTo>
                      <a:pt x="138" y="42"/>
                    </a:lnTo>
                    <a:lnTo>
                      <a:pt x="144" y="38"/>
                    </a:lnTo>
                    <a:lnTo>
                      <a:pt x="152" y="36"/>
                    </a:lnTo>
                    <a:lnTo>
                      <a:pt x="160" y="38"/>
                    </a:lnTo>
                    <a:lnTo>
                      <a:pt x="166" y="42"/>
                    </a:lnTo>
                    <a:lnTo>
                      <a:pt x="170" y="52"/>
                    </a:lnTo>
                    <a:lnTo>
                      <a:pt x="172" y="64"/>
                    </a:lnTo>
                    <a:lnTo>
                      <a:pt x="170" y="76"/>
                    </a:lnTo>
                    <a:lnTo>
                      <a:pt x="166" y="86"/>
                    </a:lnTo>
                    <a:lnTo>
                      <a:pt x="160" y="92"/>
                    </a:lnTo>
                    <a:lnTo>
                      <a:pt x="152" y="92"/>
                    </a:lnTo>
                    <a:lnTo>
                      <a:pt x="144" y="92"/>
                    </a:lnTo>
                    <a:lnTo>
                      <a:pt x="138" y="86"/>
                    </a:lnTo>
                    <a:lnTo>
                      <a:pt x="134" y="78"/>
                    </a:lnTo>
                    <a:lnTo>
                      <a:pt x="132" y="64"/>
                    </a:lnTo>
                    <a:lnTo>
                      <a:pt x="134" y="52"/>
                    </a:lnTo>
                    <a:lnTo>
                      <a:pt x="138" y="42"/>
                    </a:lnTo>
                    <a:close/>
                    <a:moveTo>
                      <a:pt x="244" y="90"/>
                    </a:moveTo>
                    <a:lnTo>
                      <a:pt x="244" y="90"/>
                    </a:lnTo>
                    <a:lnTo>
                      <a:pt x="238" y="92"/>
                    </a:lnTo>
                    <a:lnTo>
                      <a:pt x="232" y="92"/>
                    </a:lnTo>
                    <a:lnTo>
                      <a:pt x="224" y="92"/>
                    </a:lnTo>
                    <a:lnTo>
                      <a:pt x="216" y="86"/>
                    </a:lnTo>
                    <a:lnTo>
                      <a:pt x="212" y="78"/>
                    </a:lnTo>
                    <a:lnTo>
                      <a:pt x="210" y="68"/>
                    </a:lnTo>
                    <a:lnTo>
                      <a:pt x="264" y="68"/>
                    </a:lnTo>
                    <a:lnTo>
                      <a:pt x="264" y="64"/>
                    </a:lnTo>
                    <a:lnTo>
                      <a:pt x="264" y="56"/>
                    </a:lnTo>
                    <a:lnTo>
                      <a:pt x="262" y="48"/>
                    </a:lnTo>
                    <a:lnTo>
                      <a:pt x="260" y="42"/>
                    </a:lnTo>
                    <a:lnTo>
                      <a:pt x="256" y="36"/>
                    </a:lnTo>
                    <a:lnTo>
                      <a:pt x="250" y="32"/>
                    </a:lnTo>
                    <a:lnTo>
                      <a:pt x="244" y="28"/>
                    </a:lnTo>
                    <a:lnTo>
                      <a:pt x="238" y="26"/>
                    </a:lnTo>
                    <a:lnTo>
                      <a:pt x="230" y="26"/>
                    </a:lnTo>
                    <a:lnTo>
                      <a:pt x="224" y="26"/>
                    </a:lnTo>
                    <a:lnTo>
                      <a:pt x="216" y="28"/>
                    </a:lnTo>
                    <a:lnTo>
                      <a:pt x="210" y="32"/>
                    </a:lnTo>
                    <a:lnTo>
                      <a:pt x="206" y="36"/>
                    </a:lnTo>
                    <a:lnTo>
                      <a:pt x="202" y="42"/>
                    </a:lnTo>
                    <a:lnTo>
                      <a:pt x="198" y="48"/>
                    </a:lnTo>
                    <a:lnTo>
                      <a:pt x="196" y="56"/>
                    </a:lnTo>
                    <a:lnTo>
                      <a:pt x="196" y="66"/>
                    </a:lnTo>
                    <a:lnTo>
                      <a:pt x="196" y="74"/>
                    </a:lnTo>
                    <a:lnTo>
                      <a:pt x="198" y="82"/>
                    </a:lnTo>
                    <a:lnTo>
                      <a:pt x="202" y="88"/>
                    </a:lnTo>
                    <a:lnTo>
                      <a:pt x="206" y="94"/>
                    </a:lnTo>
                    <a:lnTo>
                      <a:pt x="210" y="98"/>
                    </a:lnTo>
                    <a:lnTo>
                      <a:pt x="216" y="100"/>
                    </a:lnTo>
                    <a:lnTo>
                      <a:pt x="224" y="102"/>
                    </a:lnTo>
                    <a:lnTo>
                      <a:pt x="232" y="104"/>
                    </a:lnTo>
                    <a:lnTo>
                      <a:pt x="244" y="102"/>
                    </a:lnTo>
                    <a:lnTo>
                      <a:pt x="254" y="98"/>
                    </a:lnTo>
                    <a:lnTo>
                      <a:pt x="260" y="90"/>
                    </a:lnTo>
                    <a:lnTo>
                      <a:pt x="264" y="80"/>
                    </a:lnTo>
                    <a:lnTo>
                      <a:pt x="252" y="78"/>
                    </a:lnTo>
                    <a:lnTo>
                      <a:pt x="248" y="84"/>
                    </a:lnTo>
                    <a:lnTo>
                      <a:pt x="244" y="90"/>
                    </a:lnTo>
                    <a:close/>
                    <a:moveTo>
                      <a:pt x="216" y="42"/>
                    </a:moveTo>
                    <a:lnTo>
                      <a:pt x="216" y="42"/>
                    </a:lnTo>
                    <a:lnTo>
                      <a:pt x="224" y="38"/>
                    </a:lnTo>
                    <a:lnTo>
                      <a:pt x="232" y="36"/>
                    </a:lnTo>
                    <a:lnTo>
                      <a:pt x="240" y="38"/>
                    </a:lnTo>
                    <a:lnTo>
                      <a:pt x="246" y="44"/>
                    </a:lnTo>
                    <a:lnTo>
                      <a:pt x="250" y="48"/>
                    </a:lnTo>
                    <a:lnTo>
                      <a:pt x="252" y="58"/>
                    </a:lnTo>
                    <a:lnTo>
                      <a:pt x="210" y="58"/>
                    </a:lnTo>
                    <a:lnTo>
                      <a:pt x="212" y="48"/>
                    </a:lnTo>
                    <a:lnTo>
                      <a:pt x="216" y="4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007" name="Freeform 418"/>
              <p:cNvSpPr>
                <a:spLocks noEditPoints="1"/>
              </p:cNvSpPr>
              <p:nvPr/>
            </p:nvSpPr>
            <p:spPr bwMode="auto">
              <a:xfrm>
                <a:off x="5108" y="2462"/>
                <a:ext cx="232" cy="102"/>
              </a:xfrm>
              <a:custGeom>
                <a:avLst/>
                <a:gdLst>
                  <a:gd name="T0" fmla="*/ 68 w 232"/>
                  <a:gd name="T1" fmla="*/ 100 h 102"/>
                  <a:gd name="T2" fmla="*/ 64 w 232"/>
                  <a:gd name="T3" fmla="*/ 70 h 102"/>
                  <a:gd name="T4" fmla="*/ 64 w 232"/>
                  <a:gd name="T5" fmla="*/ 40 h 102"/>
                  <a:gd name="T6" fmla="*/ 60 w 232"/>
                  <a:gd name="T7" fmla="*/ 32 h 102"/>
                  <a:gd name="T8" fmla="*/ 50 w 232"/>
                  <a:gd name="T9" fmla="*/ 26 h 102"/>
                  <a:gd name="T10" fmla="*/ 36 w 232"/>
                  <a:gd name="T11" fmla="*/ 24 h 102"/>
                  <a:gd name="T12" fmla="*/ 18 w 232"/>
                  <a:gd name="T13" fmla="*/ 26 h 102"/>
                  <a:gd name="T14" fmla="*/ 6 w 232"/>
                  <a:gd name="T15" fmla="*/ 34 h 102"/>
                  <a:gd name="T16" fmla="*/ 14 w 232"/>
                  <a:gd name="T17" fmla="*/ 50 h 102"/>
                  <a:gd name="T18" fmla="*/ 20 w 232"/>
                  <a:gd name="T19" fmla="*/ 38 h 102"/>
                  <a:gd name="T20" fmla="*/ 34 w 232"/>
                  <a:gd name="T21" fmla="*/ 34 h 102"/>
                  <a:gd name="T22" fmla="*/ 48 w 232"/>
                  <a:gd name="T23" fmla="*/ 40 h 102"/>
                  <a:gd name="T24" fmla="*/ 52 w 232"/>
                  <a:gd name="T25" fmla="*/ 50 h 102"/>
                  <a:gd name="T26" fmla="*/ 52 w 232"/>
                  <a:gd name="T27" fmla="*/ 54 h 102"/>
                  <a:gd name="T28" fmla="*/ 18 w 232"/>
                  <a:gd name="T29" fmla="*/ 60 h 102"/>
                  <a:gd name="T30" fmla="*/ 8 w 232"/>
                  <a:gd name="T31" fmla="*/ 64 h 102"/>
                  <a:gd name="T32" fmla="*/ 0 w 232"/>
                  <a:gd name="T33" fmla="*/ 76 h 102"/>
                  <a:gd name="T34" fmla="*/ 0 w 232"/>
                  <a:gd name="T35" fmla="*/ 90 h 102"/>
                  <a:gd name="T36" fmla="*/ 14 w 232"/>
                  <a:gd name="T37" fmla="*/ 100 h 102"/>
                  <a:gd name="T38" fmla="*/ 32 w 232"/>
                  <a:gd name="T39" fmla="*/ 102 h 102"/>
                  <a:gd name="T40" fmla="*/ 46 w 232"/>
                  <a:gd name="T41" fmla="*/ 96 h 102"/>
                  <a:gd name="T42" fmla="*/ 54 w 232"/>
                  <a:gd name="T43" fmla="*/ 100 h 102"/>
                  <a:gd name="T44" fmla="*/ 52 w 232"/>
                  <a:gd name="T45" fmla="*/ 68 h 102"/>
                  <a:gd name="T46" fmla="*/ 50 w 232"/>
                  <a:gd name="T47" fmla="*/ 80 h 102"/>
                  <a:gd name="T48" fmla="*/ 40 w 232"/>
                  <a:gd name="T49" fmla="*/ 90 h 102"/>
                  <a:gd name="T50" fmla="*/ 28 w 232"/>
                  <a:gd name="T51" fmla="*/ 92 h 102"/>
                  <a:gd name="T52" fmla="*/ 16 w 232"/>
                  <a:gd name="T53" fmla="*/ 90 h 102"/>
                  <a:gd name="T54" fmla="*/ 12 w 232"/>
                  <a:gd name="T55" fmla="*/ 80 h 102"/>
                  <a:gd name="T56" fmla="*/ 20 w 232"/>
                  <a:gd name="T57" fmla="*/ 70 h 102"/>
                  <a:gd name="T58" fmla="*/ 30 w 232"/>
                  <a:gd name="T59" fmla="*/ 68 h 102"/>
                  <a:gd name="T60" fmla="*/ 52 w 232"/>
                  <a:gd name="T61" fmla="*/ 68 h 102"/>
                  <a:gd name="T62" fmla="*/ 96 w 232"/>
                  <a:gd name="T63" fmla="*/ 62 h 102"/>
                  <a:gd name="T64" fmla="*/ 98 w 232"/>
                  <a:gd name="T65" fmla="*/ 46 h 102"/>
                  <a:gd name="T66" fmla="*/ 104 w 232"/>
                  <a:gd name="T67" fmla="*/ 38 h 102"/>
                  <a:gd name="T68" fmla="*/ 114 w 232"/>
                  <a:gd name="T69" fmla="*/ 36 h 102"/>
                  <a:gd name="T70" fmla="*/ 124 w 232"/>
                  <a:gd name="T71" fmla="*/ 40 h 102"/>
                  <a:gd name="T72" fmla="*/ 128 w 232"/>
                  <a:gd name="T73" fmla="*/ 100 h 102"/>
                  <a:gd name="T74" fmla="*/ 140 w 232"/>
                  <a:gd name="T75" fmla="*/ 58 h 102"/>
                  <a:gd name="T76" fmla="*/ 146 w 232"/>
                  <a:gd name="T77" fmla="*/ 40 h 102"/>
                  <a:gd name="T78" fmla="*/ 158 w 232"/>
                  <a:gd name="T79" fmla="*/ 36 h 102"/>
                  <a:gd name="T80" fmla="*/ 172 w 232"/>
                  <a:gd name="T81" fmla="*/ 42 h 102"/>
                  <a:gd name="T82" fmla="*/ 172 w 232"/>
                  <a:gd name="T83" fmla="*/ 100 h 102"/>
                  <a:gd name="T84" fmla="*/ 184 w 232"/>
                  <a:gd name="T85" fmla="*/ 50 h 102"/>
                  <a:gd name="T86" fmla="*/ 178 w 232"/>
                  <a:gd name="T87" fmla="*/ 30 h 102"/>
                  <a:gd name="T88" fmla="*/ 162 w 232"/>
                  <a:gd name="T89" fmla="*/ 24 h 102"/>
                  <a:gd name="T90" fmla="*/ 144 w 232"/>
                  <a:gd name="T91" fmla="*/ 32 h 102"/>
                  <a:gd name="T92" fmla="*/ 136 w 232"/>
                  <a:gd name="T93" fmla="*/ 32 h 102"/>
                  <a:gd name="T94" fmla="*/ 124 w 232"/>
                  <a:gd name="T95" fmla="*/ 26 h 102"/>
                  <a:gd name="T96" fmla="*/ 110 w 232"/>
                  <a:gd name="T97" fmla="*/ 26 h 102"/>
                  <a:gd name="T98" fmla="*/ 98 w 232"/>
                  <a:gd name="T99" fmla="*/ 32 h 102"/>
                  <a:gd name="T100" fmla="*/ 84 w 232"/>
                  <a:gd name="T101" fmla="*/ 26 h 102"/>
                  <a:gd name="T102" fmla="*/ 96 w 232"/>
                  <a:gd name="T103" fmla="*/ 100 h 102"/>
                  <a:gd name="T104" fmla="*/ 222 w 232"/>
                  <a:gd name="T105" fmla="*/ 88 h 102"/>
                  <a:gd name="T106" fmla="*/ 218 w 232"/>
                  <a:gd name="T107" fmla="*/ 86 h 102"/>
                  <a:gd name="T108" fmla="*/ 230 w 232"/>
                  <a:gd name="T109" fmla="*/ 36 h 102"/>
                  <a:gd name="T110" fmla="*/ 218 w 232"/>
                  <a:gd name="T111" fmla="*/ 0 h 102"/>
                  <a:gd name="T112" fmla="*/ 196 w 232"/>
                  <a:gd name="T113" fmla="*/ 26 h 102"/>
                  <a:gd name="T114" fmla="*/ 206 w 232"/>
                  <a:gd name="T115" fmla="*/ 78 h 102"/>
                  <a:gd name="T116" fmla="*/ 208 w 232"/>
                  <a:gd name="T117" fmla="*/ 94 h 102"/>
                  <a:gd name="T118" fmla="*/ 212 w 232"/>
                  <a:gd name="T119" fmla="*/ 100 h 102"/>
                  <a:gd name="T120" fmla="*/ 224 w 232"/>
                  <a:gd name="T121" fmla="*/ 102 h 102"/>
                  <a:gd name="T122" fmla="*/ 230 w 232"/>
                  <a:gd name="T123" fmla="*/ 90 h 10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232"/>
                  <a:gd name="T187" fmla="*/ 0 h 102"/>
                  <a:gd name="T188" fmla="*/ 232 w 232"/>
                  <a:gd name="T189" fmla="*/ 102 h 102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232" h="102">
                    <a:moveTo>
                      <a:pt x="54" y="100"/>
                    </a:moveTo>
                    <a:lnTo>
                      <a:pt x="68" y="100"/>
                    </a:lnTo>
                    <a:lnTo>
                      <a:pt x="64" y="92"/>
                    </a:lnTo>
                    <a:lnTo>
                      <a:pt x="64" y="70"/>
                    </a:lnTo>
                    <a:lnTo>
                      <a:pt x="64" y="52"/>
                    </a:lnTo>
                    <a:lnTo>
                      <a:pt x="64" y="40"/>
                    </a:lnTo>
                    <a:lnTo>
                      <a:pt x="60" y="32"/>
                    </a:lnTo>
                    <a:lnTo>
                      <a:pt x="56" y="30"/>
                    </a:lnTo>
                    <a:lnTo>
                      <a:pt x="50" y="26"/>
                    </a:lnTo>
                    <a:lnTo>
                      <a:pt x="44" y="24"/>
                    </a:lnTo>
                    <a:lnTo>
                      <a:pt x="36" y="24"/>
                    </a:lnTo>
                    <a:lnTo>
                      <a:pt x="26" y="26"/>
                    </a:lnTo>
                    <a:lnTo>
                      <a:pt x="18" y="26"/>
                    </a:lnTo>
                    <a:lnTo>
                      <a:pt x="12" y="30"/>
                    </a:lnTo>
                    <a:lnTo>
                      <a:pt x="6" y="34"/>
                    </a:lnTo>
                    <a:lnTo>
                      <a:pt x="4" y="40"/>
                    </a:lnTo>
                    <a:lnTo>
                      <a:pt x="2" y="48"/>
                    </a:lnTo>
                    <a:lnTo>
                      <a:pt x="14" y="50"/>
                    </a:lnTo>
                    <a:lnTo>
                      <a:pt x="16" y="42"/>
                    </a:lnTo>
                    <a:lnTo>
                      <a:pt x="20" y="38"/>
                    </a:lnTo>
                    <a:lnTo>
                      <a:pt x="26" y="36"/>
                    </a:lnTo>
                    <a:lnTo>
                      <a:pt x="34" y="34"/>
                    </a:lnTo>
                    <a:lnTo>
                      <a:pt x="42" y="36"/>
                    </a:lnTo>
                    <a:lnTo>
                      <a:pt x="48" y="40"/>
                    </a:lnTo>
                    <a:lnTo>
                      <a:pt x="50" y="44"/>
                    </a:lnTo>
                    <a:lnTo>
                      <a:pt x="52" y="50"/>
                    </a:lnTo>
                    <a:lnTo>
                      <a:pt x="52" y="54"/>
                    </a:lnTo>
                    <a:lnTo>
                      <a:pt x="28" y="58"/>
                    </a:lnTo>
                    <a:lnTo>
                      <a:pt x="18" y="60"/>
                    </a:lnTo>
                    <a:lnTo>
                      <a:pt x="8" y="64"/>
                    </a:lnTo>
                    <a:lnTo>
                      <a:pt x="2" y="70"/>
                    </a:lnTo>
                    <a:lnTo>
                      <a:pt x="0" y="76"/>
                    </a:lnTo>
                    <a:lnTo>
                      <a:pt x="0" y="80"/>
                    </a:lnTo>
                    <a:lnTo>
                      <a:pt x="0" y="90"/>
                    </a:lnTo>
                    <a:lnTo>
                      <a:pt x="6" y="96"/>
                    </a:lnTo>
                    <a:lnTo>
                      <a:pt x="14" y="100"/>
                    </a:lnTo>
                    <a:lnTo>
                      <a:pt x="24" y="102"/>
                    </a:lnTo>
                    <a:lnTo>
                      <a:pt x="32" y="102"/>
                    </a:lnTo>
                    <a:lnTo>
                      <a:pt x="38" y="100"/>
                    </a:lnTo>
                    <a:lnTo>
                      <a:pt x="46" y="96"/>
                    </a:lnTo>
                    <a:lnTo>
                      <a:pt x="52" y="92"/>
                    </a:lnTo>
                    <a:lnTo>
                      <a:pt x="54" y="100"/>
                    </a:lnTo>
                    <a:close/>
                    <a:moveTo>
                      <a:pt x="52" y="68"/>
                    </a:moveTo>
                    <a:lnTo>
                      <a:pt x="52" y="68"/>
                    </a:lnTo>
                    <a:lnTo>
                      <a:pt x="50" y="76"/>
                    </a:lnTo>
                    <a:lnTo>
                      <a:pt x="50" y="80"/>
                    </a:lnTo>
                    <a:lnTo>
                      <a:pt x="46" y="86"/>
                    </a:lnTo>
                    <a:lnTo>
                      <a:pt x="40" y="90"/>
                    </a:lnTo>
                    <a:lnTo>
                      <a:pt x="34" y="92"/>
                    </a:lnTo>
                    <a:lnTo>
                      <a:pt x="28" y="92"/>
                    </a:lnTo>
                    <a:lnTo>
                      <a:pt x="22" y="92"/>
                    </a:lnTo>
                    <a:lnTo>
                      <a:pt x="16" y="90"/>
                    </a:lnTo>
                    <a:lnTo>
                      <a:pt x="14" y="86"/>
                    </a:lnTo>
                    <a:lnTo>
                      <a:pt x="12" y="80"/>
                    </a:lnTo>
                    <a:lnTo>
                      <a:pt x="14" y="74"/>
                    </a:lnTo>
                    <a:lnTo>
                      <a:pt x="20" y="70"/>
                    </a:lnTo>
                    <a:lnTo>
                      <a:pt x="30" y="68"/>
                    </a:lnTo>
                    <a:lnTo>
                      <a:pt x="52" y="64"/>
                    </a:lnTo>
                    <a:lnTo>
                      <a:pt x="52" y="68"/>
                    </a:lnTo>
                    <a:close/>
                    <a:moveTo>
                      <a:pt x="96" y="100"/>
                    </a:moveTo>
                    <a:lnTo>
                      <a:pt x="96" y="62"/>
                    </a:lnTo>
                    <a:lnTo>
                      <a:pt x="96" y="52"/>
                    </a:lnTo>
                    <a:lnTo>
                      <a:pt x="98" y="46"/>
                    </a:lnTo>
                    <a:lnTo>
                      <a:pt x="100" y="42"/>
                    </a:lnTo>
                    <a:lnTo>
                      <a:pt x="104" y="38"/>
                    </a:lnTo>
                    <a:lnTo>
                      <a:pt x="110" y="36"/>
                    </a:lnTo>
                    <a:lnTo>
                      <a:pt x="114" y="36"/>
                    </a:lnTo>
                    <a:lnTo>
                      <a:pt x="120" y="36"/>
                    </a:lnTo>
                    <a:lnTo>
                      <a:pt x="124" y="40"/>
                    </a:lnTo>
                    <a:lnTo>
                      <a:pt x="128" y="44"/>
                    </a:lnTo>
                    <a:lnTo>
                      <a:pt x="128" y="52"/>
                    </a:lnTo>
                    <a:lnTo>
                      <a:pt x="128" y="100"/>
                    </a:lnTo>
                    <a:lnTo>
                      <a:pt x="140" y="100"/>
                    </a:lnTo>
                    <a:lnTo>
                      <a:pt x="140" y="58"/>
                    </a:lnTo>
                    <a:lnTo>
                      <a:pt x="142" y="48"/>
                    </a:lnTo>
                    <a:lnTo>
                      <a:pt x="146" y="40"/>
                    </a:lnTo>
                    <a:lnTo>
                      <a:pt x="152" y="36"/>
                    </a:lnTo>
                    <a:lnTo>
                      <a:pt x="158" y="36"/>
                    </a:lnTo>
                    <a:lnTo>
                      <a:pt x="166" y="38"/>
                    </a:lnTo>
                    <a:lnTo>
                      <a:pt x="172" y="42"/>
                    </a:lnTo>
                    <a:lnTo>
                      <a:pt x="172" y="54"/>
                    </a:lnTo>
                    <a:lnTo>
                      <a:pt x="172" y="100"/>
                    </a:lnTo>
                    <a:lnTo>
                      <a:pt x="184" y="100"/>
                    </a:lnTo>
                    <a:lnTo>
                      <a:pt x="184" y="50"/>
                    </a:lnTo>
                    <a:lnTo>
                      <a:pt x="184" y="38"/>
                    </a:lnTo>
                    <a:lnTo>
                      <a:pt x="178" y="30"/>
                    </a:lnTo>
                    <a:lnTo>
                      <a:pt x="172" y="26"/>
                    </a:lnTo>
                    <a:lnTo>
                      <a:pt x="162" y="24"/>
                    </a:lnTo>
                    <a:lnTo>
                      <a:pt x="154" y="26"/>
                    </a:lnTo>
                    <a:lnTo>
                      <a:pt x="148" y="28"/>
                    </a:lnTo>
                    <a:lnTo>
                      <a:pt x="144" y="32"/>
                    </a:lnTo>
                    <a:lnTo>
                      <a:pt x="138" y="38"/>
                    </a:lnTo>
                    <a:lnTo>
                      <a:pt x="136" y="32"/>
                    </a:lnTo>
                    <a:lnTo>
                      <a:pt x="132" y="28"/>
                    </a:lnTo>
                    <a:lnTo>
                      <a:pt x="124" y="26"/>
                    </a:lnTo>
                    <a:lnTo>
                      <a:pt x="118" y="24"/>
                    </a:lnTo>
                    <a:lnTo>
                      <a:pt x="110" y="26"/>
                    </a:lnTo>
                    <a:lnTo>
                      <a:pt x="104" y="28"/>
                    </a:lnTo>
                    <a:lnTo>
                      <a:pt x="98" y="32"/>
                    </a:lnTo>
                    <a:lnTo>
                      <a:pt x="94" y="36"/>
                    </a:lnTo>
                    <a:lnTo>
                      <a:pt x="94" y="26"/>
                    </a:lnTo>
                    <a:lnTo>
                      <a:pt x="84" y="26"/>
                    </a:lnTo>
                    <a:lnTo>
                      <a:pt x="84" y="100"/>
                    </a:lnTo>
                    <a:lnTo>
                      <a:pt x="96" y="100"/>
                    </a:lnTo>
                    <a:close/>
                    <a:moveTo>
                      <a:pt x="226" y="90"/>
                    </a:moveTo>
                    <a:lnTo>
                      <a:pt x="226" y="90"/>
                    </a:lnTo>
                    <a:lnTo>
                      <a:pt x="222" y="88"/>
                    </a:lnTo>
                    <a:lnTo>
                      <a:pt x="218" y="86"/>
                    </a:lnTo>
                    <a:lnTo>
                      <a:pt x="218" y="80"/>
                    </a:lnTo>
                    <a:lnTo>
                      <a:pt x="218" y="36"/>
                    </a:lnTo>
                    <a:lnTo>
                      <a:pt x="230" y="36"/>
                    </a:lnTo>
                    <a:lnTo>
                      <a:pt x="230" y="26"/>
                    </a:lnTo>
                    <a:lnTo>
                      <a:pt x="218" y="26"/>
                    </a:lnTo>
                    <a:lnTo>
                      <a:pt x="218" y="0"/>
                    </a:lnTo>
                    <a:lnTo>
                      <a:pt x="206" y="8"/>
                    </a:lnTo>
                    <a:lnTo>
                      <a:pt x="206" y="26"/>
                    </a:lnTo>
                    <a:lnTo>
                      <a:pt x="196" y="26"/>
                    </a:lnTo>
                    <a:lnTo>
                      <a:pt x="196" y="36"/>
                    </a:lnTo>
                    <a:lnTo>
                      <a:pt x="206" y="36"/>
                    </a:lnTo>
                    <a:lnTo>
                      <a:pt x="206" y="78"/>
                    </a:lnTo>
                    <a:lnTo>
                      <a:pt x="208" y="94"/>
                    </a:lnTo>
                    <a:lnTo>
                      <a:pt x="210" y="96"/>
                    </a:lnTo>
                    <a:lnTo>
                      <a:pt x="212" y="100"/>
                    </a:lnTo>
                    <a:lnTo>
                      <a:pt x="218" y="102"/>
                    </a:lnTo>
                    <a:lnTo>
                      <a:pt x="224" y="102"/>
                    </a:lnTo>
                    <a:lnTo>
                      <a:pt x="232" y="100"/>
                    </a:lnTo>
                    <a:lnTo>
                      <a:pt x="230" y="90"/>
                    </a:lnTo>
                    <a:lnTo>
                      <a:pt x="226" y="9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008" name="Freeform 419"/>
              <p:cNvSpPr>
                <a:spLocks noEditPoints="1"/>
              </p:cNvSpPr>
              <p:nvPr/>
            </p:nvSpPr>
            <p:spPr bwMode="auto">
              <a:xfrm>
                <a:off x="700" y="2184"/>
                <a:ext cx="344" cy="78"/>
              </a:xfrm>
              <a:custGeom>
                <a:avLst/>
                <a:gdLst>
                  <a:gd name="T0" fmla="*/ 16 w 344"/>
                  <a:gd name="T1" fmla="*/ 20 h 78"/>
                  <a:gd name="T2" fmla="*/ 32 w 344"/>
                  <a:gd name="T3" fmla="*/ 12 h 78"/>
                  <a:gd name="T4" fmla="*/ 46 w 344"/>
                  <a:gd name="T5" fmla="*/ 20 h 78"/>
                  <a:gd name="T6" fmla="*/ 60 w 344"/>
                  <a:gd name="T7" fmla="*/ 32 h 78"/>
                  <a:gd name="T8" fmla="*/ 56 w 344"/>
                  <a:gd name="T9" fmla="*/ 10 h 78"/>
                  <a:gd name="T10" fmla="*/ 34 w 344"/>
                  <a:gd name="T11" fmla="*/ 0 h 78"/>
                  <a:gd name="T12" fmla="*/ 12 w 344"/>
                  <a:gd name="T13" fmla="*/ 12 h 78"/>
                  <a:gd name="T14" fmla="*/ 12 w 344"/>
                  <a:gd name="T15" fmla="*/ 76 h 78"/>
                  <a:gd name="T16" fmla="*/ 142 w 344"/>
                  <a:gd name="T17" fmla="*/ 68 h 78"/>
                  <a:gd name="T18" fmla="*/ 140 w 344"/>
                  <a:gd name="T19" fmla="*/ 18 h 78"/>
                  <a:gd name="T20" fmla="*/ 126 w 344"/>
                  <a:gd name="T21" fmla="*/ 2 h 78"/>
                  <a:gd name="T22" fmla="*/ 94 w 344"/>
                  <a:gd name="T23" fmla="*/ 4 h 78"/>
                  <a:gd name="T24" fmla="*/ 80 w 344"/>
                  <a:gd name="T25" fmla="*/ 16 h 78"/>
                  <a:gd name="T26" fmla="*/ 96 w 344"/>
                  <a:gd name="T27" fmla="*/ 14 h 78"/>
                  <a:gd name="T28" fmla="*/ 118 w 344"/>
                  <a:gd name="T29" fmla="*/ 12 h 78"/>
                  <a:gd name="T30" fmla="*/ 128 w 344"/>
                  <a:gd name="T31" fmla="*/ 26 h 78"/>
                  <a:gd name="T32" fmla="*/ 94 w 344"/>
                  <a:gd name="T33" fmla="*/ 36 h 78"/>
                  <a:gd name="T34" fmla="*/ 78 w 344"/>
                  <a:gd name="T35" fmla="*/ 48 h 78"/>
                  <a:gd name="T36" fmla="*/ 82 w 344"/>
                  <a:gd name="T37" fmla="*/ 72 h 78"/>
                  <a:gd name="T38" fmla="*/ 108 w 344"/>
                  <a:gd name="T39" fmla="*/ 78 h 78"/>
                  <a:gd name="T40" fmla="*/ 128 w 344"/>
                  <a:gd name="T41" fmla="*/ 68 h 78"/>
                  <a:gd name="T42" fmla="*/ 128 w 344"/>
                  <a:gd name="T43" fmla="*/ 52 h 78"/>
                  <a:gd name="T44" fmla="*/ 118 w 344"/>
                  <a:gd name="T45" fmla="*/ 66 h 78"/>
                  <a:gd name="T46" fmla="*/ 92 w 344"/>
                  <a:gd name="T47" fmla="*/ 66 h 78"/>
                  <a:gd name="T48" fmla="*/ 90 w 344"/>
                  <a:gd name="T49" fmla="*/ 50 h 78"/>
                  <a:gd name="T50" fmla="*/ 106 w 344"/>
                  <a:gd name="T51" fmla="*/ 44 h 78"/>
                  <a:gd name="T52" fmla="*/ 172 w 344"/>
                  <a:gd name="T53" fmla="*/ 38 h 78"/>
                  <a:gd name="T54" fmla="*/ 178 w 344"/>
                  <a:gd name="T55" fmla="*/ 18 h 78"/>
                  <a:gd name="T56" fmla="*/ 190 w 344"/>
                  <a:gd name="T57" fmla="*/ 12 h 78"/>
                  <a:gd name="T58" fmla="*/ 204 w 344"/>
                  <a:gd name="T59" fmla="*/ 28 h 78"/>
                  <a:gd name="T60" fmla="*/ 218 w 344"/>
                  <a:gd name="T61" fmla="*/ 24 h 78"/>
                  <a:gd name="T62" fmla="*/ 236 w 344"/>
                  <a:gd name="T63" fmla="*/ 12 h 78"/>
                  <a:gd name="T64" fmla="*/ 248 w 344"/>
                  <a:gd name="T65" fmla="*/ 30 h 78"/>
                  <a:gd name="T66" fmla="*/ 260 w 344"/>
                  <a:gd name="T67" fmla="*/ 14 h 78"/>
                  <a:gd name="T68" fmla="*/ 238 w 344"/>
                  <a:gd name="T69" fmla="*/ 0 h 78"/>
                  <a:gd name="T70" fmla="*/ 214 w 344"/>
                  <a:gd name="T71" fmla="*/ 14 h 78"/>
                  <a:gd name="T72" fmla="*/ 194 w 344"/>
                  <a:gd name="T73" fmla="*/ 0 h 78"/>
                  <a:gd name="T74" fmla="*/ 176 w 344"/>
                  <a:gd name="T75" fmla="*/ 8 h 78"/>
                  <a:gd name="T76" fmla="*/ 172 w 344"/>
                  <a:gd name="T77" fmla="*/ 76 h 78"/>
                  <a:gd name="T78" fmla="*/ 312 w 344"/>
                  <a:gd name="T79" fmla="*/ 68 h 78"/>
                  <a:gd name="T80" fmla="*/ 290 w 344"/>
                  <a:gd name="T81" fmla="*/ 54 h 78"/>
                  <a:gd name="T82" fmla="*/ 344 w 344"/>
                  <a:gd name="T83" fmla="*/ 40 h 78"/>
                  <a:gd name="T84" fmla="*/ 334 w 344"/>
                  <a:gd name="T85" fmla="*/ 10 h 78"/>
                  <a:gd name="T86" fmla="*/ 310 w 344"/>
                  <a:gd name="T87" fmla="*/ 0 h 78"/>
                  <a:gd name="T88" fmla="*/ 286 w 344"/>
                  <a:gd name="T89" fmla="*/ 12 h 78"/>
                  <a:gd name="T90" fmla="*/ 276 w 344"/>
                  <a:gd name="T91" fmla="*/ 40 h 78"/>
                  <a:gd name="T92" fmla="*/ 286 w 344"/>
                  <a:gd name="T93" fmla="*/ 68 h 78"/>
                  <a:gd name="T94" fmla="*/ 312 w 344"/>
                  <a:gd name="T95" fmla="*/ 78 h 78"/>
                  <a:gd name="T96" fmla="*/ 344 w 344"/>
                  <a:gd name="T97" fmla="*/ 54 h 78"/>
                  <a:gd name="T98" fmla="*/ 324 w 344"/>
                  <a:gd name="T99" fmla="*/ 64 h 78"/>
                  <a:gd name="T100" fmla="*/ 310 w 344"/>
                  <a:gd name="T101" fmla="*/ 10 h 78"/>
                  <a:gd name="T102" fmla="*/ 332 w 344"/>
                  <a:gd name="T103" fmla="*/ 32 h 78"/>
                  <a:gd name="T104" fmla="*/ 296 w 344"/>
                  <a:gd name="T105" fmla="*/ 16 h 78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344"/>
                  <a:gd name="T160" fmla="*/ 0 h 78"/>
                  <a:gd name="T161" fmla="*/ 344 w 344"/>
                  <a:gd name="T162" fmla="*/ 78 h 78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344" h="78">
                    <a:moveTo>
                      <a:pt x="12" y="76"/>
                    </a:moveTo>
                    <a:lnTo>
                      <a:pt x="12" y="36"/>
                    </a:lnTo>
                    <a:lnTo>
                      <a:pt x="14" y="24"/>
                    </a:lnTo>
                    <a:lnTo>
                      <a:pt x="16" y="20"/>
                    </a:lnTo>
                    <a:lnTo>
                      <a:pt x="18" y="16"/>
                    </a:lnTo>
                    <a:lnTo>
                      <a:pt x="24" y="12"/>
                    </a:lnTo>
                    <a:lnTo>
                      <a:pt x="32" y="12"/>
                    </a:lnTo>
                    <a:lnTo>
                      <a:pt x="36" y="12"/>
                    </a:lnTo>
                    <a:lnTo>
                      <a:pt x="42" y="14"/>
                    </a:lnTo>
                    <a:lnTo>
                      <a:pt x="44" y="16"/>
                    </a:lnTo>
                    <a:lnTo>
                      <a:pt x="46" y="20"/>
                    </a:lnTo>
                    <a:lnTo>
                      <a:pt x="48" y="32"/>
                    </a:lnTo>
                    <a:lnTo>
                      <a:pt x="48" y="76"/>
                    </a:lnTo>
                    <a:lnTo>
                      <a:pt x="60" y="76"/>
                    </a:lnTo>
                    <a:lnTo>
                      <a:pt x="60" y="32"/>
                    </a:lnTo>
                    <a:lnTo>
                      <a:pt x="60" y="18"/>
                    </a:lnTo>
                    <a:lnTo>
                      <a:pt x="56" y="10"/>
                    </a:lnTo>
                    <a:lnTo>
                      <a:pt x="52" y="6"/>
                    </a:lnTo>
                    <a:lnTo>
                      <a:pt x="48" y="4"/>
                    </a:lnTo>
                    <a:lnTo>
                      <a:pt x="42" y="2"/>
                    </a:lnTo>
                    <a:lnTo>
                      <a:pt x="34" y="0"/>
                    </a:lnTo>
                    <a:lnTo>
                      <a:pt x="28" y="2"/>
                    </a:lnTo>
                    <a:lnTo>
                      <a:pt x="22" y="4"/>
                    </a:lnTo>
                    <a:lnTo>
                      <a:pt x="16" y="8"/>
                    </a:lnTo>
                    <a:lnTo>
                      <a:pt x="12" y="12"/>
                    </a:lnTo>
                    <a:lnTo>
                      <a:pt x="12" y="2"/>
                    </a:lnTo>
                    <a:lnTo>
                      <a:pt x="0" y="2"/>
                    </a:lnTo>
                    <a:lnTo>
                      <a:pt x="0" y="76"/>
                    </a:lnTo>
                    <a:lnTo>
                      <a:pt x="12" y="76"/>
                    </a:lnTo>
                    <a:close/>
                    <a:moveTo>
                      <a:pt x="130" y="76"/>
                    </a:moveTo>
                    <a:lnTo>
                      <a:pt x="144" y="76"/>
                    </a:lnTo>
                    <a:lnTo>
                      <a:pt x="142" y="68"/>
                    </a:lnTo>
                    <a:lnTo>
                      <a:pt x="140" y="46"/>
                    </a:lnTo>
                    <a:lnTo>
                      <a:pt x="140" y="28"/>
                    </a:lnTo>
                    <a:lnTo>
                      <a:pt x="140" y="18"/>
                    </a:lnTo>
                    <a:lnTo>
                      <a:pt x="136" y="8"/>
                    </a:lnTo>
                    <a:lnTo>
                      <a:pt x="132" y="6"/>
                    </a:lnTo>
                    <a:lnTo>
                      <a:pt x="126" y="2"/>
                    </a:lnTo>
                    <a:lnTo>
                      <a:pt x="120" y="2"/>
                    </a:lnTo>
                    <a:lnTo>
                      <a:pt x="112" y="0"/>
                    </a:lnTo>
                    <a:lnTo>
                      <a:pt x="102" y="2"/>
                    </a:lnTo>
                    <a:lnTo>
                      <a:pt x="94" y="4"/>
                    </a:lnTo>
                    <a:lnTo>
                      <a:pt x="88" y="6"/>
                    </a:lnTo>
                    <a:lnTo>
                      <a:pt x="84" y="10"/>
                    </a:lnTo>
                    <a:lnTo>
                      <a:pt x="80" y="16"/>
                    </a:lnTo>
                    <a:lnTo>
                      <a:pt x="78" y="24"/>
                    </a:lnTo>
                    <a:lnTo>
                      <a:pt x="90" y="26"/>
                    </a:lnTo>
                    <a:lnTo>
                      <a:pt x="92" y="18"/>
                    </a:lnTo>
                    <a:lnTo>
                      <a:pt x="96" y="14"/>
                    </a:lnTo>
                    <a:lnTo>
                      <a:pt x="102" y="12"/>
                    </a:lnTo>
                    <a:lnTo>
                      <a:pt x="110" y="12"/>
                    </a:lnTo>
                    <a:lnTo>
                      <a:pt x="118" y="12"/>
                    </a:lnTo>
                    <a:lnTo>
                      <a:pt x="124" y="16"/>
                    </a:lnTo>
                    <a:lnTo>
                      <a:pt x="126" y="20"/>
                    </a:lnTo>
                    <a:lnTo>
                      <a:pt x="128" y="26"/>
                    </a:lnTo>
                    <a:lnTo>
                      <a:pt x="128" y="30"/>
                    </a:lnTo>
                    <a:lnTo>
                      <a:pt x="104" y="34"/>
                    </a:lnTo>
                    <a:lnTo>
                      <a:pt x="94" y="36"/>
                    </a:lnTo>
                    <a:lnTo>
                      <a:pt x="84" y="40"/>
                    </a:lnTo>
                    <a:lnTo>
                      <a:pt x="78" y="48"/>
                    </a:lnTo>
                    <a:lnTo>
                      <a:pt x="76" y="52"/>
                    </a:lnTo>
                    <a:lnTo>
                      <a:pt x="76" y="58"/>
                    </a:lnTo>
                    <a:lnTo>
                      <a:pt x="78" y="66"/>
                    </a:lnTo>
                    <a:lnTo>
                      <a:pt x="82" y="72"/>
                    </a:lnTo>
                    <a:lnTo>
                      <a:pt x="90" y="78"/>
                    </a:lnTo>
                    <a:lnTo>
                      <a:pt x="102" y="78"/>
                    </a:lnTo>
                    <a:lnTo>
                      <a:pt x="108" y="78"/>
                    </a:lnTo>
                    <a:lnTo>
                      <a:pt x="116" y="76"/>
                    </a:lnTo>
                    <a:lnTo>
                      <a:pt x="122" y="72"/>
                    </a:lnTo>
                    <a:lnTo>
                      <a:pt x="128" y="68"/>
                    </a:lnTo>
                    <a:lnTo>
                      <a:pt x="130" y="76"/>
                    </a:lnTo>
                    <a:close/>
                    <a:moveTo>
                      <a:pt x="128" y="44"/>
                    </a:moveTo>
                    <a:lnTo>
                      <a:pt x="128" y="44"/>
                    </a:lnTo>
                    <a:lnTo>
                      <a:pt x="128" y="52"/>
                    </a:lnTo>
                    <a:lnTo>
                      <a:pt x="126" y="56"/>
                    </a:lnTo>
                    <a:lnTo>
                      <a:pt x="122" y="62"/>
                    </a:lnTo>
                    <a:lnTo>
                      <a:pt x="118" y="66"/>
                    </a:lnTo>
                    <a:lnTo>
                      <a:pt x="110" y="68"/>
                    </a:lnTo>
                    <a:lnTo>
                      <a:pt x="104" y="68"/>
                    </a:lnTo>
                    <a:lnTo>
                      <a:pt x="98" y="68"/>
                    </a:lnTo>
                    <a:lnTo>
                      <a:pt x="92" y="66"/>
                    </a:lnTo>
                    <a:lnTo>
                      <a:pt x="90" y="62"/>
                    </a:lnTo>
                    <a:lnTo>
                      <a:pt x="88" y="56"/>
                    </a:lnTo>
                    <a:lnTo>
                      <a:pt x="90" y="50"/>
                    </a:lnTo>
                    <a:lnTo>
                      <a:pt x="96" y="46"/>
                    </a:lnTo>
                    <a:lnTo>
                      <a:pt x="106" y="44"/>
                    </a:lnTo>
                    <a:lnTo>
                      <a:pt x="128" y="40"/>
                    </a:lnTo>
                    <a:lnTo>
                      <a:pt x="128" y="44"/>
                    </a:lnTo>
                    <a:close/>
                    <a:moveTo>
                      <a:pt x="172" y="76"/>
                    </a:moveTo>
                    <a:lnTo>
                      <a:pt x="172" y="38"/>
                    </a:lnTo>
                    <a:lnTo>
                      <a:pt x="172" y="30"/>
                    </a:lnTo>
                    <a:lnTo>
                      <a:pt x="174" y="22"/>
                    </a:lnTo>
                    <a:lnTo>
                      <a:pt x="178" y="18"/>
                    </a:lnTo>
                    <a:lnTo>
                      <a:pt x="182" y="14"/>
                    </a:lnTo>
                    <a:lnTo>
                      <a:pt x="186" y="12"/>
                    </a:lnTo>
                    <a:lnTo>
                      <a:pt x="190" y="12"/>
                    </a:lnTo>
                    <a:lnTo>
                      <a:pt x="196" y="12"/>
                    </a:lnTo>
                    <a:lnTo>
                      <a:pt x="202" y="16"/>
                    </a:lnTo>
                    <a:lnTo>
                      <a:pt x="204" y="22"/>
                    </a:lnTo>
                    <a:lnTo>
                      <a:pt x="204" y="28"/>
                    </a:lnTo>
                    <a:lnTo>
                      <a:pt x="204" y="76"/>
                    </a:lnTo>
                    <a:lnTo>
                      <a:pt x="216" y="76"/>
                    </a:lnTo>
                    <a:lnTo>
                      <a:pt x="216" y="34"/>
                    </a:lnTo>
                    <a:lnTo>
                      <a:pt x="218" y="24"/>
                    </a:lnTo>
                    <a:lnTo>
                      <a:pt x="222" y="16"/>
                    </a:lnTo>
                    <a:lnTo>
                      <a:pt x="228" y="12"/>
                    </a:lnTo>
                    <a:lnTo>
                      <a:pt x="236" y="12"/>
                    </a:lnTo>
                    <a:lnTo>
                      <a:pt x="242" y="14"/>
                    </a:lnTo>
                    <a:lnTo>
                      <a:pt x="248" y="20"/>
                    </a:lnTo>
                    <a:lnTo>
                      <a:pt x="248" y="30"/>
                    </a:lnTo>
                    <a:lnTo>
                      <a:pt x="248" y="76"/>
                    </a:lnTo>
                    <a:lnTo>
                      <a:pt x="262" y="76"/>
                    </a:lnTo>
                    <a:lnTo>
                      <a:pt x="262" y="26"/>
                    </a:lnTo>
                    <a:lnTo>
                      <a:pt x="260" y="14"/>
                    </a:lnTo>
                    <a:lnTo>
                      <a:pt x="256" y="6"/>
                    </a:lnTo>
                    <a:lnTo>
                      <a:pt x="248" y="2"/>
                    </a:lnTo>
                    <a:lnTo>
                      <a:pt x="238" y="0"/>
                    </a:lnTo>
                    <a:lnTo>
                      <a:pt x="232" y="2"/>
                    </a:lnTo>
                    <a:lnTo>
                      <a:pt x="226" y="4"/>
                    </a:lnTo>
                    <a:lnTo>
                      <a:pt x="220" y="8"/>
                    </a:lnTo>
                    <a:lnTo>
                      <a:pt x="214" y="14"/>
                    </a:lnTo>
                    <a:lnTo>
                      <a:pt x="212" y="8"/>
                    </a:lnTo>
                    <a:lnTo>
                      <a:pt x="208" y="4"/>
                    </a:lnTo>
                    <a:lnTo>
                      <a:pt x="202" y="2"/>
                    </a:lnTo>
                    <a:lnTo>
                      <a:pt x="194" y="0"/>
                    </a:lnTo>
                    <a:lnTo>
                      <a:pt x="186" y="2"/>
                    </a:lnTo>
                    <a:lnTo>
                      <a:pt x="180" y="4"/>
                    </a:lnTo>
                    <a:lnTo>
                      <a:pt x="176" y="8"/>
                    </a:lnTo>
                    <a:lnTo>
                      <a:pt x="172" y="12"/>
                    </a:lnTo>
                    <a:lnTo>
                      <a:pt x="172" y="2"/>
                    </a:lnTo>
                    <a:lnTo>
                      <a:pt x="160" y="2"/>
                    </a:lnTo>
                    <a:lnTo>
                      <a:pt x="160" y="76"/>
                    </a:lnTo>
                    <a:lnTo>
                      <a:pt x="172" y="76"/>
                    </a:lnTo>
                    <a:close/>
                    <a:moveTo>
                      <a:pt x="324" y="64"/>
                    </a:moveTo>
                    <a:lnTo>
                      <a:pt x="324" y="64"/>
                    </a:lnTo>
                    <a:lnTo>
                      <a:pt x="318" y="68"/>
                    </a:lnTo>
                    <a:lnTo>
                      <a:pt x="312" y="68"/>
                    </a:lnTo>
                    <a:lnTo>
                      <a:pt x="302" y="66"/>
                    </a:lnTo>
                    <a:lnTo>
                      <a:pt x="296" y="62"/>
                    </a:lnTo>
                    <a:lnTo>
                      <a:pt x="290" y="54"/>
                    </a:lnTo>
                    <a:lnTo>
                      <a:pt x="288" y="42"/>
                    </a:lnTo>
                    <a:lnTo>
                      <a:pt x="344" y="42"/>
                    </a:lnTo>
                    <a:lnTo>
                      <a:pt x="344" y="40"/>
                    </a:lnTo>
                    <a:lnTo>
                      <a:pt x="344" y="30"/>
                    </a:lnTo>
                    <a:lnTo>
                      <a:pt x="342" y="24"/>
                    </a:lnTo>
                    <a:lnTo>
                      <a:pt x="340" y="16"/>
                    </a:lnTo>
                    <a:lnTo>
                      <a:pt x="334" y="10"/>
                    </a:lnTo>
                    <a:lnTo>
                      <a:pt x="330" y="6"/>
                    </a:lnTo>
                    <a:lnTo>
                      <a:pt x="324" y="4"/>
                    </a:lnTo>
                    <a:lnTo>
                      <a:pt x="318" y="2"/>
                    </a:lnTo>
                    <a:lnTo>
                      <a:pt x="310" y="0"/>
                    </a:lnTo>
                    <a:lnTo>
                      <a:pt x="304" y="2"/>
                    </a:lnTo>
                    <a:lnTo>
                      <a:pt x="296" y="4"/>
                    </a:lnTo>
                    <a:lnTo>
                      <a:pt x="290" y="6"/>
                    </a:lnTo>
                    <a:lnTo>
                      <a:pt x="286" y="12"/>
                    </a:lnTo>
                    <a:lnTo>
                      <a:pt x="280" y="16"/>
                    </a:lnTo>
                    <a:lnTo>
                      <a:pt x="278" y="24"/>
                    </a:lnTo>
                    <a:lnTo>
                      <a:pt x="276" y="32"/>
                    </a:lnTo>
                    <a:lnTo>
                      <a:pt x="276" y="40"/>
                    </a:lnTo>
                    <a:lnTo>
                      <a:pt x="276" y="48"/>
                    </a:lnTo>
                    <a:lnTo>
                      <a:pt x="278" y="56"/>
                    </a:lnTo>
                    <a:lnTo>
                      <a:pt x="280" y="62"/>
                    </a:lnTo>
                    <a:lnTo>
                      <a:pt x="286" y="68"/>
                    </a:lnTo>
                    <a:lnTo>
                      <a:pt x="290" y="72"/>
                    </a:lnTo>
                    <a:lnTo>
                      <a:pt x="296" y="76"/>
                    </a:lnTo>
                    <a:lnTo>
                      <a:pt x="304" y="78"/>
                    </a:lnTo>
                    <a:lnTo>
                      <a:pt x="312" y="78"/>
                    </a:lnTo>
                    <a:lnTo>
                      <a:pt x="322" y="78"/>
                    </a:lnTo>
                    <a:lnTo>
                      <a:pt x="332" y="72"/>
                    </a:lnTo>
                    <a:lnTo>
                      <a:pt x="340" y="64"/>
                    </a:lnTo>
                    <a:lnTo>
                      <a:pt x="344" y="54"/>
                    </a:lnTo>
                    <a:lnTo>
                      <a:pt x="330" y="52"/>
                    </a:lnTo>
                    <a:lnTo>
                      <a:pt x="328" y="60"/>
                    </a:lnTo>
                    <a:lnTo>
                      <a:pt x="324" y="64"/>
                    </a:lnTo>
                    <a:close/>
                    <a:moveTo>
                      <a:pt x="296" y="16"/>
                    </a:moveTo>
                    <a:lnTo>
                      <a:pt x="296" y="16"/>
                    </a:lnTo>
                    <a:lnTo>
                      <a:pt x="302" y="12"/>
                    </a:lnTo>
                    <a:lnTo>
                      <a:pt x="310" y="10"/>
                    </a:lnTo>
                    <a:lnTo>
                      <a:pt x="320" y="12"/>
                    </a:lnTo>
                    <a:lnTo>
                      <a:pt x="326" y="18"/>
                    </a:lnTo>
                    <a:lnTo>
                      <a:pt x="330" y="24"/>
                    </a:lnTo>
                    <a:lnTo>
                      <a:pt x="332" y="32"/>
                    </a:lnTo>
                    <a:lnTo>
                      <a:pt x="290" y="32"/>
                    </a:lnTo>
                    <a:lnTo>
                      <a:pt x="292" y="24"/>
                    </a:lnTo>
                    <a:lnTo>
                      <a:pt x="296" y="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009" name="Freeform 420"/>
              <p:cNvSpPr>
                <a:spLocks noEditPoints="1"/>
              </p:cNvSpPr>
              <p:nvPr/>
            </p:nvSpPr>
            <p:spPr bwMode="auto">
              <a:xfrm>
                <a:off x="1938" y="2034"/>
                <a:ext cx="346" cy="78"/>
              </a:xfrm>
              <a:custGeom>
                <a:avLst/>
                <a:gdLst>
                  <a:gd name="T0" fmla="*/ 16 w 346"/>
                  <a:gd name="T1" fmla="*/ 20 h 78"/>
                  <a:gd name="T2" fmla="*/ 34 w 346"/>
                  <a:gd name="T3" fmla="*/ 12 h 78"/>
                  <a:gd name="T4" fmla="*/ 48 w 346"/>
                  <a:gd name="T5" fmla="*/ 20 h 78"/>
                  <a:gd name="T6" fmla="*/ 62 w 346"/>
                  <a:gd name="T7" fmla="*/ 30 h 78"/>
                  <a:gd name="T8" fmla="*/ 56 w 346"/>
                  <a:gd name="T9" fmla="*/ 10 h 78"/>
                  <a:gd name="T10" fmla="*/ 36 w 346"/>
                  <a:gd name="T11" fmla="*/ 0 h 78"/>
                  <a:gd name="T12" fmla="*/ 12 w 346"/>
                  <a:gd name="T13" fmla="*/ 12 h 78"/>
                  <a:gd name="T14" fmla="*/ 14 w 346"/>
                  <a:gd name="T15" fmla="*/ 76 h 78"/>
                  <a:gd name="T16" fmla="*/ 142 w 346"/>
                  <a:gd name="T17" fmla="*/ 68 h 78"/>
                  <a:gd name="T18" fmla="*/ 140 w 346"/>
                  <a:gd name="T19" fmla="*/ 16 h 78"/>
                  <a:gd name="T20" fmla="*/ 128 w 346"/>
                  <a:gd name="T21" fmla="*/ 2 h 78"/>
                  <a:gd name="T22" fmla="*/ 96 w 346"/>
                  <a:gd name="T23" fmla="*/ 2 h 78"/>
                  <a:gd name="T24" fmla="*/ 82 w 346"/>
                  <a:gd name="T25" fmla="*/ 16 h 78"/>
                  <a:gd name="T26" fmla="*/ 98 w 346"/>
                  <a:gd name="T27" fmla="*/ 14 h 78"/>
                  <a:gd name="T28" fmla="*/ 120 w 346"/>
                  <a:gd name="T29" fmla="*/ 12 h 78"/>
                  <a:gd name="T30" fmla="*/ 128 w 346"/>
                  <a:gd name="T31" fmla="*/ 26 h 78"/>
                  <a:gd name="T32" fmla="*/ 94 w 346"/>
                  <a:gd name="T33" fmla="*/ 36 h 78"/>
                  <a:gd name="T34" fmla="*/ 80 w 346"/>
                  <a:gd name="T35" fmla="*/ 46 h 78"/>
                  <a:gd name="T36" fmla="*/ 84 w 346"/>
                  <a:gd name="T37" fmla="*/ 72 h 78"/>
                  <a:gd name="T38" fmla="*/ 110 w 346"/>
                  <a:gd name="T39" fmla="*/ 78 h 78"/>
                  <a:gd name="T40" fmla="*/ 130 w 346"/>
                  <a:gd name="T41" fmla="*/ 68 h 78"/>
                  <a:gd name="T42" fmla="*/ 128 w 346"/>
                  <a:gd name="T43" fmla="*/ 52 h 78"/>
                  <a:gd name="T44" fmla="*/ 118 w 346"/>
                  <a:gd name="T45" fmla="*/ 66 h 78"/>
                  <a:gd name="T46" fmla="*/ 94 w 346"/>
                  <a:gd name="T47" fmla="*/ 66 h 78"/>
                  <a:gd name="T48" fmla="*/ 92 w 346"/>
                  <a:gd name="T49" fmla="*/ 50 h 78"/>
                  <a:gd name="T50" fmla="*/ 108 w 346"/>
                  <a:gd name="T51" fmla="*/ 44 h 78"/>
                  <a:gd name="T52" fmla="*/ 174 w 346"/>
                  <a:gd name="T53" fmla="*/ 38 h 78"/>
                  <a:gd name="T54" fmla="*/ 178 w 346"/>
                  <a:gd name="T55" fmla="*/ 18 h 78"/>
                  <a:gd name="T56" fmla="*/ 192 w 346"/>
                  <a:gd name="T57" fmla="*/ 12 h 78"/>
                  <a:gd name="T58" fmla="*/ 206 w 346"/>
                  <a:gd name="T59" fmla="*/ 28 h 78"/>
                  <a:gd name="T60" fmla="*/ 220 w 346"/>
                  <a:gd name="T61" fmla="*/ 24 h 78"/>
                  <a:gd name="T62" fmla="*/ 236 w 346"/>
                  <a:gd name="T63" fmla="*/ 12 h 78"/>
                  <a:gd name="T64" fmla="*/ 250 w 346"/>
                  <a:gd name="T65" fmla="*/ 30 h 78"/>
                  <a:gd name="T66" fmla="*/ 260 w 346"/>
                  <a:gd name="T67" fmla="*/ 14 h 78"/>
                  <a:gd name="T68" fmla="*/ 240 w 346"/>
                  <a:gd name="T69" fmla="*/ 0 h 78"/>
                  <a:gd name="T70" fmla="*/ 216 w 346"/>
                  <a:gd name="T71" fmla="*/ 14 h 78"/>
                  <a:gd name="T72" fmla="*/ 194 w 346"/>
                  <a:gd name="T73" fmla="*/ 0 h 78"/>
                  <a:gd name="T74" fmla="*/ 176 w 346"/>
                  <a:gd name="T75" fmla="*/ 8 h 78"/>
                  <a:gd name="T76" fmla="*/ 174 w 346"/>
                  <a:gd name="T77" fmla="*/ 76 h 78"/>
                  <a:gd name="T78" fmla="*/ 312 w 346"/>
                  <a:gd name="T79" fmla="*/ 68 h 78"/>
                  <a:gd name="T80" fmla="*/ 292 w 346"/>
                  <a:gd name="T81" fmla="*/ 54 h 78"/>
                  <a:gd name="T82" fmla="*/ 346 w 346"/>
                  <a:gd name="T83" fmla="*/ 40 h 78"/>
                  <a:gd name="T84" fmla="*/ 336 w 346"/>
                  <a:gd name="T85" fmla="*/ 10 h 78"/>
                  <a:gd name="T86" fmla="*/ 312 w 346"/>
                  <a:gd name="T87" fmla="*/ 0 h 78"/>
                  <a:gd name="T88" fmla="*/ 286 w 346"/>
                  <a:gd name="T89" fmla="*/ 10 h 78"/>
                  <a:gd name="T90" fmla="*/ 276 w 346"/>
                  <a:gd name="T91" fmla="*/ 40 h 78"/>
                  <a:gd name="T92" fmla="*/ 286 w 346"/>
                  <a:gd name="T93" fmla="*/ 68 h 78"/>
                  <a:gd name="T94" fmla="*/ 312 w 346"/>
                  <a:gd name="T95" fmla="*/ 78 h 78"/>
                  <a:gd name="T96" fmla="*/ 346 w 346"/>
                  <a:gd name="T97" fmla="*/ 54 h 78"/>
                  <a:gd name="T98" fmla="*/ 324 w 346"/>
                  <a:gd name="T99" fmla="*/ 64 h 78"/>
                  <a:gd name="T100" fmla="*/ 312 w 346"/>
                  <a:gd name="T101" fmla="*/ 10 h 78"/>
                  <a:gd name="T102" fmla="*/ 332 w 346"/>
                  <a:gd name="T103" fmla="*/ 32 h 78"/>
                  <a:gd name="T104" fmla="*/ 298 w 346"/>
                  <a:gd name="T105" fmla="*/ 16 h 78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346"/>
                  <a:gd name="T160" fmla="*/ 0 h 78"/>
                  <a:gd name="T161" fmla="*/ 346 w 346"/>
                  <a:gd name="T162" fmla="*/ 78 h 78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346" h="78">
                    <a:moveTo>
                      <a:pt x="14" y="76"/>
                    </a:moveTo>
                    <a:lnTo>
                      <a:pt x="14" y="36"/>
                    </a:lnTo>
                    <a:lnTo>
                      <a:pt x="14" y="24"/>
                    </a:lnTo>
                    <a:lnTo>
                      <a:pt x="16" y="20"/>
                    </a:lnTo>
                    <a:lnTo>
                      <a:pt x="20" y="16"/>
                    </a:lnTo>
                    <a:lnTo>
                      <a:pt x="26" y="12"/>
                    </a:lnTo>
                    <a:lnTo>
                      <a:pt x="34" y="12"/>
                    </a:lnTo>
                    <a:lnTo>
                      <a:pt x="38" y="12"/>
                    </a:lnTo>
                    <a:lnTo>
                      <a:pt x="42" y="14"/>
                    </a:lnTo>
                    <a:lnTo>
                      <a:pt x="46" y="16"/>
                    </a:lnTo>
                    <a:lnTo>
                      <a:pt x="48" y="20"/>
                    </a:lnTo>
                    <a:lnTo>
                      <a:pt x="48" y="32"/>
                    </a:lnTo>
                    <a:lnTo>
                      <a:pt x="48" y="76"/>
                    </a:lnTo>
                    <a:lnTo>
                      <a:pt x="62" y="76"/>
                    </a:lnTo>
                    <a:lnTo>
                      <a:pt x="62" y="30"/>
                    </a:lnTo>
                    <a:lnTo>
                      <a:pt x="60" y="18"/>
                    </a:lnTo>
                    <a:lnTo>
                      <a:pt x="56" y="10"/>
                    </a:lnTo>
                    <a:lnTo>
                      <a:pt x="54" y="6"/>
                    </a:lnTo>
                    <a:lnTo>
                      <a:pt x="48" y="2"/>
                    </a:lnTo>
                    <a:lnTo>
                      <a:pt x="42" y="0"/>
                    </a:lnTo>
                    <a:lnTo>
                      <a:pt x="36" y="0"/>
                    </a:lnTo>
                    <a:lnTo>
                      <a:pt x="28" y="2"/>
                    </a:lnTo>
                    <a:lnTo>
                      <a:pt x="22" y="4"/>
                    </a:lnTo>
                    <a:lnTo>
                      <a:pt x="16" y="8"/>
                    </a:lnTo>
                    <a:lnTo>
                      <a:pt x="12" y="12"/>
                    </a:lnTo>
                    <a:lnTo>
                      <a:pt x="12" y="2"/>
                    </a:lnTo>
                    <a:lnTo>
                      <a:pt x="0" y="2"/>
                    </a:lnTo>
                    <a:lnTo>
                      <a:pt x="0" y="76"/>
                    </a:lnTo>
                    <a:lnTo>
                      <a:pt x="14" y="76"/>
                    </a:lnTo>
                    <a:close/>
                    <a:moveTo>
                      <a:pt x="132" y="76"/>
                    </a:moveTo>
                    <a:lnTo>
                      <a:pt x="146" y="76"/>
                    </a:lnTo>
                    <a:lnTo>
                      <a:pt x="142" y="68"/>
                    </a:lnTo>
                    <a:lnTo>
                      <a:pt x="142" y="46"/>
                    </a:lnTo>
                    <a:lnTo>
                      <a:pt x="142" y="28"/>
                    </a:lnTo>
                    <a:lnTo>
                      <a:pt x="140" y="16"/>
                    </a:lnTo>
                    <a:lnTo>
                      <a:pt x="136" y="8"/>
                    </a:lnTo>
                    <a:lnTo>
                      <a:pt x="134" y="6"/>
                    </a:lnTo>
                    <a:lnTo>
                      <a:pt x="128" y="2"/>
                    </a:lnTo>
                    <a:lnTo>
                      <a:pt x="122" y="0"/>
                    </a:lnTo>
                    <a:lnTo>
                      <a:pt x="112" y="0"/>
                    </a:lnTo>
                    <a:lnTo>
                      <a:pt x="104" y="0"/>
                    </a:lnTo>
                    <a:lnTo>
                      <a:pt x="96" y="2"/>
                    </a:lnTo>
                    <a:lnTo>
                      <a:pt x="90" y="6"/>
                    </a:lnTo>
                    <a:lnTo>
                      <a:pt x="84" y="10"/>
                    </a:lnTo>
                    <a:lnTo>
                      <a:pt x="82" y="16"/>
                    </a:lnTo>
                    <a:lnTo>
                      <a:pt x="78" y="24"/>
                    </a:lnTo>
                    <a:lnTo>
                      <a:pt x="92" y="26"/>
                    </a:lnTo>
                    <a:lnTo>
                      <a:pt x="94" y="18"/>
                    </a:lnTo>
                    <a:lnTo>
                      <a:pt x="98" y="14"/>
                    </a:lnTo>
                    <a:lnTo>
                      <a:pt x="102" y="12"/>
                    </a:lnTo>
                    <a:lnTo>
                      <a:pt x="110" y="10"/>
                    </a:lnTo>
                    <a:lnTo>
                      <a:pt x="120" y="12"/>
                    </a:lnTo>
                    <a:lnTo>
                      <a:pt x="126" y="16"/>
                    </a:lnTo>
                    <a:lnTo>
                      <a:pt x="128" y="20"/>
                    </a:lnTo>
                    <a:lnTo>
                      <a:pt x="128" y="26"/>
                    </a:lnTo>
                    <a:lnTo>
                      <a:pt x="128" y="30"/>
                    </a:lnTo>
                    <a:lnTo>
                      <a:pt x="106" y="34"/>
                    </a:lnTo>
                    <a:lnTo>
                      <a:pt x="94" y="36"/>
                    </a:lnTo>
                    <a:lnTo>
                      <a:pt x="86" y="40"/>
                    </a:lnTo>
                    <a:lnTo>
                      <a:pt x="80" y="46"/>
                    </a:lnTo>
                    <a:lnTo>
                      <a:pt x="78" y="52"/>
                    </a:lnTo>
                    <a:lnTo>
                      <a:pt x="76" y="56"/>
                    </a:lnTo>
                    <a:lnTo>
                      <a:pt x="78" y="66"/>
                    </a:lnTo>
                    <a:lnTo>
                      <a:pt x="84" y="72"/>
                    </a:lnTo>
                    <a:lnTo>
                      <a:pt x="92" y="76"/>
                    </a:lnTo>
                    <a:lnTo>
                      <a:pt x="102" y="78"/>
                    </a:lnTo>
                    <a:lnTo>
                      <a:pt x="110" y="78"/>
                    </a:lnTo>
                    <a:lnTo>
                      <a:pt x="116" y="76"/>
                    </a:lnTo>
                    <a:lnTo>
                      <a:pt x="122" y="72"/>
                    </a:lnTo>
                    <a:lnTo>
                      <a:pt x="130" y="68"/>
                    </a:lnTo>
                    <a:lnTo>
                      <a:pt x="132" y="76"/>
                    </a:lnTo>
                    <a:close/>
                    <a:moveTo>
                      <a:pt x="128" y="44"/>
                    </a:moveTo>
                    <a:lnTo>
                      <a:pt x="128" y="44"/>
                    </a:lnTo>
                    <a:lnTo>
                      <a:pt x="128" y="52"/>
                    </a:lnTo>
                    <a:lnTo>
                      <a:pt x="126" y="56"/>
                    </a:lnTo>
                    <a:lnTo>
                      <a:pt x="124" y="62"/>
                    </a:lnTo>
                    <a:lnTo>
                      <a:pt x="118" y="66"/>
                    </a:lnTo>
                    <a:lnTo>
                      <a:pt x="112" y="68"/>
                    </a:lnTo>
                    <a:lnTo>
                      <a:pt x="106" y="68"/>
                    </a:lnTo>
                    <a:lnTo>
                      <a:pt x="98" y="68"/>
                    </a:lnTo>
                    <a:lnTo>
                      <a:pt x="94" y="66"/>
                    </a:lnTo>
                    <a:lnTo>
                      <a:pt x="92" y="62"/>
                    </a:lnTo>
                    <a:lnTo>
                      <a:pt x="90" y="56"/>
                    </a:lnTo>
                    <a:lnTo>
                      <a:pt x="92" y="50"/>
                    </a:lnTo>
                    <a:lnTo>
                      <a:pt x="96" y="46"/>
                    </a:lnTo>
                    <a:lnTo>
                      <a:pt x="108" y="44"/>
                    </a:lnTo>
                    <a:lnTo>
                      <a:pt x="128" y="40"/>
                    </a:lnTo>
                    <a:lnTo>
                      <a:pt x="128" y="44"/>
                    </a:lnTo>
                    <a:close/>
                    <a:moveTo>
                      <a:pt x="174" y="76"/>
                    </a:moveTo>
                    <a:lnTo>
                      <a:pt x="174" y="38"/>
                    </a:lnTo>
                    <a:lnTo>
                      <a:pt x="174" y="28"/>
                    </a:lnTo>
                    <a:lnTo>
                      <a:pt x="176" y="22"/>
                    </a:lnTo>
                    <a:lnTo>
                      <a:pt x="178" y="18"/>
                    </a:lnTo>
                    <a:lnTo>
                      <a:pt x="182" y="14"/>
                    </a:lnTo>
                    <a:lnTo>
                      <a:pt x="188" y="12"/>
                    </a:lnTo>
                    <a:lnTo>
                      <a:pt x="192" y="12"/>
                    </a:lnTo>
                    <a:lnTo>
                      <a:pt x="198" y="12"/>
                    </a:lnTo>
                    <a:lnTo>
                      <a:pt x="202" y="16"/>
                    </a:lnTo>
                    <a:lnTo>
                      <a:pt x="204" y="20"/>
                    </a:lnTo>
                    <a:lnTo>
                      <a:pt x="206" y="28"/>
                    </a:lnTo>
                    <a:lnTo>
                      <a:pt x="206" y="76"/>
                    </a:lnTo>
                    <a:lnTo>
                      <a:pt x="218" y="76"/>
                    </a:lnTo>
                    <a:lnTo>
                      <a:pt x="218" y="34"/>
                    </a:lnTo>
                    <a:lnTo>
                      <a:pt x="220" y="24"/>
                    </a:lnTo>
                    <a:lnTo>
                      <a:pt x="224" y="16"/>
                    </a:lnTo>
                    <a:lnTo>
                      <a:pt x="230" y="12"/>
                    </a:lnTo>
                    <a:lnTo>
                      <a:pt x="236" y="12"/>
                    </a:lnTo>
                    <a:lnTo>
                      <a:pt x="244" y="14"/>
                    </a:lnTo>
                    <a:lnTo>
                      <a:pt x="248" y="18"/>
                    </a:lnTo>
                    <a:lnTo>
                      <a:pt x="250" y="30"/>
                    </a:lnTo>
                    <a:lnTo>
                      <a:pt x="250" y="76"/>
                    </a:lnTo>
                    <a:lnTo>
                      <a:pt x="262" y="76"/>
                    </a:lnTo>
                    <a:lnTo>
                      <a:pt x="262" y="26"/>
                    </a:lnTo>
                    <a:lnTo>
                      <a:pt x="260" y="14"/>
                    </a:lnTo>
                    <a:lnTo>
                      <a:pt x="256" y="6"/>
                    </a:lnTo>
                    <a:lnTo>
                      <a:pt x="250" y="2"/>
                    </a:lnTo>
                    <a:lnTo>
                      <a:pt x="240" y="0"/>
                    </a:lnTo>
                    <a:lnTo>
                      <a:pt x="232" y="2"/>
                    </a:lnTo>
                    <a:lnTo>
                      <a:pt x="226" y="4"/>
                    </a:lnTo>
                    <a:lnTo>
                      <a:pt x="220" y="8"/>
                    </a:lnTo>
                    <a:lnTo>
                      <a:pt x="216" y="14"/>
                    </a:lnTo>
                    <a:lnTo>
                      <a:pt x="214" y="8"/>
                    </a:lnTo>
                    <a:lnTo>
                      <a:pt x="208" y="4"/>
                    </a:lnTo>
                    <a:lnTo>
                      <a:pt x="202" y="2"/>
                    </a:lnTo>
                    <a:lnTo>
                      <a:pt x="194" y="0"/>
                    </a:lnTo>
                    <a:lnTo>
                      <a:pt x="188" y="2"/>
                    </a:lnTo>
                    <a:lnTo>
                      <a:pt x="182" y="4"/>
                    </a:lnTo>
                    <a:lnTo>
                      <a:pt x="176" y="8"/>
                    </a:lnTo>
                    <a:lnTo>
                      <a:pt x="172" y="12"/>
                    </a:lnTo>
                    <a:lnTo>
                      <a:pt x="172" y="2"/>
                    </a:lnTo>
                    <a:lnTo>
                      <a:pt x="162" y="2"/>
                    </a:lnTo>
                    <a:lnTo>
                      <a:pt x="162" y="76"/>
                    </a:lnTo>
                    <a:lnTo>
                      <a:pt x="174" y="76"/>
                    </a:lnTo>
                    <a:close/>
                    <a:moveTo>
                      <a:pt x="324" y="64"/>
                    </a:moveTo>
                    <a:lnTo>
                      <a:pt x="324" y="64"/>
                    </a:lnTo>
                    <a:lnTo>
                      <a:pt x="318" y="68"/>
                    </a:lnTo>
                    <a:lnTo>
                      <a:pt x="312" y="68"/>
                    </a:lnTo>
                    <a:lnTo>
                      <a:pt x="304" y="66"/>
                    </a:lnTo>
                    <a:lnTo>
                      <a:pt x="296" y="62"/>
                    </a:lnTo>
                    <a:lnTo>
                      <a:pt x="292" y="54"/>
                    </a:lnTo>
                    <a:lnTo>
                      <a:pt x="290" y="42"/>
                    </a:lnTo>
                    <a:lnTo>
                      <a:pt x="346" y="42"/>
                    </a:lnTo>
                    <a:lnTo>
                      <a:pt x="346" y="40"/>
                    </a:lnTo>
                    <a:lnTo>
                      <a:pt x="344" y="30"/>
                    </a:lnTo>
                    <a:lnTo>
                      <a:pt x="344" y="22"/>
                    </a:lnTo>
                    <a:lnTo>
                      <a:pt x="340" y="16"/>
                    </a:lnTo>
                    <a:lnTo>
                      <a:pt x="336" y="10"/>
                    </a:lnTo>
                    <a:lnTo>
                      <a:pt x="330" y="6"/>
                    </a:lnTo>
                    <a:lnTo>
                      <a:pt x="326" y="2"/>
                    </a:lnTo>
                    <a:lnTo>
                      <a:pt x="318" y="0"/>
                    </a:lnTo>
                    <a:lnTo>
                      <a:pt x="312" y="0"/>
                    </a:lnTo>
                    <a:lnTo>
                      <a:pt x="304" y="0"/>
                    </a:lnTo>
                    <a:lnTo>
                      <a:pt x="298" y="2"/>
                    </a:lnTo>
                    <a:lnTo>
                      <a:pt x="292" y="6"/>
                    </a:lnTo>
                    <a:lnTo>
                      <a:pt x="286" y="10"/>
                    </a:lnTo>
                    <a:lnTo>
                      <a:pt x="282" y="16"/>
                    </a:lnTo>
                    <a:lnTo>
                      <a:pt x="280" y="24"/>
                    </a:lnTo>
                    <a:lnTo>
                      <a:pt x="278" y="32"/>
                    </a:lnTo>
                    <a:lnTo>
                      <a:pt x="276" y="40"/>
                    </a:lnTo>
                    <a:lnTo>
                      <a:pt x="278" y="48"/>
                    </a:lnTo>
                    <a:lnTo>
                      <a:pt x="280" y="56"/>
                    </a:lnTo>
                    <a:lnTo>
                      <a:pt x="282" y="62"/>
                    </a:lnTo>
                    <a:lnTo>
                      <a:pt x="286" y="68"/>
                    </a:lnTo>
                    <a:lnTo>
                      <a:pt x="292" y="72"/>
                    </a:lnTo>
                    <a:lnTo>
                      <a:pt x="298" y="76"/>
                    </a:lnTo>
                    <a:lnTo>
                      <a:pt x="304" y="78"/>
                    </a:lnTo>
                    <a:lnTo>
                      <a:pt x="312" y="78"/>
                    </a:lnTo>
                    <a:lnTo>
                      <a:pt x="324" y="76"/>
                    </a:lnTo>
                    <a:lnTo>
                      <a:pt x="334" y="72"/>
                    </a:lnTo>
                    <a:lnTo>
                      <a:pt x="340" y="64"/>
                    </a:lnTo>
                    <a:lnTo>
                      <a:pt x="346" y="54"/>
                    </a:lnTo>
                    <a:lnTo>
                      <a:pt x="332" y="52"/>
                    </a:lnTo>
                    <a:lnTo>
                      <a:pt x="328" y="60"/>
                    </a:lnTo>
                    <a:lnTo>
                      <a:pt x="324" y="64"/>
                    </a:lnTo>
                    <a:close/>
                    <a:moveTo>
                      <a:pt x="298" y="16"/>
                    </a:moveTo>
                    <a:lnTo>
                      <a:pt x="298" y="16"/>
                    </a:lnTo>
                    <a:lnTo>
                      <a:pt x="304" y="12"/>
                    </a:lnTo>
                    <a:lnTo>
                      <a:pt x="312" y="10"/>
                    </a:lnTo>
                    <a:lnTo>
                      <a:pt x="320" y="12"/>
                    </a:lnTo>
                    <a:lnTo>
                      <a:pt x="328" y="18"/>
                    </a:lnTo>
                    <a:lnTo>
                      <a:pt x="330" y="24"/>
                    </a:lnTo>
                    <a:lnTo>
                      <a:pt x="332" y="32"/>
                    </a:lnTo>
                    <a:lnTo>
                      <a:pt x="290" y="32"/>
                    </a:lnTo>
                    <a:lnTo>
                      <a:pt x="292" y="24"/>
                    </a:lnTo>
                    <a:lnTo>
                      <a:pt x="298" y="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010" name="Freeform 421"/>
              <p:cNvSpPr>
                <a:spLocks noEditPoints="1"/>
              </p:cNvSpPr>
              <p:nvPr/>
            </p:nvSpPr>
            <p:spPr bwMode="auto">
              <a:xfrm>
                <a:off x="2472" y="2008"/>
                <a:ext cx="338" cy="104"/>
              </a:xfrm>
              <a:custGeom>
                <a:avLst/>
                <a:gdLst>
                  <a:gd name="T0" fmla="*/ 40 w 338"/>
                  <a:gd name="T1" fmla="*/ 74 h 104"/>
                  <a:gd name="T2" fmla="*/ 30 w 338"/>
                  <a:gd name="T3" fmla="*/ 72 h 104"/>
                  <a:gd name="T4" fmla="*/ 40 w 338"/>
                  <a:gd name="T5" fmla="*/ 102 h 104"/>
                  <a:gd name="T6" fmla="*/ 144 w 338"/>
                  <a:gd name="T7" fmla="*/ 102 h 104"/>
                  <a:gd name="T8" fmla="*/ 140 w 338"/>
                  <a:gd name="T9" fmla="*/ 54 h 104"/>
                  <a:gd name="T10" fmla="*/ 136 w 338"/>
                  <a:gd name="T11" fmla="*/ 34 h 104"/>
                  <a:gd name="T12" fmla="*/ 128 w 338"/>
                  <a:gd name="T13" fmla="*/ 28 h 104"/>
                  <a:gd name="T14" fmla="*/ 102 w 338"/>
                  <a:gd name="T15" fmla="*/ 26 h 104"/>
                  <a:gd name="T16" fmla="*/ 84 w 338"/>
                  <a:gd name="T17" fmla="*/ 36 h 104"/>
                  <a:gd name="T18" fmla="*/ 90 w 338"/>
                  <a:gd name="T19" fmla="*/ 52 h 104"/>
                  <a:gd name="T20" fmla="*/ 96 w 338"/>
                  <a:gd name="T21" fmla="*/ 40 h 104"/>
                  <a:gd name="T22" fmla="*/ 118 w 338"/>
                  <a:gd name="T23" fmla="*/ 38 h 104"/>
                  <a:gd name="T24" fmla="*/ 128 w 338"/>
                  <a:gd name="T25" fmla="*/ 52 h 104"/>
                  <a:gd name="T26" fmla="*/ 106 w 338"/>
                  <a:gd name="T27" fmla="*/ 60 h 104"/>
                  <a:gd name="T28" fmla="*/ 86 w 338"/>
                  <a:gd name="T29" fmla="*/ 66 h 104"/>
                  <a:gd name="T30" fmla="*/ 76 w 338"/>
                  <a:gd name="T31" fmla="*/ 78 h 104"/>
                  <a:gd name="T32" fmla="*/ 82 w 338"/>
                  <a:gd name="T33" fmla="*/ 98 h 104"/>
                  <a:gd name="T34" fmla="*/ 102 w 338"/>
                  <a:gd name="T35" fmla="*/ 104 h 104"/>
                  <a:gd name="T36" fmla="*/ 122 w 338"/>
                  <a:gd name="T37" fmla="*/ 98 h 104"/>
                  <a:gd name="T38" fmla="*/ 132 w 338"/>
                  <a:gd name="T39" fmla="*/ 102 h 104"/>
                  <a:gd name="T40" fmla="*/ 126 w 338"/>
                  <a:gd name="T41" fmla="*/ 82 h 104"/>
                  <a:gd name="T42" fmla="*/ 118 w 338"/>
                  <a:gd name="T43" fmla="*/ 92 h 104"/>
                  <a:gd name="T44" fmla="*/ 98 w 338"/>
                  <a:gd name="T45" fmla="*/ 94 h 104"/>
                  <a:gd name="T46" fmla="*/ 90 w 338"/>
                  <a:gd name="T47" fmla="*/ 82 h 104"/>
                  <a:gd name="T48" fmla="*/ 96 w 338"/>
                  <a:gd name="T49" fmla="*/ 72 h 104"/>
                  <a:gd name="T50" fmla="*/ 128 w 338"/>
                  <a:gd name="T51" fmla="*/ 66 h 104"/>
                  <a:gd name="T52" fmla="*/ 172 w 338"/>
                  <a:gd name="T53" fmla="*/ 0 h 104"/>
                  <a:gd name="T54" fmla="*/ 172 w 338"/>
                  <a:gd name="T55" fmla="*/ 102 h 104"/>
                  <a:gd name="T56" fmla="*/ 240 w 338"/>
                  <a:gd name="T57" fmla="*/ 68 h 104"/>
                  <a:gd name="T58" fmla="*/ 238 w 338"/>
                  <a:gd name="T59" fmla="*/ 82 h 104"/>
                  <a:gd name="T60" fmla="*/ 226 w 338"/>
                  <a:gd name="T61" fmla="*/ 92 h 104"/>
                  <a:gd name="T62" fmla="*/ 210 w 338"/>
                  <a:gd name="T63" fmla="*/ 90 h 104"/>
                  <a:gd name="T64" fmla="*/ 206 w 338"/>
                  <a:gd name="T65" fmla="*/ 82 h 104"/>
                  <a:gd name="T66" fmla="*/ 192 w 338"/>
                  <a:gd name="T67" fmla="*/ 74 h 104"/>
                  <a:gd name="T68" fmla="*/ 196 w 338"/>
                  <a:gd name="T69" fmla="*/ 96 h 104"/>
                  <a:gd name="T70" fmla="*/ 206 w 338"/>
                  <a:gd name="T71" fmla="*/ 102 h 104"/>
                  <a:gd name="T72" fmla="*/ 224 w 338"/>
                  <a:gd name="T73" fmla="*/ 104 h 104"/>
                  <a:gd name="T74" fmla="*/ 242 w 338"/>
                  <a:gd name="T75" fmla="*/ 102 h 104"/>
                  <a:gd name="T76" fmla="*/ 316 w 338"/>
                  <a:gd name="T77" fmla="*/ 90 h 104"/>
                  <a:gd name="T78" fmla="*/ 296 w 338"/>
                  <a:gd name="T79" fmla="*/ 92 h 104"/>
                  <a:gd name="T80" fmla="*/ 282 w 338"/>
                  <a:gd name="T81" fmla="*/ 68 h 104"/>
                  <a:gd name="T82" fmla="*/ 338 w 338"/>
                  <a:gd name="T83" fmla="*/ 66 h 104"/>
                  <a:gd name="T84" fmla="*/ 328 w 338"/>
                  <a:gd name="T85" fmla="*/ 36 h 104"/>
                  <a:gd name="T86" fmla="*/ 310 w 338"/>
                  <a:gd name="T87" fmla="*/ 26 h 104"/>
                  <a:gd name="T88" fmla="*/ 290 w 338"/>
                  <a:gd name="T89" fmla="*/ 28 h 104"/>
                  <a:gd name="T90" fmla="*/ 274 w 338"/>
                  <a:gd name="T91" fmla="*/ 42 h 104"/>
                  <a:gd name="T92" fmla="*/ 268 w 338"/>
                  <a:gd name="T93" fmla="*/ 66 h 104"/>
                  <a:gd name="T94" fmla="*/ 278 w 338"/>
                  <a:gd name="T95" fmla="*/ 94 h 104"/>
                  <a:gd name="T96" fmla="*/ 296 w 338"/>
                  <a:gd name="T97" fmla="*/ 104 h 104"/>
                  <a:gd name="T98" fmla="*/ 326 w 338"/>
                  <a:gd name="T99" fmla="*/ 98 h 104"/>
                  <a:gd name="T100" fmla="*/ 324 w 338"/>
                  <a:gd name="T101" fmla="*/ 78 h 104"/>
                  <a:gd name="T102" fmla="*/ 316 w 338"/>
                  <a:gd name="T103" fmla="*/ 90 h 104"/>
                  <a:gd name="T104" fmla="*/ 304 w 338"/>
                  <a:gd name="T105" fmla="*/ 36 h 104"/>
                  <a:gd name="T106" fmla="*/ 318 w 338"/>
                  <a:gd name="T107" fmla="*/ 44 h 104"/>
                  <a:gd name="T108" fmla="*/ 282 w 338"/>
                  <a:gd name="T109" fmla="*/ 58 h 104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338"/>
                  <a:gd name="T166" fmla="*/ 0 h 104"/>
                  <a:gd name="T167" fmla="*/ 338 w 338"/>
                  <a:gd name="T168" fmla="*/ 104 h 104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338" h="104">
                    <a:moveTo>
                      <a:pt x="40" y="102"/>
                    </a:moveTo>
                    <a:lnTo>
                      <a:pt x="70" y="28"/>
                    </a:lnTo>
                    <a:lnTo>
                      <a:pt x="56" y="28"/>
                    </a:lnTo>
                    <a:lnTo>
                      <a:pt x="40" y="74"/>
                    </a:lnTo>
                    <a:lnTo>
                      <a:pt x="34" y="88"/>
                    </a:lnTo>
                    <a:lnTo>
                      <a:pt x="30" y="72"/>
                    </a:lnTo>
                    <a:lnTo>
                      <a:pt x="14" y="28"/>
                    </a:lnTo>
                    <a:lnTo>
                      <a:pt x="0" y="28"/>
                    </a:lnTo>
                    <a:lnTo>
                      <a:pt x="28" y="102"/>
                    </a:lnTo>
                    <a:lnTo>
                      <a:pt x="40" y="102"/>
                    </a:lnTo>
                    <a:close/>
                    <a:moveTo>
                      <a:pt x="132" y="102"/>
                    </a:moveTo>
                    <a:lnTo>
                      <a:pt x="144" y="102"/>
                    </a:lnTo>
                    <a:lnTo>
                      <a:pt x="142" y="94"/>
                    </a:lnTo>
                    <a:lnTo>
                      <a:pt x="140" y="72"/>
                    </a:lnTo>
                    <a:lnTo>
                      <a:pt x="140" y="54"/>
                    </a:lnTo>
                    <a:lnTo>
                      <a:pt x="140" y="42"/>
                    </a:lnTo>
                    <a:lnTo>
                      <a:pt x="136" y="34"/>
                    </a:lnTo>
                    <a:lnTo>
                      <a:pt x="132" y="32"/>
                    </a:lnTo>
                    <a:lnTo>
                      <a:pt x="128" y="28"/>
                    </a:lnTo>
                    <a:lnTo>
                      <a:pt x="120" y="26"/>
                    </a:lnTo>
                    <a:lnTo>
                      <a:pt x="112" y="26"/>
                    </a:lnTo>
                    <a:lnTo>
                      <a:pt x="102" y="26"/>
                    </a:lnTo>
                    <a:lnTo>
                      <a:pt x="94" y="28"/>
                    </a:lnTo>
                    <a:lnTo>
                      <a:pt x="88" y="32"/>
                    </a:lnTo>
                    <a:lnTo>
                      <a:pt x="84" y="36"/>
                    </a:lnTo>
                    <a:lnTo>
                      <a:pt x="80" y="42"/>
                    </a:lnTo>
                    <a:lnTo>
                      <a:pt x="78" y="50"/>
                    </a:lnTo>
                    <a:lnTo>
                      <a:pt x="90" y="52"/>
                    </a:lnTo>
                    <a:lnTo>
                      <a:pt x="94" y="44"/>
                    </a:lnTo>
                    <a:lnTo>
                      <a:pt x="96" y="40"/>
                    </a:lnTo>
                    <a:lnTo>
                      <a:pt x="102" y="38"/>
                    </a:lnTo>
                    <a:lnTo>
                      <a:pt x="110" y="36"/>
                    </a:lnTo>
                    <a:lnTo>
                      <a:pt x="118" y="38"/>
                    </a:lnTo>
                    <a:lnTo>
                      <a:pt x="124" y="42"/>
                    </a:lnTo>
                    <a:lnTo>
                      <a:pt x="128" y="46"/>
                    </a:lnTo>
                    <a:lnTo>
                      <a:pt x="128" y="52"/>
                    </a:lnTo>
                    <a:lnTo>
                      <a:pt x="128" y="56"/>
                    </a:lnTo>
                    <a:lnTo>
                      <a:pt x="106" y="60"/>
                    </a:lnTo>
                    <a:lnTo>
                      <a:pt x="94" y="62"/>
                    </a:lnTo>
                    <a:lnTo>
                      <a:pt x="86" y="66"/>
                    </a:lnTo>
                    <a:lnTo>
                      <a:pt x="78" y="72"/>
                    </a:lnTo>
                    <a:lnTo>
                      <a:pt x="76" y="78"/>
                    </a:lnTo>
                    <a:lnTo>
                      <a:pt x="76" y="82"/>
                    </a:lnTo>
                    <a:lnTo>
                      <a:pt x="78" y="92"/>
                    </a:lnTo>
                    <a:lnTo>
                      <a:pt x="82" y="98"/>
                    </a:lnTo>
                    <a:lnTo>
                      <a:pt x="90" y="102"/>
                    </a:lnTo>
                    <a:lnTo>
                      <a:pt x="102" y="104"/>
                    </a:lnTo>
                    <a:lnTo>
                      <a:pt x="108" y="104"/>
                    </a:lnTo>
                    <a:lnTo>
                      <a:pt x="116" y="102"/>
                    </a:lnTo>
                    <a:lnTo>
                      <a:pt x="122" y="98"/>
                    </a:lnTo>
                    <a:lnTo>
                      <a:pt x="130" y="94"/>
                    </a:lnTo>
                    <a:lnTo>
                      <a:pt x="132" y="102"/>
                    </a:lnTo>
                    <a:close/>
                    <a:moveTo>
                      <a:pt x="128" y="70"/>
                    </a:moveTo>
                    <a:lnTo>
                      <a:pt x="128" y="70"/>
                    </a:lnTo>
                    <a:lnTo>
                      <a:pt x="128" y="78"/>
                    </a:lnTo>
                    <a:lnTo>
                      <a:pt x="126" y="82"/>
                    </a:lnTo>
                    <a:lnTo>
                      <a:pt x="122" y="88"/>
                    </a:lnTo>
                    <a:lnTo>
                      <a:pt x="118" y="92"/>
                    </a:lnTo>
                    <a:lnTo>
                      <a:pt x="112" y="94"/>
                    </a:lnTo>
                    <a:lnTo>
                      <a:pt x="104" y="94"/>
                    </a:lnTo>
                    <a:lnTo>
                      <a:pt x="98" y="94"/>
                    </a:lnTo>
                    <a:lnTo>
                      <a:pt x="94" y="92"/>
                    </a:lnTo>
                    <a:lnTo>
                      <a:pt x="90" y="88"/>
                    </a:lnTo>
                    <a:lnTo>
                      <a:pt x="90" y="82"/>
                    </a:lnTo>
                    <a:lnTo>
                      <a:pt x="92" y="76"/>
                    </a:lnTo>
                    <a:lnTo>
                      <a:pt x="96" y="72"/>
                    </a:lnTo>
                    <a:lnTo>
                      <a:pt x="108" y="70"/>
                    </a:lnTo>
                    <a:lnTo>
                      <a:pt x="128" y="66"/>
                    </a:lnTo>
                    <a:lnTo>
                      <a:pt x="128" y="70"/>
                    </a:lnTo>
                    <a:close/>
                    <a:moveTo>
                      <a:pt x="172" y="102"/>
                    </a:moveTo>
                    <a:lnTo>
                      <a:pt x="172" y="0"/>
                    </a:lnTo>
                    <a:lnTo>
                      <a:pt x="160" y="0"/>
                    </a:lnTo>
                    <a:lnTo>
                      <a:pt x="160" y="102"/>
                    </a:lnTo>
                    <a:lnTo>
                      <a:pt x="172" y="102"/>
                    </a:lnTo>
                    <a:close/>
                    <a:moveTo>
                      <a:pt x="252" y="102"/>
                    </a:moveTo>
                    <a:lnTo>
                      <a:pt x="252" y="28"/>
                    </a:lnTo>
                    <a:lnTo>
                      <a:pt x="240" y="28"/>
                    </a:lnTo>
                    <a:lnTo>
                      <a:pt x="240" y="68"/>
                    </a:lnTo>
                    <a:lnTo>
                      <a:pt x="240" y="76"/>
                    </a:lnTo>
                    <a:lnTo>
                      <a:pt x="238" y="82"/>
                    </a:lnTo>
                    <a:lnTo>
                      <a:pt x="236" y="88"/>
                    </a:lnTo>
                    <a:lnTo>
                      <a:pt x="230" y="90"/>
                    </a:lnTo>
                    <a:lnTo>
                      <a:pt x="226" y="92"/>
                    </a:lnTo>
                    <a:lnTo>
                      <a:pt x="220" y="94"/>
                    </a:lnTo>
                    <a:lnTo>
                      <a:pt x="214" y="92"/>
                    </a:lnTo>
                    <a:lnTo>
                      <a:pt x="210" y="90"/>
                    </a:lnTo>
                    <a:lnTo>
                      <a:pt x="208" y="88"/>
                    </a:lnTo>
                    <a:lnTo>
                      <a:pt x="206" y="82"/>
                    </a:lnTo>
                    <a:lnTo>
                      <a:pt x="204" y="70"/>
                    </a:lnTo>
                    <a:lnTo>
                      <a:pt x="204" y="28"/>
                    </a:lnTo>
                    <a:lnTo>
                      <a:pt x="192" y="28"/>
                    </a:lnTo>
                    <a:lnTo>
                      <a:pt x="192" y="74"/>
                    </a:lnTo>
                    <a:lnTo>
                      <a:pt x="192" y="86"/>
                    </a:lnTo>
                    <a:lnTo>
                      <a:pt x="196" y="96"/>
                    </a:lnTo>
                    <a:lnTo>
                      <a:pt x="200" y="98"/>
                    </a:lnTo>
                    <a:lnTo>
                      <a:pt x="206" y="102"/>
                    </a:lnTo>
                    <a:lnTo>
                      <a:pt x="212" y="104"/>
                    </a:lnTo>
                    <a:lnTo>
                      <a:pt x="218" y="104"/>
                    </a:lnTo>
                    <a:lnTo>
                      <a:pt x="224" y="104"/>
                    </a:lnTo>
                    <a:lnTo>
                      <a:pt x="232" y="102"/>
                    </a:lnTo>
                    <a:lnTo>
                      <a:pt x="236" y="98"/>
                    </a:lnTo>
                    <a:lnTo>
                      <a:pt x="242" y="92"/>
                    </a:lnTo>
                    <a:lnTo>
                      <a:pt x="242" y="102"/>
                    </a:lnTo>
                    <a:lnTo>
                      <a:pt x="252" y="102"/>
                    </a:lnTo>
                    <a:close/>
                    <a:moveTo>
                      <a:pt x="316" y="90"/>
                    </a:moveTo>
                    <a:lnTo>
                      <a:pt x="316" y="90"/>
                    </a:lnTo>
                    <a:lnTo>
                      <a:pt x="310" y="94"/>
                    </a:lnTo>
                    <a:lnTo>
                      <a:pt x="304" y="94"/>
                    </a:lnTo>
                    <a:lnTo>
                      <a:pt x="296" y="92"/>
                    </a:lnTo>
                    <a:lnTo>
                      <a:pt x="288" y="88"/>
                    </a:lnTo>
                    <a:lnTo>
                      <a:pt x="284" y="80"/>
                    </a:lnTo>
                    <a:lnTo>
                      <a:pt x="282" y="68"/>
                    </a:lnTo>
                    <a:lnTo>
                      <a:pt x="336" y="68"/>
                    </a:lnTo>
                    <a:lnTo>
                      <a:pt x="338" y="66"/>
                    </a:lnTo>
                    <a:lnTo>
                      <a:pt x="336" y="56"/>
                    </a:lnTo>
                    <a:lnTo>
                      <a:pt x="334" y="48"/>
                    </a:lnTo>
                    <a:lnTo>
                      <a:pt x="332" y="42"/>
                    </a:lnTo>
                    <a:lnTo>
                      <a:pt x="328" y="36"/>
                    </a:lnTo>
                    <a:lnTo>
                      <a:pt x="322" y="32"/>
                    </a:lnTo>
                    <a:lnTo>
                      <a:pt x="316" y="28"/>
                    </a:lnTo>
                    <a:lnTo>
                      <a:pt x="310" y="26"/>
                    </a:lnTo>
                    <a:lnTo>
                      <a:pt x="304" y="26"/>
                    </a:lnTo>
                    <a:lnTo>
                      <a:pt x="296" y="26"/>
                    </a:lnTo>
                    <a:lnTo>
                      <a:pt x="290" y="28"/>
                    </a:lnTo>
                    <a:lnTo>
                      <a:pt x="284" y="32"/>
                    </a:lnTo>
                    <a:lnTo>
                      <a:pt x="278" y="36"/>
                    </a:lnTo>
                    <a:lnTo>
                      <a:pt x="274" y="42"/>
                    </a:lnTo>
                    <a:lnTo>
                      <a:pt x="270" y="50"/>
                    </a:lnTo>
                    <a:lnTo>
                      <a:pt x="268" y="58"/>
                    </a:lnTo>
                    <a:lnTo>
                      <a:pt x="268" y="66"/>
                    </a:lnTo>
                    <a:lnTo>
                      <a:pt x="268" y="74"/>
                    </a:lnTo>
                    <a:lnTo>
                      <a:pt x="270" y="82"/>
                    </a:lnTo>
                    <a:lnTo>
                      <a:pt x="274" y="88"/>
                    </a:lnTo>
                    <a:lnTo>
                      <a:pt x="278" y="94"/>
                    </a:lnTo>
                    <a:lnTo>
                      <a:pt x="282" y="98"/>
                    </a:lnTo>
                    <a:lnTo>
                      <a:pt x="290" y="102"/>
                    </a:lnTo>
                    <a:lnTo>
                      <a:pt x="296" y="104"/>
                    </a:lnTo>
                    <a:lnTo>
                      <a:pt x="304" y="104"/>
                    </a:lnTo>
                    <a:lnTo>
                      <a:pt x="316" y="102"/>
                    </a:lnTo>
                    <a:lnTo>
                      <a:pt x="326" y="98"/>
                    </a:lnTo>
                    <a:lnTo>
                      <a:pt x="332" y="90"/>
                    </a:lnTo>
                    <a:lnTo>
                      <a:pt x="336" y="80"/>
                    </a:lnTo>
                    <a:lnTo>
                      <a:pt x="324" y="78"/>
                    </a:lnTo>
                    <a:lnTo>
                      <a:pt x="320" y="86"/>
                    </a:lnTo>
                    <a:lnTo>
                      <a:pt x="316" y="90"/>
                    </a:lnTo>
                    <a:close/>
                    <a:moveTo>
                      <a:pt x="288" y="42"/>
                    </a:moveTo>
                    <a:lnTo>
                      <a:pt x="288" y="42"/>
                    </a:lnTo>
                    <a:lnTo>
                      <a:pt x="296" y="38"/>
                    </a:lnTo>
                    <a:lnTo>
                      <a:pt x="304" y="36"/>
                    </a:lnTo>
                    <a:lnTo>
                      <a:pt x="312" y="38"/>
                    </a:lnTo>
                    <a:lnTo>
                      <a:pt x="318" y="44"/>
                    </a:lnTo>
                    <a:lnTo>
                      <a:pt x="322" y="50"/>
                    </a:lnTo>
                    <a:lnTo>
                      <a:pt x="324" y="58"/>
                    </a:lnTo>
                    <a:lnTo>
                      <a:pt x="282" y="58"/>
                    </a:lnTo>
                    <a:lnTo>
                      <a:pt x="284" y="50"/>
                    </a:lnTo>
                    <a:lnTo>
                      <a:pt x="288" y="4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011" name="Freeform 422"/>
              <p:cNvSpPr>
                <a:spLocks/>
              </p:cNvSpPr>
              <p:nvPr/>
            </p:nvSpPr>
            <p:spPr bwMode="auto">
              <a:xfrm>
                <a:off x="3576" y="3242"/>
                <a:ext cx="8" cy="6"/>
              </a:xfrm>
              <a:custGeom>
                <a:avLst/>
                <a:gdLst>
                  <a:gd name="T0" fmla="*/ 4 w 8"/>
                  <a:gd name="T1" fmla="*/ 6 h 6"/>
                  <a:gd name="T2" fmla="*/ 4 w 8"/>
                  <a:gd name="T3" fmla="*/ 6 h 6"/>
                  <a:gd name="T4" fmla="*/ 6 w 8"/>
                  <a:gd name="T5" fmla="*/ 6 h 6"/>
                  <a:gd name="T6" fmla="*/ 8 w 8"/>
                  <a:gd name="T7" fmla="*/ 4 h 6"/>
                  <a:gd name="T8" fmla="*/ 8 w 8"/>
                  <a:gd name="T9" fmla="*/ 0 h 6"/>
                  <a:gd name="T10" fmla="*/ 4 w 8"/>
                  <a:gd name="T11" fmla="*/ 0 h 6"/>
                  <a:gd name="T12" fmla="*/ 4 w 8"/>
                  <a:gd name="T13" fmla="*/ 0 h 6"/>
                  <a:gd name="T14" fmla="*/ 2 w 8"/>
                  <a:gd name="T15" fmla="*/ 0 h 6"/>
                  <a:gd name="T16" fmla="*/ 0 w 8"/>
                  <a:gd name="T17" fmla="*/ 4 h 6"/>
                  <a:gd name="T18" fmla="*/ 0 w 8"/>
                  <a:gd name="T19" fmla="*/ 6 h 6"/>
                  <a:gd name="T20" fmla="*/ 4 w 8"/>
                  <a:gd name="T21" fmla="*/ 6 h 6"/>
                  <a:gd name="T22" fmla="*/ 4 w 8"/>
                  <a:gd name="T23" fmla="*/ 6 h 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8"/>
                  <a:gd name="T37" fmla="*/ 0 h 6"/>
                  <a:gd name="T38" fmla="*/ 8 w 8"/>
                  <a:gd name="T39" fmla="*/ 6 h 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8" h="6">
                    <a:moveTo>
                      <a:pt x="4" y="6"/>
                    </a:moveTo>
                    <a:lnTo>
                      <a:pt x="4" y="6"/>
                    </a:lnTo>
                    <a:lnTo>
                      <a:pt x="6" y="6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4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37892" name="Text Box 423"/>
          <p:cNvSpPr txBox="1">
            <a:spLocks noChangeArrowheads="1"/>
          </p:cNvSpPr>
          <p:nvPr/>
        </p:nvSpPr>
        <p:spPr bwMode="auto">
          <a:xfrm>
            <a:off x="1066800" y="4846638"/>
            <a:ext cx="2135188" cy="7493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chemeClr val="accent1"/>
                </a:solidFill>
              </a:rPr>
              <a:t>Desired Query </a:t>
            </a:r>
          </a:p>
          <a:p>
            <a:r>
              <a:rPr lang="en-US" sz="2400">
                <a:solidFill>
                  <a:schemeClr val="accent1"/>
                </a:solidFill>
              </a:rPr>
              <a:t>Starting Point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41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EAV Design</a:t>
            </a:r>
          </a:p>
        </p:txBody>
      </p:sp>
      <p:sp>
        <p:nvSpPr>
          <p:cNvPr id="956419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This design is known as open schema</a:t>
            </a:r>
          </a:p>
          <a:p>
            <a:pPr lvl="1" eaLnBrk="1" hangingPunct="1">
              <a:defRPr/>
            </a:pPr>
            <a:r>
              <a:rPr lang="en-US" smtClean="0"/>
              <a:t>Or entity-attribute-value (EAV)</a:t>
            </a:r>
          </a:p>
          <a:p>
            <a:pPr lvl="1" eaLnBrk="1" hangingPunct="1">
              <a:defRPr/>
            </a:pPr>
            <a:r>
              <a:rPr lang="en-US" smtClean="0"/>
              <a:t>Used for modeling products with many different attributes</a:t>
            </a:r>
          </a:p>
          <a:p>
            <a:pPr lvl="2" eaLnBrk="1" hangingPunct="1">
              <a:defRPr/>
            </a:pPr>
            <a:r>
              <a:rPr lang="en-US" smtClean="0"/>
              <a:t>auction items</a:t>
            </a:r>
          </a:p>
          <a:p>
            <a:pPr lvl="2" eaLnBrk="1" hangingPunct="1">
              <a:defRPr/>
            </a:pPr>
            <a:r>
              <a:rPr lang="en-US" smtClean="0"/>
              <a:t>hardware store items</a:t>
            </a:r>
          </a:p>
          <a:p>
            <a:pPr lvl="1" eaLnBrk="1" hangingPunct="1">
              <a:defRPr/>
            </a:pPr>
            <a:r>
              <a:rPr lang="en-US" smtClean="0"/>
              <a:t>Must be </a:t>
            </a:r>
            <a:r>
              <a:rPr lang="en-US" i="1" smtClean="0"/>
              <a:t>extremely</a:t>
            </a:r>
            <a:r>
              <a:rPr lang="en-US" smtClean="0"/>
              <a:t> vigilant about editing</a:t>
            </a:r>
          </a:p>
          <a:p>
            <a:pPr lvl="1" eaLnBrk="1" hangingPunct="1">
              <a:defRPr/>
            </a:pPr>
            <a:r>
              <a:rPr lang="en-US" smtClean="0"/>
              <a:t>Difficult to query because you must turn values into columns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701731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SQL Server 2005 Additions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713" y="1181099"/>
            <a:ext cx="8455025" cy="4646613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SQL Server 2005 adds PIVOT and UNPIVOT</a:t>
            </a:r>
          </a:p>
          <a:p>
            <a:pPr eaLnBrk="1" hangingPunct="1">
              <a:defRPr/>
            </a:pPr>
            <a:r>
              <a:rPr lang="en-US" dirty="0" smtClean="0"/>
              <a:t>PIVOT changes column values into columns</a:t>
            </a:r>
          </a:p>
          <a:p>
            <a:pPr lvl="1" eaLnBrk="1" hangingPunct="1">
              <a:defRPr/>
            </a:pPr>
            <a:r>
              <a:rPr lang="en-US" dirty="0" smtClean="0"/>
              <a:t>Makes EAV property table into sparse column table</a:t>
            </a:r>
          </a:p>
          <a:p>
            <a:pPr eaLnBrk="1" hangingPunct="1">
              <a:defRPr/>
            </a:pPr>
            <a:r>
              <a:rPr lang="en-US" dirty="0" smtClean="0"/>
              <a:t>UNPIVOT changes columns to column values</a:t>
            </a:r>
          </a:p>
          <a:p>
            <a:pPr lvl="1" eaLnBrk="1" hangingPunct="1">
              <a:defRPr/>
            </a:pPr>
            <a:r>
              <a:rPr lang="en-US" dirty="0" smtClean="0"/>
              <a:t>Sparse column table to EAV property table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6850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Pivot</a:t>
            </a:r>
          </a:p>
        </p:txBody>
      </p:sp>
      <p:sp>
        <p:nvSpPr>
          <p:cNvPr id="846851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457200" y="1274763"/>
            <a:ext cx="8229600" cy="4602162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Pivot turns column values into rows</a:t>
            </a:r>
          </a:p>
          <a:p>
            <a:pPr lvl="1" eaLnBrk="1" hangingPunct="1">
              <a:defRPr/>
            </a:pPr>
            <a:r>
              <a:rPr lang="en-US" dirty="0" smtClean="0"/>
              <a:t>in effect it synthesizes a table</a:t>
            </a:r>
          </a:p>
          <a:p>
            <a:pPr eaLnBrk="1" hangingPunct="1">
              <a:defRPr/>
            </a:pPr>
            <a:r>
              <a:rPr lang="en-US" dirty="0" smtClean="0"/>
              <a:t>Widens table by adding columns to it</a:t>
            </a:r>
          </a:p>
          <a:p>
            <a:pPr lvl="1" eaLnBrk="1" hangingPunct="1">
              <a:defRPr/>
            </a:pPr>
            <a:r>
              <a:rPr lang="en-US" dirty="0" smtClean="0"/>
              <a:t>rotate "many" table from 1-to-many solution</a:t>
            </a:r>
          </a:p>
          <a:p>
            <a:pPr eaLnBrk="1" hangingPunct="1">
              <a:defRPr/>
            </a:pPr>
            <a:endParaRPr lang="en-US" dirty="0" smtClean="0"/>
          </a:p>
          <a:p>
            <a:pPr lvl="1" eaLnBrk="1" hangingPunct="1">
              <a:defRPr/>
            </a:pPr>
            <a:endParaRPr lang="en-US" dirty="0" smtClean="0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1193800" y="3298825"/>
            <a:ext cx="6610350" cy="3133725"/>
            <a:chOff x="528" y="1632"/>
            <a:chExt cx="4164" cy="1974"/>
          </a:xfrm>
        </p:grpSpPr>
        <p:sp>
          <p:nvSpPr>
            <p:cNvPr id="39941" name="AutoShape 5"/>
            <p:cNvSpPr>
              <a:spLocks noChangeAspect="1" noChangeArrowheads="1" noTextEdit="1"/>
            </p:cNvSpPr>
            <p:nvPr/>
          </p:nvSpPr>
          <p:spPr bwMode="auto">
            <a:xfrm>
              <a:off x="528" y="1632"/>
              <a:ext cx="4164" cy="1974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544" y="1640"/>
              <a:ext cx="4142" cy="1946"/>
              <a:chOff x="544" y="1640"/>
              <a:chExt cx="4142" cy="1946"/>
            </a:xfrm>
          </p:grpSpPr>
          <p:sp>
            <p:nvSpPr>
              <p:cNvPr id="39975" name="Rectangle 7"/>
              <p:cNvSpPr>
                <a:spLocks noChangeArrowheads="1"/>
              </p:cNvSpPr>
              <p:nvPr/>
            </p:nvSpPr>
            <p:spPr bwMode="auto">
              <a:xfrm>
                <a:off x="552" y="2410"/>
                <a:ext cx="132" cy="148"/>
              </a:xfrm>
              <a:prstGeom prst="rect">
                <a:avLst/>
              </a:prstGeom>
              <a:solidFill>
                <a:srgbClr val="FFFF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976" name="Rectangle 8"/>
              <p:cNvSpPr>
                <a:spLocks noChangeArrowheads="1"/>
              </p:cNvSpPr>
              <p:nvPr/>
            </p:nvSpPr>
            <p:spPr bwMode="auto">
              <a:xfrm>
                <a:off x="552" y="2410"/>
                <a:ext cx="132" cy="1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977" name="Freeform 9"/>
              <p:cNvSpPr>
                <a:spLocks/>
              </p:cNvSpPr>
              <p:nvPr/>
            </p:nvSpPr>
            <p:spPr bwMode="auto">
              <a:xfrm>
                <a:off x="544" y="2402"/>
                <a:ext cx="148" cy="160"/>
              </a:xfrm>
              <a:custGeom>
                <a:avLst/>
                <a:gdLst>
                  <a:gd name="T0" fmla="*/ 0 w 148"/>
                  <a:gd name="T1" fmla="*/ 160 h 160"/>
                  <a:gd name="T2" fmla="*/ 0 w 148"/>
                  <a:gd name="T3" fmla="*/ 4 h 160"/>
                  <a:gd name="T4" fmla="*/ 0 w 148"/>
                  <a:gd name="T5" fmla="*/ 0 h 160"/>
                  <a:gd name="T6" fmla="*/ 4 w 148"/>
                  <a:gd name="T7" fmla="*/ 0 h 160"/>
                  <a:gd name="T8" fmla="*/ 148 w 148"/>
                  <a:gd name="T9" fmla="*/ 0 h 160"/>
                  <a:gd name="T10" fmla="*/ 144 w 148"/>
                  <a:gd name="T11" fmla="*/ 0 h 160"/>
                  <a:gd name="T12" fmla="*/ 140 w 148"/>
                  <a:gd name="T13" fmla="*/ 0 h 160"/>
                  <a:gd name="T14" fmla="*/ 140 w 148"/>
                  <a:gd name="T15" fmla="*/ 4 h 160"/>
                  <a:gd name="T16" fmla="*/ 140 w 148"/>
                  <a:gd name="T17" fmla="*/ 8 h 160"/>
                  <a:gd name="T18" fmla="*/ 8 w 148"/>
                  <a:gd name="T19" fmla="*/ 8 h 160"/>
                  <a:gd name="T20" fmla="*/ 8 w 148"/>
                  <a:gd name="T21" fmla="*/ 156 h 160"/>
                  <a:gd name="T22" fmla="*/ 140 w 148"/>
                  <a:gd name="T23" fmla="*/ 156 h 160"/>
                  <a:gd name="T24" fmla="*/ 4 w 148"/>
                  <a:gd name="T25" fmla="*/ 156 h 160"/>
                  <a:gd name="T26" fmla="*/ 0 w 148"/>
                  <a:gd name="T27" fmla="*/ 156 h 160"/>
                  <a:gd name="T28" fmla="*/ 0 w 148"/>
                  <a:gd name="T29" fmla="*/ 160 h 160"/>
                  <a:gd name="T30" fmla="*/ 0 w 148"/>
                  <a:gd name="T31" fmla="*/ 160 h 16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48"/>
                  <a:gd name="T49" fmla="*/ 0 h 160"/>
                  <a:gd name="T50" fmla="*/ 148 w 148"/>
                  <a:gd name="T51" fmla="*/ 160 h 160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48" h="160">
                    <a:moveTo>
                      <a:pt x="0" y="160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148" y="0"/>
                    </a:lnTo>
                    <a:lnTo>
                      <a:pt x="144" y="0"/>
                    </a:lnTo>
                    <a:lnTo>
                      <a:pt x="140" y="0"/>
                    </a:lnTo>
                    <a:lnTo>
                      <a:pt x="140" y="4"/>
                    </a:lnTo>
                    <a:lnTo>
                      <a:pt x="140" y="8"/>
                    </a:lnTo>
                    <a:lnTo>
                      <a:pt x="8" y="8"/>
                    </a:lnTo>
                    <a:lnTo>
                      <a:pt x="8" y="156"/>
                    </a:lnTo>
                    <a:lnTo>
                      <a:pt x="140" y="156"/>
                    </a:lnTo>
                    <a:lnTo>
                      <a:pt x="4" y="156"/>
                    </a:lnTo>
                    <a:lnTo>
                      <a:pt x="0" y="156"/>
                    </a:lnTo>
                    <a:lnTo>
                      <a:pt x="0" y="16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978" name="Freeform 10"/>
              <p:cNvSpPr>
                <a:spLocks/>
              </p:cNvSpPr>
              <p:nvPr/>
            </p:nvSpPr>
            <p:spPr bwMode="auto">
              <a:xfrm>
                <a:off x="544" y="2402"/>
                <a:ext cx="148" cy="160"/>
              </a:xfrm>
              <a:custGeom>
                <a:avLst/>
                <a:gdLst>
                  <a:gd name="T0" fmla="*/ 0 w 148"/>
                  <a:gd name="T1" fmla="*/ 160 h 160"/>
                  <a:gd name="T2" fmla="*/ 0 w 148"/>
                  <a:gd name="T3" fmla="*/ 4 h 160"/>
                  <a:gd name="T4" fmla="*/ 0 w 148"/>
                  <a:gd name="T5" fmla="*/ 0 h 160"/>
                  <a:gd name="T6" fmla="*/ 4 w 148"/>
                  <a:gd name="T7" fmla="*/ 0 h 160"/>
                  <a:gd name="T8" fmla="*/ 148 w 148"/>
                  <a:gd name="T9" fmla="*/ 0 h 160"/>
                  <a:gd name="T10" fmla="*/ 144 w 148"/>
                  <a:gd name="T11" fmla="*/ 0 h 160"/>
                  <a:gd name="T12" fmla="*/ 140 w 148"/>
                  <a:gd name="T13" fmla="*/ 0 h 160"/>
                  <a:gd name="T14" fmla="*/ 140 w 148"/>
                  <a:gd name="T15" fmla="*/ 4 h 160"/>
                  <a:gd name="T16" fmla="*/ 140 w 148"/>
                  <a:gd name="T17" fmla="*/ 8 h 160"/>
                  <a:gd name="T18" fmla="*/ 8 w 148"/>
                  <a:gd name="T19" fmla="*/ 8 h 160"/>
                  <a:gd name="T20" fmla="*/ 8 w 148"/>
                  <a:gd name="T21" fmla="*/ 156 h 160"/>
                  <a:gd name="T22" fmla="*/ 140 w 148"/>
                  <a:gd name="T23" fmla="*/ 156 h 160"/>
                  <a:gd name="T24" fmla="*/ 4 w 148"/>
                  <a:gd name="T25" fmla="*/ 156 h 160"/>
                  <a:gd name="T26" fmla="*/ 0 w 148"/>
                  <a:gd name="T27" fmla="*/ 156 h 160"/>
                  <a:gd name="T28" fmla="*/ 0 w 148"/>
                  <a:gd name="T29" fmla="*/ 160 h 160"/>
                  <a:gd name="T30" fmla="*/ 0 w 148"/>
                  <a:gd name="T31" fmla="*/ 160 h 16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48"/>
                  <a:gd name="T49" fmla="*/ 0 h 160"/>
                  <a:gd name="T50" fmla="*/ 148 w 148"/>
                  <a:gd name="T51" fmla="*/ 160 h 160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48" h="160">
                    <a:moveTo>
                      <a:pt x="0" y="160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148" y="0"/>
                    </a:lnTo>
                    <a:lnTo>
                      <a:pt x="144" y="0"/>
                    </a:lnTo>
                    <a:lnTo>
                      <a:pt x="140" y="0"/>
                    </a:lnTo>
                    <a:lnTo>
                      <a:pt x="140" y="4"/>
                    </a:lnTo>
                    <a:lnTo>
                      <a:pt x="140" y="8"/>
                    </a:lnTo>
                    <a:lnTo>
                      <a:pt x="8" y="8"/>
                    </a:lnTo>
                    <a:lnTo>
                      <a:pt x="8" y="156"/>
                    </a:lnTo>
                    <a:lnTo>
                      <a:pt x="140" y="156"/>
                    </a:lnTo>
                    <a:lnTo>
                      <a:pt x="4" y="156"/>
                    </a:lnTo>
                    <a:lnTo>
                      <a:pt x="0" y="156"/>
                    </a:lnTo>
                    <a:lnTo>
                      <a:pt x="0" y="16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979" name="Rectangle 11"/>
              <p:cNvSpPr>
                <a:spLocks noChangeArrowheads="1"/>
              </p:cNvSpPr>
              <p:nvPr/>
            </p:nvSpPr>
            <p:spPr bwMode="auto">
              <a:xfrm>
                <a:off x="692" y="2410"/>
                <a:ext cx="570" cy="148"/>
              </a:xfrm>
              <a:prstGeom prst="rect">
                <a:avLst/>
              </a:prstGeom>
              <a:solidFill>
                <a:srgbClr val="FFFF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980" name="Rectangle 12"/>
              <p:cNvSpPr>
                <a:spLocks noChangeArrowheads="1"/>
              </p:cNvSpPr>
              <p:nvPr/>
            </p:nvSpPr>
            <p:spPr bwMode="auto">
              <a:xfrm>
                <a:off x="692" y="2410"/>
                <a:ext cx="570" cy="1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981" name="Freeform 13"/>
              <p:cNvSpPr>
                <a:spLocks noEditPoints="1"/>
              </p:cNvSpPr>
              <p:nvPr/>
            </p:nvSpPr>
            <p:spPr bwMode="auto">
              <a:xfrm>
                <a:off x="684" y="2402"/>
                <a:ext cx="586" cy="160"/>
              </a:xfrm>
              <a:custGeom>
                <a:avLst/>
                <a:gdLst>
                  <a:gd name="T0" fmla="*/ 582 w 586"/>
                  <a:gd name="T1" fmla="*/ 160 h 160"/>
                  <a:gd name="T2" fmla="*/ 582 w 586"/>
                  <a:gd name="T3" fmla="*/ 156 h 160"/>
                  <a:gd name="T4" fmla="*/ 12 w 586"/>
                  <a:gd name="T5" fmla="*/ 156 h 160"/>
                  <a:gd name="T6" fmla="*/ 8 w 586"/>
                  <a:gd name="T7" fmla="*/ 156 h 160"/>
                  <a:gd name="T8" fmla="*/ 0 w 586"/>
                  <a:gd name="T9" fmla="*/ 156 h 160"/>
                  <a:gd name="T10" fmla="*/ 0 w 586"/>
                  <a:gd name="T11" fmla="*/ 4 h 160"/>
                  <a:gd name="T12" fmla="*/ 0 w 586"/>
                  <a:gd name="T13" fmla="*/ 0 h 160"/>
                  <a:gd name="T14" fmla="*/ 4 w 586"/>
                  <a:gd name="T15" fmla="*/ 0 h 160"/>
                  <a:gd name="T16" fmla="*/ 582 w 586"/>
                  <a:gd name="T17" fmla="*/ 0 h 160"/>
                  <a:gd name="T18" fmla="*/ 582 w 586"/>
                  <a:gd name="T19" fmla="*/ 4 h 160"/>
                  <a:gd name="T20" fmla="*/ 582 w 586"/>
                  <a:gd name="T21" fmla="*/ 0 h 160"/>
                  <a:gd name="T22" fmla="*/ 586 w 586"/>
                  <a:gd name="T23" fmla="*/ 0 h 160"/>
                  <a:gd name="T24" fmla="*/ 586 w 586"/>
                  <a:gd name="T25" fmla="*/ 4 h 160"/>
                  <a:gd name="T26" fmla="*/ 586 w 586"/>
                  <a:gd name="T27" fmla="*/ 156 h 160"/>
                  <a:gd name="T28" fmla="*/ 582 w 586"/>
                  <a:gd name="T29" fmla="*/ 156 h 160"/>
                  <a:gd name="T30" fmla="*/ 582 w 586"/>
                  <a:gd name="T31" fmla="*/ 160 h 160"/>
                  <a:gd name="T32" fmla="*/ 582 w 586"/>
                  <a:gd name="T33" fmla="*/ 160 h 160"/>
                  <a:gd name="T34" fmla="*/ 578 w 586"/>
                  <a:gd name="T35" fmla="*/ 156 h 160"/>
                  <a:gd name="T36" fmla="*/ 578 w 586"/>
                  <a:gd name="T37" fmla="*/ 8 h 160"/>
                  <a:gd name="T38" fmla="*/ 8 w 586"/>
                  <a:gd name="T39" fmla="*/ 8 h 160"/>
                  <a:gd name="T40" fmla="*/ 8 w 586"/>
                  <a:gd name="T41" fmla="*/ 156 h 160"/>
                  <a:gd name="T42" fmla="*/ 578 w 586"/>
                  <a:gd name="T43" fmla="*/ 156 h 160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586"/>
                  <a:gd name="T67" fmla="*/ 0 h 160"/>
                  <a:gd name="T68" fmla="*/ 586 w 586"/>
                  <a:gd name="T69" fmla="*/ 160 h 160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586" h="160">
                    <a:moveTo>
                      <a:pt x="582" y="160"/>
                    </a:moveTo>
                    <a:lnTo>
                      <a:pt x="582" y="156"/>
                    </a:lnTo>
                    <a:lnTo>
                      <a:pt x="12" y="156"/>
                    </a:lnTo>
                    <a:lnTo>
                      <a:pt x="8" y="156"/>
                    </a:lnTo>
                    <a:lnTo>
                      <a:pt x="0" y="15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582" y="0"/>
                    </a:lnTo>
                    <a:lnTo>
                      <a:pt x="582" y="4"/>
                    </a:lnTo>
                    <a:lnTo>
                      <a:pt x="582" y="0"/>
                    </a:lnTo>
                    <a:lnTo>
                      <a:pt x="586" y="0"/>
                    </a:lnTo>
                    <a:lnTo>
                      <a:pt x="586" y="4"/>
                    </a:lnTo>
                    <a:lnTo>
                      <a:pt x="586" y="156"/>
                    </a:lnTo>
                    <a:lnTo>
                      <a:pt x="582" y="156"/>
                    </a:lnTo>
                    <a:lnTo>
                      <a:pt x="582" y="160"/>
                    </a:lnTo>
                    <a:close/>
                    <a:moveTo>
                      <a:pt x="578" y="156"/>
                    </a:moveTo>
                    <a:lnTo>
                      <a:pt x="578" y="8"/>
                    </a:lnTo>
                    <a:lnTo>
                      <a:pt x="8" y="8"/>
                    </a:lnTo>
                    <a:lnTo>
                      <a:pt x="8" y="156"/>
                    </a:lnTo>
                    <a:lnTo>
                      <a:pt x="578" y="15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982" name="Freeform 14"/>
              <p:cNvSpPr>
                <a:spLocks/>
              </p:cNvSpPr>
              <p:nvPr/>
            </p:nvSpPr>
            <p:spPr bwMode="auto">
              <a:xfrm>
                <a:off x="684" y="2402"/>
                <a:ext cx="586" cy="160"/>
              </a:xfrm>
              <a:custGeom>
                <a:avLst/>
                <a:gdLst>
                  <a:gd name="T0" fmla="*/ 582 w 586"/>
                  <a:gd name="T1" fmla="*/ 160 h 160"/>
                  <a:gd name="T2" fmla="*/ 582 w 586"/>
                  <a:gd name="T3" fmla="*/ 156 h 160"/>
                  <a:gd name="T4" fmla="*/ 12 w 586"/>
                  <a:gd name="T5" fmla="*/ 156 h 160"/>
                  <a:gd name="T6" fmla="*/ 8 w 586"/>
                  <a:gd name="T7" fmla="*/ 156 h 160"/>
                  <a:gd name="T8" fmla="*/ 0 w 586"/>
                  <a:gd name="T9" fmla="*/ 156 h 160"/>
                  <a:gd name="T10" fmla="*/ 0 w 586"/>
                  <a:gd name="T11" fmla="*/ 4 h 160"/>
                  <a:gd name="T12" fmla="*/ 0 w 586"/>
                  <a:gd name="T13" fmla="*/ 0 h 160"/>
                  <a:gd name="T14" fmla="*/ 4 w 586"/>
                  <a:gd name="T15" fmla="*/ 0 h 160"/>
                  <a:gd name="T16" fmla="*/ 582 w 586"/>
                  <a:gd name="T17" fmla="*/ 0 h 160"/>
                  <a:gd name="T18" fmla="*/ 582 w 586"/>
                  <a:gd name="T19" fmla="*/ 4 h 160"/>
                  <a:gd name="T20" fmla="*/ 582 w 586"/>
                  <a:gd name="T21" fmla="*/ 0 h 160"/>
                  <a:gd name="T22" fmla="*/ 586 w 586"/>
                  <a:gd name="T23" fmla="*/ 0 h 160"/>
                  <a:gd name="T24" fmla="*/ 586 w 586"/>
                  <a:gd name="T25" fmla="*/ 4 h 160"/>
                  <a:gd name="T26" fmla="*/ 586 w 586"/>
                  <a:gd name="T27" fmla="*/ 156 h 160"/>
                  <a:gd name="T28" fmla="*/ 582 w 586"/>
                  <a:gd name="T29" fmla="*/ 156 h 160"/>
                  <a:gd name="T30" fmla="*/ 582 w 586"/>
                  <a:gd name="T31" fmla="*/ 160 h 160"/>
                  <a:gd name="T32" fmla="*/ 582 w 586"/>
                  <a:gd name="T33" fmla="*/ 160 h 16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586"/>
                  <a:gd name="T52" fmla="*/ 0 h 160"/>
                  <a:gd name="T53" fmla="*/ 586 w 586"/>
                  <a:gd name="T54" fmla="*/ 160 h 160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586" h="160">
                    <a:moveTo>
                      <a:pt x="582" y="160"/>
                    </a:moveTo>
                    <a:lnTo>
                      <a:pt x="582" y="156"/>
                    </a:lnTo>
                    <a:lnTo>
                      <a:pt x="12" y="156"/>
                    </a:lnTo>
                    <a:lnTo>
                      <a:pt x="8" y="156"/>
                    </a:lnTo>
                    <a:lnTo>
                      <a:pt x="0" y="15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582" y="0"/>
                    </a:lnTo>
                    <a:lnTo>
                      <a:pt x="582" y="4"/>
                    </a:lnTo>
                    <a:lnTo>
                      <a:pt x="582" y="0"/>
                    </a:lnTo>
                    <a:lnTo>
                      <a:pt x="586" y="0"/>
                    </a:lnTo>
                    <a:lnTo>
                      <a:pt x="586" y="4"/>
                    </a:lnTo>
                    <a:lnTo>
                      <a:pt x="586" y="156"/>
                    </a:lnTo>
                    <a:lnTo>
                      <a:pt x="582" y="156"/>
                    </a:lnTo>
                    <a:lnTo>
                      <a:pt x="582" y="16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983" name="Rectangle 15"/>
              <p:cNvSpPr>
                <a:spLocks noChangeArrowheads="1"/>
              </p:cNvSpPr>
              <p:nvPr/>
            </p:nvSpPr>
            <p:spPr bwMode="auto">
              <a:xfrm>
                <a:off x="692" y="2410"/>
                <a:ext cx="570" cy="1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984" name="Freeform 16"/>
              <p:cNvSpPr>
                <a:spLocks/>
              </p:cNvSpPr>
              <p:nvPr/>
            </p:nvSpPr>
            <p:spPr bwMode="auto">
              <a:xfrm>
                <a:off x="588" y="2436"/>
                <a:ext cx="38" cy="102"/>
              </a:xfrm>
              <a:custGeom>
                <a:avLst/>
                <a:gdLst>
                  <a:gd name="T0" fmla="*/ 38 w 38"/>
                  <a:gd name="T1" fmla="*/ 0 h 102"/>
                  <a:gd name="T2" fmla="*/ 30 w 38"/>
                  <a:gd name="T3" fmla="*/ 0 h 102"/>
                  <a:gd name="T4" fmla="*/ 30 w 38"/>
                  <a:gd name="T5" fmla="*/ 0 h 102"/>
                  <a:gd name="T6" fmla="*/ 24 w 38"/>
                  <a:gd name="T7" fmla="*/ 6 h 102"/>
                  <a:gd name="T8" fmla="*/ 18 w 38"/>
                  <a:gd name="T9" fmla="*/ 14 h 102"/>
                  <a:gd name="T10" fmla="*/ 18 w 38"/>
                  <a:gd name="T11" fmla="*/ 14 h 102"/>
                  <a:gd name="T12" fmla="*/ 10 w 38"/>
                  <a:gd name="T13" fmla="*/ 20 h 102"/>
                  <a:gd name="T14" fmla="*/ 0 w 38"/>
                  <a:gd name="T15" fmla="*/ 26 h 102"/>
                  <a:gd name="T16" fmla="*/ 0 w 38"/>
                  <a:gd name="T17" fmla="*/ 38 h 102"/>
                  <a:gd name="T18" fmla="*/ 0 w 38"/>
                  <a:gd name="T19" fmla="*/ 38 h 102"/>
                  <a:gd name="T20" fmla="*/ 12 w 38"/>
                  <a:gd name="T21" fmla="*/ 32 h 102"/>
                  <a:gd name="T22" fmla="*/ 12 w 38"/>
                  <a:gd name="T23" fmla="*/ 32 h 102"/>
                  <a:gd name="T24" fmla="*/ 24 w 38"/>
                  <a:gd name="T25" fmla="*/ 22 h 102"/>
                  <a:gd name="T26" fmla="*/ 24 w 38"/>
                  <a:gd name="T27" fmla="*/ 102 h 102"/>
                  <a:gd name="T28" fmla="*/ 38 w 38"/>
                  <a:gd name="T29" fmla="*/ 102 h 102"/>
                  <a:gd name="T30" fmla="*/ 38 w 38"/>
                  <a:gd name="T31" fmla="*/ 0 h 102"/>
                  <a:gd name="T32" fmla="*/ 38 w 38"/>
                  <a:gd name="T33" fmla="*/ 0 h 10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8"/>
                  <a:gd name="T52" fmla="*/ 0 h 102"/>
                  <a:gd name="T53" fmla="*/ 38 w 38"/>
                  <a:gd name="T54" fmla="*/ 102 h 10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8" h="102">
                    <a:moveTo>
                      <a:pt x="38" y="0"/>
                    </a:moveTo>
                    <a:lnTo>
                      <a:pt x="30" y="0"/>
                    </a:lnTo>
                    <a:lnTo>
                      <a:pt x="24" y="6"/>
                    </a:lnTo>
                    <a:lnTo>
                      <a:pt x="18" y="14"/>
                    </a:lnTo>
                    <a:lnTo>
                      <a:pt x="10" y="20"/>
                    </a:lnTo>
                    <a:lnTo>
                      <a:pt x="0" y="26"/>
                    </a:lnTo>
                    <a:lnTo>
                      <a:pt x="0" y="38"/>
                    </a:lnTo>
                    <a:lnTo>
                      <a:pt x="12" y="32"/>
                    </a:lnTo>
                    <a:lnTo>
                      <a:pt x="24" y="22"/>
                    </a:lnTo>
                    <a:lnTo>
                      <a:pt x="24" y="102"/>
                    </a:lnTo>
                    <a:lnTo>
                      <a:pt x="38" y="102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985" name="Freeform 17"/>
              <p:cNvSpPr>
                <a:spLocks noEditPoints="1"/>
              </p:cNvSpPr>
              <p:nvPr/>
            </p:nvSpPr>
            <p:spPr bwMode="auto">
              <a:xfrm>
                <a:off x="744" y="2430"/>
                <a:ext cx="368" cy="106"/>
              </a:xfrm>
              <a:custGeom>
                <a:avLst/>
                <a:gdLst>
                  <a:gd name="T0" fmla="*/ 20 w 368"/>
                  <a:gd name="T1" fmla="*/ 102 h 106"/>
                  <a:gd name="T2" fmla="*/ 64 w 368"/>
                  <a:gd name="T3" fmla="*/ 102 h 106"/>
                  <a:gd name="T4" fmla="*/ 82 w 368"/>
                  <a:gd name="T5" fmla="*/ 84 h 106"/>
                  <a:gd name="T6" fmla="*/ 78 w 368"/>
                  <a:gd name="T7" fmla="*/ 60 h 106"/>
                  <a:gd name="T8" fmla="*/ 42 w 368"/>
                  <a:gd name="T9" fmla="*/ 44 h 106"/>
                  <a:gd name="T10" fmla="*/ 18 w 368"/>
                  <a:gd name="T11" fmla="*/ 26 h 106"/>
                  <a:gd name="T12" fmla="*/ 30 w 368"/>
                  <a:gd name="T13" fmla="*/ 12 h 106"/>
                  <a:gd name="T14" fmla="*/ 58 w 368"/>
                  <a:gd name="T15" fmla="*/ 16 h 106"/>
                  <a:gd name="T16" fmla="*/ 78 w 368"/>
                  <a:gd name="T17" fmla="*/ 22 h 106"/>
                  <a:gd name="T18" fmla="*/ 60 w 368"/>
                  <a:gd name="T19" fmla="*/ 2 h 106"/>
                  <a:gd name="T20" fmla="*/ 22 w 368"/>
                  <a:gd name="T21" fmla="*/ 2 h 106"/>
                  <a:gd name="T22" fmla="*/ 6 w 368"/>
                  <a:gd name="T23" fmla="*/ 20 h 106"/>
                  <a:gd name="T24" fmla="*/ 8 w 368"/>
                  <a:gd name="T25" fmla="*/ 40 h 106"/>
                  <a:gd name="T26" fmla="*/ 38 w 368"/>
                  <a:gd name="T27" fmla="*/ 56 h 106"/>
                  <a:gd name="T28" fmla="*/ 66 w 368"/>
                  <a:gd name="T29" fmla="*/ 68 h 106"/>
                  <a:gd name="T30" fmla="*/ 66 w 368"/>
                  <a:gd name="T31" fmla="*/ 86 h 106"/>
                  <a:gd name="T32" fmla="*/ 50 w 368"/>
                  <a:gd name="T33" fmla="*/ 94 h 106"/>
                  <a:gd name="T34" fmla="*/ 28 w 368"/>
                  <a:gd name="T35" fmla="*/ 90 h 106"/>
                  <a:gd name="T36" fmla="*/ 14 w 368"/>
                  <a:gd name="T37" fmla="*/ 70 h 106"/>
                  <a:gd name="T38" fmla="*/ 6 w 368"/>
                  <a:gd name="T39" fmla="*/ 90 h 106"/>
                  <a:gd name="T40" fmla="*/ 170 w 368"/>
                  <a:gd name="T41" fmla="*/ 104 h 106"/>
                  <a:gd name="T42" fmla="*/ 160 w 368"/>
                  <a:gd name="T43" fmla="*/ 72 h 106"/>
                  <a:gd name="T44" fmla="*/ 120 w 368"/>
                  <a:gd name="T45" fmla="*/ 88 h 106"/>
                  <a:gd name="T46" fmla="*/ 126 w 368"/>
                  <a:gd name="T47" fmla="*/ 104 h 106"/>
                  <a:gd name="T48" fmla="*/ 204 w 368"/>
                  <a:gd name="T49" fmla="*/ 16 h 106"/>
                  <a:gd name="T50" fmla="*/ 204 w 368"/>
                  <a:gd name="T51" fmla="*/ 30 h 106"/>
                  <a:gd name="T52" fmla="*/ 240 w 368"/>
                  <a:gd name="T53" fmla="*/ 100 h 106"/>
                  <a:gd name="T54" fmla="*/ 278 w 368"/>
                  <a:gd name="T55" fmla="*/ 102 h 106"/>
                  <a:gd name="T56" fmla="*/ 292 w 368"/>
                  <a:gd name="T57" fmla="*/ 88 h 106"/>
                  <a:gd name="T58" fmla="*/ 290 w 368"/>
                  <a:gd name="T59" fmla="*/ 72 h 106"/>
                  <a:gd name="T60" fmla="*/ 262 w 368"/>
                  <a:gd name="T61" fmla="*/ 58 h 106"/>
                  <a:gd name="T62" fmla="*/ 244 w 368"/>
                  <a:gd name="T63" fmla="*/ 48 h 106"/>
                  <a:gd name="T64" fmla="*/ 254 w 368"/>
                  <a:gd name="T65" fmla="*/ 38 h 106"/>
                  <a:gd name="T66" fmla="*/ 272 w 368"/>
                  <a:gd name="T67" fmla="*/ 42 h 106"/>
                  <a:gd name="T68" fmla="*/ 288 w 368"/>
                  <a:gd name="T69" fmla="*/ 42 h 106"/>
                  <a:gd name="T70" fmla="*/ 276 w 368"/>
                  <a:gd name="T71" fmla="*/ 30 h 106"/>
                  <a:gd name="T72" fmla="*/ 248 w 368"/>
                  <a:gd name="T73" fmla="*/ 30 h 106"/>
                  <a:gd name="T74" fmla="*/ 232 w 368"/>
                  <a:gd name="T75" fmla="*/ 50 h 106"/>
                  <a:gd name="T76" fmla="*/ 238 w 368"/>
                  <a:gd name="T77" fmla="*/ 64 h 106"/>
                  <a:gd name="T78" fmla="*/ 276 w 368"/>
                  <a:gd name="T79" fmla="*/ 76 h 106"/>
                  <a:gd name="T80" fmla="*/ 278 w 368"/>
                  <a:gd name="T81" fmla="*/ 88 h 106"/>
                  <a:gd name="T82" fmla="*/ 262 w 368"/>
                  <a:gd name="T83" fmla="*/ 96 h 106"/>
                  <a:gd name="T84" fmla="*/ 242 w 368"/>
                  <a:gd name="T85" fmla="*/ 80 h 106"/>
                  <a:gd name="T86" fmla="*/ 240 w 368"/>
                  <a:gd name="T87" fmla="*/ 100 h 106"/>
                  <a:gd name="T88" fmla="*/ 322 w 368"/>
                  <a:gd name="T89" fmla="*/ 50 h 106"/>
                  <a:gd name="T90" fmla="*/ 334 w 368"/>
                  <a:gd name="T91" fmla="*/ 40 h 106"/>
                  <a:gd name="T92" fmla="*/ 352 w 368"/>
                  <a:gd name="T93" fmla="*/ 42 h 106"/>
                  <a:gd name="T94" fmla="*/ 368 w 368"/>
                  <a:gd name="T95" fmla="*/ 56 h 106"/>
                  <a:gd name="T96" fmla="*/ 362 w 368"/>
                  <a:gd name="T97" fmla="*/ 34 h 106"/>
                  <a:gd name="T98" fmla="*/ 342 w 368"/>
                  <a:gd name="T99" fmla="*/ 28 h 106"/>
                  <a:gd name="T100" fmla="*/ 320 w 368"/>
                  <a:gd name="T101" fmla="*/ 2 h 10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368"/>
                  <a:gd name="T154" fmla="*/ 0 h 106"/>
                  <a:gd name="T155" fmla="*/ 368 w 368"/>
                  <a:gd name="T156" fmla="*/ 106 h 10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368" h="106">
                    <a:moveTo>
                      <a:pt x="6" y="90"/>
                    </a:moveTo>
                    <a:lnTo>
                      <a:pt x="6" y="90"/>
                    </a:lnTo>
                    <a:lnTo>
                      <a:pt x="12" y="96"/>
                    </a:lnTo>
                    <a:lnTo>
                      <a:pt x="20" y="102"/>
                    </a:lnTo>
                    <a:lnTo>
                      <a:pt x="32" y="104"/>
                    </a:lnTo>
                    <a:lnTo>
                      <a:pt x="44" y="106"/>
                    </a:lnTo>
                    <a:lnTo>
                      <a:pt x="54" y="104"/>
                    </a:lnTo>
                    <a:lnTo>
                      <a:pt x="64" y="102"/>
                    </a:lnTo>
                    <a:lnTo>
                      <a:pt x="72" y="98"/>
                    </a:lnTo>
                    <a:lnTo>
                      <a:pt x="78" y="90"/>
                    </a:lnTo>
                    <a:lnTo>
                      <a:pt x="82" y="84"/>
                    </a:lnTo>
                    <a:lnTo>
                      <a:pt x="82" y="76"/>
                    </a:lnTo>
                    <a:lnTo>
                      <a:pt x="82" y="68"/>
                    </a:lnTo>
                    <a:lnTo>
                      <a:pt x="78" y="60"/>
                    </a:lnTo>
                    <a:lnTo>
                      <a:pt x="72" y="54"/>
                    </a:lnTo>
                    <a:lnTo>
                      <a:pt x="64" y="50"/>
                    </a:lnTo>
                    <a:lnTo>
                      <a:pt x="42" y="44"/>
                    </a:lnTo>
                    <a:lnTo>
                      <a:pt x="28" y="40"/>
                    </a:lnTo>
                    <a:lnTo>
                      <a:pt x="22" y="36"/>
                    </a:lnTo>
                    <a:lnTo>
                      <a:pt x="18" y="32"/>
                    </a:lnTo>
                    <a:lnTo>
                      <a:pt x="18" y="26"/>
                    </a:lnTo>
                    <a:lnTo>
                      <a:pt x="18" y="20"/>
                    </a:lnTo>
                    <a:lnTo>
                      <a:pt x="24" y="16"/>
                    </a:lnTo>
                    <a:lnTo>
                      <a:pt x="30" y="12"/>
                    </a:lnTo>
                    <a:lnTo>
                      <a:pt x="42" y="12"/>
                    </a:lnTo>
                    <a:lnTo>
                      <a:pt x="52" y="12"/>
                    </a:lnTo>
                    <a:lnTo>
                      <a:pt x="58" y="16"/>
                    </a:lnTo>
                    <a:lnTo>
                      <a:pt x="64" y="22"/>
                    </a:lnTo>
                    <a:lnTo>
                      <a:pt x="66" y="32"/>
                    </a:lnTo>
                    <a:lnTo>
                      <a:pt x="80" y="30"/>
                    </a:lnTo>
                    <a:lnTo>
                      <a:pt x="78" y="22"/>
                    </a:lnTo>
                    <a:lnTo>
                      <a:pt x="74" y="14"/>
                    </a:lnTo>
                    <a:lnTo>
                      <a:pt x="68" y="8"/>
                    </a:lnTo>
                    <a:lnTo>
                      <a:pt x="60" y="2"/>
                    </a:lnTo>
                    <a:lnTo>
                      <a:pt x="52" y="0"/>
                    </a:lnTo>
                    <a:lnTo>
                      <a:pt x="40" y="0"/>
                    </a:lnTo>
                    <a:lnTo>
                      <a:pt x="30" y="0"/>
                    </a:lnTo>
                    <a:lnTo>
                      <a:pt x="22" y="2"/>
                    </a:lnTo>
                    <a:lnTo>
                      <a:pt x="14" y="8"/>
                    </a:lnTo>
                    <a:lnTo>
                      <a:pt x="8" y="14"/>
                    </a:lnTo>
                    <a:lnTo>
                      <a:pt x="6" y="20"/>
                    </a:lnTo>
                    <a:lnTo>
                      <a:pt x="4" y="28"/>
                    </a:lnTo>
                    <a:lnTo>
                      <a:pt x="6" y="34"/>
                    </a:lnTo>
                    <a:lnTo>
                      <a:pt x="8" y="40"/>
                    </a:lnTo>
                    <a:lnTo>
                      <a:pt x="12" y="46"/>
                    </a:lnTo>
                    <a:lnTo>
                      <a:pt x="18" y="50"/>
                    </a:lnTo>
                    <a:lnTo>
                      <a:pt x="38" y="56"/>
                    </a:lnTo>
                    <a:lnTo>
                      <a:pt x="56" y="62"/>
                    </a:lnTo>
                    <a:lnTo>
                      <a:pt x="62" y="64"/>
                    </a:lnTo>
                    <a:lnTo>
                      <a:pt x="66" y="68"/>
                    </a:lnTo>
                    <a:lnTo>
                      <a:pt x="68" y="72"/>
                    </a:lnTo>
                    <a:lnTo>
                      <a:pt x="70" y="76"/>
                    </a:lnTo>
                    <a:lnTo>
                      <a:pt x="68" y="80"/>
                    </a:lnTo>
                    <a:lnTo>
                      <a:pt x="66" y="86"/>
                    </a:lnTo>
                    <a:lnTo>
                      <a:pt x="62" y="88"/>
                    </a:lnTo>
                    <a:lnTo>
                      <a:pt x="58" y="92"/>
                    </a:lnTo>
                    <a:lnTo>
                      <a:pt x="50" y="94"/>
                    </a:lnTo>
                    <a:lnTo>
                      <a:pt x="44" y="94"/>
                    </a:lnTo>
                    <a:lnTo>
                      <a:pt x="36" y="94"/>
                    </a:lnTo>
                    <a:lnTo>
                      <a:pt x="28" y="90"/>
                    </a:lnTo>
                    <a:lnTo>
                      <a:pt x="22" y="88"/>
                    </a:lnTo>
                    <a:lnTo>
                      <a:pt x="18" y="82"/>
                    </a:lnTo>
                    <a:lnTo>
                      <a:pt x="14" y="76"/>
                    </a:lnTo>
                    <a:lnTo>
                      <a:pt x="14" y="70"/>
                    </a:lnTo>
                    <a:lnTo>
                      <a:pt x="0" y="72"/>
                    </a:lnTo>
                    <a:lnTo>
                      <a:pt x="2" y="80"/>
                    </a:lnTo>
                    <a:lnTo>
                      <a:pt x="6" y="90"/>
                    </a:lnTo>
                    <a:close/>
                    <a:moveTo>
                      <a:pt x="126" y="104"/>
                    </a:moveTo>
                    <a:lnTo>
                      <a:pt x="142" y="46"/>
                    </a:lnTo>
                    <a:lnTo>
                      <a:pt x="144" y="60"/>
                    </a:lnTo>
                    <a:lnTo>
                      <a:pt x="156" y="104"/>
                    </a:lnTo>
                    <a:lnTo>
                      <a:pt x="170" y="104"/>
                    </a:lnTo>
                    <a:lnTo>
                      <a:pt x="192" y="30"/>
                    </a:lnTo>
                    <a:lnTo>
                      <a:pt x="180" y="30"/>
                    </a:lnTo>
                    <a:lnTo>
                      <a:pt x="168" y="72"/>
                    </a:lnTo>
                    <a:lnTo>
                      <a:pt x="164" y="88"/>
                    </a:lnTo>
                    <a:lnTo>
                      <a:pt x="160" y="72"/>
                    </a:lnTo>
                    <a:lnTo>
                      <a:pt x="148" y="30"/>
                    </a:lnTo>
                    <a:lnTo>
                      <a:pt x="136" y="30"/>
                    </a:lnTo>
                    <a:lnTo>
                      <a:pt x="124" y="74"/>
                    </a:lnTo>
                    <a:lnTo>
                      <a:pt x="120" y="88"/>
                    </a:lnTo>
                    <a:lnTo>
                      <a:pt x="116" y="72"/>
                    </a:lnTo>
                    <a:lnTo>
                      <a:pt x="104" y="30"/>
                    </a:lnTo>
                    <a:lnTo>
                      <a:pt x="90" y="30"/>
                    </a:lnTo>
                    <a:lnTo>
                      <a:pt x="112" y="104"/>
                    </a:lnTo>
                    <a:lnTo>
                      <a:pt x="126" y="104"/>
                    </a:lnTo>
                    <a:close/>
                    <a:moveTo>
                      <a:pt x="216" y="16"/>
                    </a:moveTo>
                    <a:lnTo>
                      <a:pt x="216" y="2"/>
                    </a:lnTo>
                    <a:lnTo>
                      <a:pt x="204" y="2"/>
                    </a:lnTo>
                    <a:lnTo>
                      <a:pt x="204" y="16"/>
                    </a:lnTo>
                    <a:lnTo>
                      <a:pt x="216" y="16"/>
                    </a:lnTo>
                    <a:close/>
                    <a:moveTo>
                      <a:pt x="216" y="104"/>
                    </a:moveTo>
                    <a:lnTo>
                      <a:pt x="216" y="30"/>
                    </a:lnTo>
                    <a:lnTo>
                      <a:pt x="204" y="30"/>
                    </a:lnTo>
                    <a:lnTo>
                      <a:pt x="204" y="104"/>
                    </a:lnTo>
                    <a:lnTo>
                      <a:pt x="216" y="104"/>
                    </a:lnTo>
                    <a:close/>
                    <a:moveTo>
                      <a:pt x="240" y="100"/>
                    </a:moveTo>
                    <a:lnTo>
                      <a:pt x="240" y="100"/>
                    </a:lnTo>
                    <a:lnTo>
                      <a:pt x="250" y="104"/>
                    </a:lnTo>
                    <a:lnTo>
                      <a:pt x="262" y="106"/>
                    </a:lnTo>
                    <a:lnTo>
                      <a:pt x="270" y="106"/>
                    </a:lnTo>
                    <a:lnTo>
                      <a:pt x="278" y="102"/>
                    </a:lnTo>
                    <a:lnTo>
                      <a:pt x="284" y="100"/>
                    </a:lnTo>
                    <a:lnTo>
                      <a:pt x="288" y="94"/>
                    </a:lnTo>
                    <a:lnTo>
                      <a:pt x="292" y="88"/>
                    </a:lnTo>
                    <a:lnTo>
                      <a:pt x="292" y="82"/>
                    </a:lnTo>
                    <a:lnTo>
                      <a:pt x="292" y="76"/>
                    </a:lnTo>
                    <a:lnTo>
                      <a:pt x="290" y="72"/>
                    </a:lnTo>
                    <a:lnTo>
                      <a:pt x="286" y="68"/>
                    </a:lnTo>
                    <a:lnTo>
                      <a:pt x="280" y="64"/>
                    </a:lnTo>
                    <a:lnTo>
                      <a:pt x="262" y="58"/>
                    </a:lnTo>
                    <a:lnTo>
                      <a:pt x="250" y="56"/>
                    </a:lnTo>
                    <a:lnTo>
                      <a:pt x="246" y="52"/>
                    </a:lnTo>
                    <a:lnTo>
                      <a:pt x="244" y="48"/>
                    </a:lnTo>
                    <a:lnTo>
                      <a:pt x="246" y="44"/>
                    </a:lnTo>
                    <a:lnTo>
                      <a:pt x="248" y="42"/>
                    </a:lnTo>
                    <a:lnTo>
                      <a:pt x="254" y="38"/>
                    </a:lnTo>
                    <a:lnTo>
                      <a:pt x="260" y="38"/>
                    </a:lnTo>
                    <a:lnTo>
                      <a:pt x="268" y="38"/>
                    </a:lnTo>
                    <a:lnTo>
                      <a:pt x="272" y="42"/>
                    </a:lnTo>
                    <a:lnTo>
                      <a:pt x="276" y="46"/>
                    </a:lnTo>
                    <a:lnTo>
                      <a:pt x="278" y="50"/>
                    </a:lnTo>
                    <a:lnTo>
                      <a:pt x="290" y="48"/>
                    </a:lnTo>
                    <a:lnTo>
                      <a:pt x="288" y="42"/>
                    </a:lnTo>
                    <a:lnTo>
                      <a:pt x="286" y="38"/>
                    </a:lnTo>
                    <a:lnTo>
                      <a:pt x="282" y="34"/>
                    </a:lnTo>
                    <a:lnTo>
                      <a:pt x="276" y="30"/>
                    </a:lnTo>
                    <a:lnTo>
                      <a:pt x="268" y="28"/>
                    </a:lnTo>
                    <a:lnTo>
                      <a:pt x="260" y="28"/>
                    </a:lnTo>
                    <a:lnTo>
                      <a:pt x="248" y="30"/>
                    </a:lnTo>
                    <a:lnTo>
                      <a:pt x="240" y="32"/>
                    </a:lnTo>
                    <a:lnTo>
                      <a:pt x="234" y="40"/>
                    </a:lnTo>
                    <a:lnTo>
                      <a:pt x="232" y="50"/>
                    </a:lnTo>
                    <a:lnTo>
                      <a:pt x="232" y="54"/>
                    </a:lnTo>
                    <a:lnTo>
                      <a:pt x="236" y="60"/>
                    </a:lnTo>
                    <a:lnTo>
                      <a:pt x="238" y="64"/>
                    </a:lnTo>
                    <a:lnTo>
                      <a:pt x="244" y="66"/>
                    </a:lnTo>
                    <a:lnTo>
                      <a:pt x="262" y="72"/>
                    </a:lnTo>
                    <a:lnTo>
                      <a:pt x="276" y="76"/>
                    </a:lnTo>
                    <a:lnTo>
                      <a:pt x="278" y="80"/>
                    </a:lnTo>
                    <a:lnTo>
                      <a:pt x="280" y="84"/>
                    </a:lnTo>
                    <a:lnTo>
                      <a:pt x="278" y="88"/>
                    </a:lnTo>
                    <a:lnTo>
                      <a:pt x="276" y="92"/>
                    </a:lnTo>
                    <a:lnTo>
                      <a:pt x="270" y="94"/>
                    </a:lnTo>
                    <a:lnTo>
                      <a:pt x="262" y="96"/>
                    </a:lnTo>
                    <a:lnTo>
                      <a:pt x="254" y="94"/>
                    </a:lnTo>
                    <a:lnTo>
                      <a:pt x="248" y="92"/>
                    </a:lnTo>
                    <a:lnTo>
                      <a:pt x="244" y="86"/>
                    </a:lnTo>
                    <a:lnTo>
                      <a:pt x="242" y="80"/>
                    </a:lnTo>
                    <a:lnTo>
                      <a:pt x="230" y="82"/>
                    </a:lnTo>
                    <a:lnTo>
                      <a:pt x="234" y="92"/>
                    </a:lnTo>
                    <a:lnTo>
                      <a:pt x="240" y="100"/>
                    </a:lnTo>
                    <a:close/>
                    <a:moveTo>
                      <a:pt x="320" y="104"/>
                    </a:moveTo>
                    <a:lnTo>
                      <a:pt x="320" y="64"/>
                    </a:lnTo>
                    <a:lnTo>
                      <a:pt x="320" y="56"/>
                    </a:lnTo>
                    <a:lnTo>
                      <a:pt x="322" y="50"/>
                    </a:lnTo>
                    <a:lnTo>
                      <a:pt x="324" y="46"/>
                    </a:lnTo>
                    <a:lnTo>
                      <a:pt x="330" y="42"/>
                    </a:lnTo>
                    <a:lnTo>
                      <a:pt x="334" y="40"/>
                    </a:lnTo>
                    <a:lnTo>
                      <a:pt x="340" y="38"/>
                    </a:lnTo>
                    <a:lnTo>
                      <a:pt x="346" y="40"/>
                    </a:lnTo>
                    <a:lnTo>
                      <a:pt x="352" y="42"/>
                    </a:lnTo>
                    <a:lnTo>
                      <a:pt x="354" y="48"/>
                    </a:lnTo>
                    <a:lnTo>
                      <a:pt x="356" y="56"/>
                    </a:lnTo>
                    <a:lnTo>
                      <a:pt x="356" y="104"/>
                    </a:lnTo>
                    <a:lnTo>
                      <a:pt x="368" y="104"/>
                    </a:lnTo>
                    <a:lnTo>
                      <a:pt x="368" y="56"/>
                    </a:lnTo>
                    <a:lnTo>
                      <a:pt x="368" y="48"/>
                    </a:lnTo>
                    <a:lnTo>
                      <a:pt x="366" y="40"/>
                    </a:lnTo>
                    <a:lnTo>
                      <a:pt x="362" y="34"/>
                    </a:lnTo>
                    <a:lnTo>
                      <a:pt x="356" y="32"/>
                    </a:lnTo>
                    <a:lnTo>
                      <a:pt x="350" y="28"/>
                    </a:lnTo>
                    <a:lnTo>
                      <a:pt x="342" y="28"/>
                    </a:lnTo>
                    <a:lnTo>
                      <a:pt x="336" y="28"/>
                    </a:lnTo>
                    <a:lnTo>
                      <a:pt x="330" y="30"/>
                    </a:lnTo>
                    <a:lnTo>
                      <a:pt x="324" y="34"/>
                    </a:lnTo>
                    <a:lnTo>
                      <a:pt x="320" y="38"/>
                    </a:lnTo>
                    <a:lnTo>
                      <a:pt x="320" y="2"/>
                    </a:lnTo>
                    <a:lnTo>
                      <a:pt x="308" y="2"/>
                    </a:lnTo>
                    <a:lnTo>
                      <a:pt x="308" y="104"/>
                    </a:lnTo>
                    <a:lnTo>
                      <a:pt x="320" y="10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986" name="Freeform 18"/>
              <p:cNvSpPr>
                <a:spLocks noEditPoints="1"/>
              </p:cNvSpPr>
              <p:nvPr/>
            </p:nvSpPr>
            <p:spPr bwMode="auto">
              <a:xfrm>
                <a:off x="552" y="2566"/>
                <a:ext cx="132" cy="148"/>
              </a:xfrm>
              <a:custGeom>
                <a:avLst/>
                <a:gdLst>
                  <a:gd name="T0" fmla="*/ 0 w 132"/>
                  <a:gd name="T1" fmla="*/ 148 h 148"/>
                  <a:gd name="T2" fmla="*/ 0 w 132"/>
                  <a:gd name="T3" fmla="*/ 0 h 148"/>
                  <a:gd name="T4" fmla="*/ 132 w 132"/>
                  <a:gd name="T5" fmla="*/ 0 h 148"/>
                  <a:gd name="T6" fmla="*/ 132 w 132"/>
                  <a:gd name="T7" fmla="*/ 148 h 148"/>
                  <a:gd name="T8" fmla="*/ 0 w 132"/>
                  <a:gd name="T9" fmla="*/ 148 h 148"/>
                  <a:gd name="T10" fmla="*/ 74 w 132"/>
                  <a:gd name="T11" fmla="*/ 36 h 148"/>
                  <a:gd name="T12" fmla="*/ 74 w 132"/>
                  <a:gd name="T13" fmla="*/ 36 h 148"/>
                  <a:gd name="T14" fmla="*/ 78 w 132"/>
                  <a:gd name="T15" fmla="*/ 42 h 148"/>
                  <a:gd name="T16" fmla="*/ 80 w 132"/>
                  <a:gd name="T17" fmla="*/ 48 h 148"/>
                  <a:gd name="T18" fmla="*/ 80 w 132"/>
                  <a:gd name="T19" fmla="*/ 48 h 148"/>
                  <a:gd name="T20" fmla="*/ 78 w 132"/>
                  <a:gd name="T21" fmla="*/ 56 h 148"/>
                  <a:gd name="T22" fmla="*/ 74 w 132"/>
                  <a:gd name="T23" fmla="*/ 64 h 148"/>
                  <a:gd name="T24" fmla="*/ 74 w 132"/>
                  <a:gd name="T25" fmla="*/ 64 h 148"/>
                  <a:gd name="T26" fmla="*/ 64 w 132"/>
                  <a:gd name="T27" fmla="*/ 74 h 148"/>
                  <a:gd name="T28" fmla="*/ 50 w 132"/>
                  <a:gd name="T29" fmla="*/ 86 h 148"/>
                  <a:gd name="T30" fmla="*/ 50 w 132"/>
                  <a:gd name="T31" fmla="*/ 86 h 148"/>
                  <a:gd name="T32" fmla="*/ 34 w 132"/>
                  <a:gd name="T33" fmla="*/ 102 h 148"/>
                  <a:gd name="T34" fmla="*/ 34 w 132"/>
                  <a:gd name="T35" fmla="*/ 102 h 148"/>
                  <a:gd name="T36" fmla="*/ 28 w 132"/>
                  <a:gd name="T37" fmla="*/ 108 h 148"/>
                  <a:gd name="T38" fmla="*/ 26 w 132"/>
                  <a:gd name="T39" fmla="*/ 116 h 148"/>
                  <a:gd name="T40" fmla="*/ 26 w 132"/>
                  <a:gd name="T41" fmla="*/ 116 h 148"/>
                  <a:gd name="T42" fmla="*/ 24 w 132"/>
                  <a:gd name="T43" fmla="*/ 124 h 148"/>
                  <a:gd name="T44" fmla="*/ 92 w 132"/>
                  <a:gd name="T45" fmla="*/ 124 h 148"/>
                  <a:gd name="T46" fmla="*/ 92 w 132"/>
                  <a:gd name="T47" fmla="*/ 112 h 148"/>
                  <a:gd name="T48" fmla="*/ 42 w 132"/>
                  <a:gd name="T49" fmla="*/ 112 h 148"/>
                  <a:gd name="T50" fmla="*/ 42 w 132"/>
                  <a:gd name="T51" fmla="*/ 112 h 148"/>
                  <a:gd name="T52" fmla="*/ 48 w 132"/>
                  <a:gd name="T53" fmla="*/ 106 h 148"/>
                  <a:gd name="T54" fmla="*/ 48 w 132"/>
                  <a:gd name="T55" fmla="*/ 106 h 148"/>
                  <a:gd name="T56" fmla="*/ 62 w 132"/>
                  <a:gd name="T57" fmla="*/ 92 h 148"/>
                  <a:gd name="T58" fmla="*/ 62 w 132"/>
                  <a:gd name="T59" fmla="*/ 92 h 148"/>
                  <a:gd name="T60" fmla="*/ 82 w 132"/>
                  <a:gd name="T61" fmla="*/ 74 h 148"/>
                  <a:gd name="T62" fmla="*/ 82 w 132"/>
                  <a:gd name="T63" fmla="*/ 74 h 148"/>
                  <a:gd name="T64" fmla="*/ 86 w 132"/>
                  <a:gd name="T65" fmla="*/ 68 h 148"/>
                  <a:gd name="T66" fmla="*/ 90 w 132"/>
                  <a:gd name="T67" fmla="*/ 62 h 148"/>
                  <a:gd name="T68" fmla="*/ 90 w 132"/>
                  <a:gd name="T69" fmla="*/ 62 h 148"/>
                  <a:gd name="T70" fmla="*/ 92 w 132"/>
                  <a:gd name="T71" fmla="*/ 56 h 148"/>
                  <a:gd name="T72" fmla="*/ 92 w 132"/>
                  <a:gd name="T73" fmla="*/ 50 h 148"/>
                  <a:gd name="T74" fmla="*/ 92 w 132"/>
                  <a:gd name="T75" fmla="*/ 50 h 148"/>
                  <a:gd name="T76" fmla="*/ 90 w 132"/>
                  <a:gd name="T77" fmla="*/ 38 h 148"/>
                  <a:gd name="T78" fmla="*/ 84 w 132"/>
                  <a:gd name="T79" fmla="*/ 28 h 148"/>
                  <a:gd name="T80" fmla="*/ 84 w 132"/>
                  <a:gd name="T81" fmla="*/ 28 h 148"/>
                  <a:gd name="T82" fmla="*/ 78 w 132"/>
                  <a:gd name="T83" fmla="*/ 26 h 148"/>
                  <a:gd name="T84" fmla="*/ 74 w 132"/>
                  <a:gd name="T85" fmla="*/ 22 h 148"/>
                  <a:gd name="T86" fmla="*/ 60 w 132"/>
                  <a:gd name="T87" fmla="*/ 20 h 148"/>
                  <a:gd name="T88" fmla="*/ 60 w 132"/>
                  <a:gd name="T89" fmla="*/ 20 h 148"/>
                  <a:gd name="T90" fmla="*/ 46 w 132"/>
                  <a:gd name="T91" fmla="*/ 22 h 148"/>
                  <a:gd name="T92" fmla="*/ 42 w 132"/>
                  <a:gd name="T93" fmla="*/ 24 h 148"/>
                  <a:gd name="T94" fmla="*/ 36 w 132"/>
                  <a:gd name="T95" fmla="*/ 28 h 148"/>
                  <a:gd name="T96" fmla="*/ 36 w 132"/>
                  <a:gd name="T97" fmla="*/ 28 h 148"/>
                  <a:gd name="T98" fmla="*/ 32 w 132"/>
                  <a:gd name="T99" fmla="*/ 32 h 148"/>
                  <a:gd name="T100" fmla="*/ 30 w 132"/>
                  <a:gd name="T101" fmla="*/ 38 h 148"/>
                  <a:gd name="T102" fmla="*/ 26 w 132"/>
                  <a:gd name="T103" fmla="*/ 50 h 148"/>
                  <a:gd name="T104" fmla="*/ 40 w 132"/>
                  <a:gd name="T105" fmla="*/ 52 h 148"/>
                  <a:gd name="T106" fmla="*/ 40 w 132"/>
                  <a:gd name="T107" fmla="*/ 52 h 148"/>
                  <a:gd name="T108" fmla="*/ 40 w 132"/>
                  <a:gd name="T109" fmla="*/ 44 h 148"/>
                  <a:gd name="T110" fmla="*/ 46 w 132"/>
                  <a:gd name="T111" fmla="*/ 36 h 148"/>
                  <a:gd name="T112" fmla="*/ 46 w 132"/>
                  <a:gd name="T113" fmla="*/ 36 h 148"/>
                  <a:gd name="T114" fmla="*/ 52 w 132"/>
                  <a:gd name="T115" fmla="*/ 32 h 148"/>
                  <a:gd name="T116" fmla="*/ 60 w 132"/>
                  <a:gd name="T117" fmla="*/ 32 h 148"/>
                  <a:gd name="T118" fmla="*/ 60 w 132"/>
                  <a:gd name="T119" fmla="*/ 32 h 148"/>
                  <a:gd name="T120" fmla="*/ 68 w 132"/>
                  <a:gd name="T121" fmla="*/ 32 h 148"/>
                  <a:gd name="T122" fmla="*/ 74 w 132"/>
                  <a:gd name="T123" fmla="*/ 36 h 14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32"/>
                  <a:gd name="T187" fmla="*/ 0 h 148"/>
                  <a:gd name="T188" fmla="*/ 132 w 132"/>
                  <a:gd name="T189" fmla="*/ 148 h 148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32" h="148">
                    <a:moveTo>
                      <a:pt x="0" y="148"/>
                    </a:moveTo>
                    <a:lnTo>
                      <a:pt x="0" y="0"/>
                    </a:lnTo>
                    <a:lnTo>
                      <a:pt x="132" y="0"/>
                    </a:lnTo>
                    <a:lnTo>
                      <a:pt x="132" y="148"/>
                    </a:lnTo>
                    <a:lnTo>
                      <a:pt x="0" y="148"/>
                    </a:lnTo>
                    <a:close/>
                    <a:moveTo>
                      <a:pt x="74" y="36"/>
                    </a:moveTo>
                    <a:lnTo>
                      <a:pt x="74" y="36"/>
                    </a:lnTo>
                    <a:lnTo>
                      <a:pt x="78" y="42"/>
                    </a:lnTo>
                    <a:lnTo>
                      <a:pt x="80" y="48"/>
                    </a:lnTo>
                    <a:lnTo>
                      <a:pt x="78" y="56"/>
                    </a:lnTo>
                    <a:lnTo>
                      <a:pt x="74" y="64"/>
                    </a:lnTo>
                    <a:lnTo>
                      <a:pt x="64" y="74"/>
                    </a:lnTo>
                    <a:lnTo>
                      <a:pt x="50" y="86"/>
                    </a:lnTo>
                    <a:lnTo>
                      <a:pt x="34" y="102"/>
                    </a:lnTo>
                    <a:lnTo>
                      <a:pt x="28" y="108"/>
                    </a:lnTo>
                    <a:lnTo>
                      <a:pt x="26" y="116"/>
                    </a:lnTo>
                    <a:lnTo>
                      <a:pt x="24" y="124"/>
                    </a:lnTo>
                    <a:lnTo>
                      <a:pt x="92" y="124"/>
                    </a:lnTo>
                    <a:lnTo>
                      <a:pt x="92" y="112"/>
                    </a:lnTo>
                    <a:lnTo>
                      <a:pt x="42" y="112"/>
                    </a:lnTo>
                    <a:lnTo>
                      <a:pt x="48" y="106"/>
                    </a:lnTo>
                    <a:lnTo>
                      <a:pt x="62" y="92"/>
                    </a:lnTo>
                    <a:lnTo>
                      <a:pt x="82" y="74"/>
                    </a:lnTo>
                    <a:lnTo>
                      <a:pt x="86" y="68"/>
                    </a:lnTo>
                    <a:lnTo>
                      <a:pt x="90" y="62"/>
                    </a:lnTo>
                    <a:lnTo>
                      <a:pt x="92" y="56"/>
                    </a:lnTo>
                    <a:lnTo>
                      <a:pt x="92" y="50"/>
                    </a:lnTo>
                    <a:lnTo>
                      <a:pt x="90" y="38"/>
                    </a:lnTo>
                    <a:lnTo>
                      <a:pt x="84" y="28"/>
                    </a:lnTo>
                    <a:lnTo>
                      <a:pt x="78" y="26"/>
                    </a:lnTo>
                    <a:lnTo>
                      <a:pt x="74" y="22"/>
                    </a:lnTo>
                    <a:lnTo>
                      <a:pt x="60" y="20"/>
                    </a:lnTo>
                    <a:lnTo>
                      <a:pt x="46" y="22"/>
                    </a:lnTo>
                    <a:lnTo>
                      <a:pt x="42" y="24"/>
                    </a:lnTo>
                    <a:lnTo>
                      <a:pt x="36" y="28"/>
                    </a:lnTo>
                    <a:lnTo>
                      <a:pt x="32" y="32"/>
                    </a:lnTo>
                    <a:lnTo>
                      <a:pt x="30" y="38"/>
                    </a:lnTo>
                    <a:lnTo>
                      <a:pt x="26" y="50"/>
                    </a:lnTo>
                    <a:lnTo>
                      <a:pt x="40" y="52"/>
                    </a:lnTo>
                    <a:lnTo>
                      <a:pt x="40" y="44"/>
                    </a:lnTo>
                    <a:lnTo>
                      <a:pt x="46" y="36"/>
                    </a:lnTo>
                    <a:lnTo>
                      <a:pt x="52" y="32"/>
                    </a:lnTo>
                    <a:lnTo>
                      <a:pt x="60" y="32"/>
                    </a:lnTo>
                    <a:lnTo>
                      <a:pt x="68" y="32"/>
                    </a:lnTo>
                    <a:lnTo>
                      <a:pt x="74" y="36"/>
                    </a:lnTo>
                    <a:close/>
                  </a:path>
                </a:pathLst>
              </a:custGeom>
              <a:solidFill>
                <a:srgbClr val="FFFFE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987" name="Rectangle 19"/>
              <p:cNvSpPr>
                <a:spLocks noChangeArrowheads="1"/>
              </p:cNvSpPr>
              <p:nvPr/>
            </p:nvSpPr>
            <p:spPr bwMode="auto">
              <a:xfrm>
                <a:off x="552" y="2566"/>
                <a:ext cx="132" cy="1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988" name="Freeform 20"/>
              <p:cNvSpPr>
                <a:spLocks/>
              </p:cNvSpPr>
              <p:nvPr/>
            </p:nvSpPr>
            <p:spPr bwMode="auto">
              <a:xfrm>
                <a:off x="576" y="2586"/>
                <a:ext cx="68" cy="104"/>
              </a:xfrm>
              <a:custGeom>
                <a:avLst/>
                <a:gdLst>
                  <a:gd name="T0" fmla="*/ 50 w 68"/>
                  <a:gd name="T1" fmla="*/ 16 h 104"/>
                  <a:gd name="T2" fmla="*/ 50 w 68"/>
                  <a:gd name="T3" fmla="*/ 16 h 104"/>
                  <a:gd name="T4" fmla="*/ 54 w 68"/>
                  <a:gd name="T5" fmla="*/ 22 h 104"/>
                  <a:gd name="T6" fmla="*/ 56 w 68"/>
                  <a:gd name="T7" fmla="*/ 28 h 104"/>
                  <a:gd name="T8" fmla="*/ 56 w 68"/>
                  <a:gd name="T9" fmla="*/ 28 h 104"/>
                  <a:gd name="T10" fmla="*/ 54 w 68"/>
                  <a:gd name="T11" fmla="*/ 36 h 104"/>
                  <a:gd name="T12" fmla="*/ 50 w 68"/>
                  <a:gd name="T13" fmla="*/ 44 h 104"/>
                  <a:gd name="T14" fmla="*/ 50 w 68"/>
                  <a:gd name="T15" fmla="*/ 44 h 104"/>
                  <a:gd name="T16" fmla="*/ 40 w 68"/>
                  <a:gd name="T17" fmla="*/ 54 h 104"/>
                  <a:gd name="T18" fmla="*/ 26 w 68"/>
                  <a:gd name="T19" fmla="*/ 66 h 104"/>
                  <a:gd name="T20" fmla="*/ 26 w 68"/>
                  <a:gd name="T21" fmla="*/ 66 h 104"/>
                  <a:gd name="T22" fmla="*/ 10 w 68"/>
                  <a:gd name="T23" fmla="*/ 82 h 104"/>
                  <a:gd name="T24" fmla="*/ 10 w 68"/>
                  <a:gd name="T25" fmla="*/ 82 h 104"/>
                  <a:gd name="T26" fmla="*/ 4 w 68"/>
                  <a:gd name="T27" fmla="*/ 88 h 104"/>
                  <a:gd name="T28" fmla="*/ 2 w 68"/>
                  <a:gd name="T29" fmla="*/ 96 h 104"/>
                  <a:gd name="T30" fmla="*/ 2 w 68"/>
                  <a:gd name="T31" fmla="*/ 96 h 104"/>
                  <a:gd name="T32" fmla="*/ 0 w 68"/>
                  <a:gd name="T33" fmla="*/ 104 h 104"/>
                  <a:gd name="T34" fmla="*/ 68 w 68"/>
                  <a:gd name="T35" fmla="*/ 104 h 104"/>
                  <a:gd name="T36" fmla="*/ 68 w 68"/>
                  <a:gd name="T37" fmla="*/ 92 h 104"/>
                  <a:gd name="T38" fmla="*/ 18 w 68"/>
                  <a:gd name="T39" fmla="*/ 92 h 104"/>
                  <a:gd name="T40" fmla="*/ 18 w 68"/>
                  <a:gd name="T41" fmla="*/ 92 h 104"/>
                  <a:gd name="T42" fmla="*/ 24 w 68"/>
                  <a:gd name="T43" fmla="*/ 86 h 104"/>
                  <a:gd name="T44" fmla="*/ 24 w 68"/>
                  <a:gd name="T45" fmla="*/ 86 h 104"/>
                  <a:gd name="T46" fmla="*/ 38 w 68"/>
                  <a:gd name="T47" fmla="*/ 72 h 104"/>
                  <a:gd name="T48" fmla="*/ 38 w 68"/>
                  <a:gd name="T49" fmla="*/ 72 h 104"/>
                  <a:gd name="T50" fmla="*/ 58 w 68"/>
                  <a:gd name="T51" fmla="*/ 54 h 104"/>
                  <a:gd name="T52" fmla="*/ 58 w 68"/>
                  <a:gd name="T53" fmla="*/ 54 h 104"/>
                  <a:gd name="T54" fmla="*/ 62 w 68"/>
                  <a:gd name="T55" fmla="*/ 48 h 104"/>
                  <a:gd name="T56" fmla="*/ 66 w 68"/>
                  <a:gd name="T57" fmla="*/ 42 h 104"/>
                  <a:gd name="T58" fmla="*/ 66 w 68"/>
                  <a:gd name="T59" fmla="*/ 42 h 104"/>
                  <a:gd name="T60" fmla="*/ 68 w 68"/>
                  <a:gd name="T61" fmla="*/ 36 h 104"/>
                  <a:gd name="T62" fmla="*/ 68 w 68"/>
                  <a:gd name="T63" fmla="*/ 30 h 104"/>
                  <a:gd name="T64" fmla="*/ 68 w 68"/>
                  <a:gd name="T65" fmla="*/ 30 h 104"/>
                  <a:gd name="T66" fmla="*/ 66 w 68"/>
                  <a:gd name="T67" fmla="*/ 18 h 104"/>
                  <a:gd name="T68" fmla="*/ 60 w 68"/>
                  <a:gd name="T69" fmla="*/ 8 h 104"/>
                  <a:gd name="T70" fmla="*/ 60 w 68"/>
                  <a:gd name="T71" fmla="*/ 8 h 104"/>
                  <a:gd name="T72" fmla="*/ 54 w 68"/>
                  <a:gd name="T73" fmla="*/ 6 h 104"/>
                  <a:gd name="T74" fmla="*/ 50 w 68"/>
                  <a:gd name="T75" fmla="*/ 2 h 104"/>
                  <a:gd name="T76" fmla="*/ 36 w 68"/>
                  <a:gd name="T77" fmla="*/ 0 h 104"/>
                  <a:gd name="T78" fmla="*/ 36 w 68"/>
                  <a:gd name="T79" fmla="*/ 0 h 104"/>
                  <a:gd name="T80" fmla="*/ 22 w 68"/>
                  <a:gd name="T81" fmla="*/ 2 h 104"/>
                  <a:gd name="T82" fmla="*/ 18 w 68"/>
                  <a:gd name="T83" fmla="*/ 4 h 104"/>
                  <a:gd name="T84" fmla="*/ 12 w 68"/>
                  <a:gd name="T85" fmla="*/ 8 h 104"/>
                  <a:gd name="T86" fmla="*/ 12 w 68"/>
                  <a:gd name="T87" fmla="*/ 8 h 104"/>
                  <a:gd name="T88" fmla="*/ 8 w 68"/>
                  <a:gd name="T89" fmla="*/ 12 h 104"/>
                  <a:gd name="T90" fmla="*/ 6 w 68"/>
                  <a:gd name="T91" fmla="*/ 18 h 104"/>
                  <a:gd name="T92" fmla="*/ 2 w 68"/>
                  <a:gd name="T93" fmla="*/ 30 h 104"/>
                  <a:gd name="T94" fmla="*/ 16 w 68"/>
                  <a:gd name="T95" fmla="*/ 32 h 104"/>
                  <a:gd name="T96" fmla="*/ 16 w 68"/>
                  <a:gd name="T97" fmla="*/ 32 h 104"/>
                  <a:gd name="T98" fmla="*/ 16 w 68"/>
                  <a:gd name="T99" fmla="*/ 24 h 104"/>
                  <a:gd name="T100" fmla="*/ 22 w 68"/>
                  <a:gd name="T101" fmla="*/ 16 h 104"/>
                  <a:gd name="T102" fmla="*/ 22 w 68"/>
                  <a:gd name="T103" fmla="*/ 16 h 104"/>
                  <a:gd name="T104" fmla="*/ 28 w 68"/>
                  <a:gd name="T105" fmla="*/ 12 h 104"/>
                  <a:gd name="T106" fmla="*/ 36 w 68"/>
                  <a:gd name="T107" fmla="*/ 12 h 104"/>
                  <a:gd name="T108" fmla="*/ 36 w 68"/>
                  <a:gd name="T109" fmla="*/ 12 h 104"/>
                  <a:gd name="T110" fmla="*/ 44 w 68"/>
                  <a:gd name="T111" fmla="*/ 12 h 104"/>
                  <a:gd name="T112" fmla="*/ 50 w 68"/>
                  <a:gd name="T113" fmla="*/ 16 h 104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68"/>
                  <a:gd name="T172" fmla="*/ 0 h 104"/>
                  <a:gd name="T173" fmla="*/ 68 w 68"/>
                  <a:gd name="T174" fmla="*/ 104 h 104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68" h="104">
                    <a:moveTo>
                      <a:pt x="50" y="16"/>
                    </a:moveTo>
                    <a:lnTo>
                      <a:pt x="50" y="16"/>
                    </a:lnTo>
                    <a:lnTo>
                      <a:pt x="54" y="22"/>
                    </a:lnTo>
                    <a:lnTo>
                      <a:pt x="56" y="28"/>
                    </a:lnTo>
                    <a:lnTo>
                      <a:pt x="54" y="36"/>
                    </a:lnTo>
                    <a:lnTo>
                      <a:pt x="50" y="44"/>
                    </a:lnTo>
                    <a:lnTo>
                      <a:pt x="40" y="54"/>
                    </a:lnTo>
                    <a:lnTo>
                      <a:pt x="26" y="66"/>
                    </a:lnTo>
                    <a:lnTo>
                      <a:pt x="10" y="82"/>
                    </a:lnTo>
                    <a:lnTo>
                      <a:pt x="4" y="88"/>
                    </a:lnTo>
                    <a:lnTo>
                      <a:pt x="2" y="96"/>
                    </a:lnTo>
                    <a:lnTo>
                      <a:pt x="0" y="104"/>
                    </a:lnTo>
                    <a:lnTo>
                      <a:pt x="68" y="104"/>
                    </a:lnTo>
                    <a:lnTo>
                      <a:pt x="68" y="92"/>
                    </a:lnTo>
                    <a:lnTo>
                      <a:pt x="18" y="92"/>
                    </a:lnTo>
                    <a:lnTo>
                      <a:pt x="24" y="86"/>
                    </a:lnTo>
                    <a:lnTo>
                      <a:pt x="38" y="72"/>
                    </a:lnTo>
                    <a:lnTo>
                      <a:pt x="58" y="54"/>
                    </a:lnTo>
                    <a:lnTo>
                      <a:pt x="62" y="48"/>
                    </a:lnTo>
                    <a:lnTo>
                      <a:pt x="66" y="42"/>
                    </a:lnTo>
                    <a:lnTo>
                      <a:pt x="68" y="36"/>
                    </a:lnTo>
                    <a:lnTo>
                      <a:pt x="68" y="30"/>
                    </a:lnTo>
                    <a:lnTo>
                      <a:pt x="66" y="18"/>
                    </a:lnTo>
                    <a:lnTo>
                      <a:pt x="60" y="8"/>
                    </a:lnTo>
                    <a:lnTo>
                      <a:pt x="54" y="6"/>
                    </a:lnTo>
                    <a:lnTo>
                      <a:pt x="50" y="2"/>
                    </a:lnTo>
                    <a:lnTo>
                      <a:pt x="36" y="0"/>
                    </a:lnTo>
                    <a:lnTo>
                      <a:pt x="22" y="2"/>
                    </a:lnTo>
                    <a:lnTo>
                      <a:pt x="18" y="4"/>
                    </a:lnTo>
                    <a:lnTo>
                      <a:pt x="12" y="8"/>
                    </a:lnTo>
                    <a:lnTo>
                      <a:pt x="8" y="12"/>
                    </a:lnTo>
                    <a:lnTo>
                      <a:pt x="6" y="18"/>
                    </a:lnTo>
                    <a:lnTo>
                      <a:pt x="2" y="30"/>
                    </a:lnTo>
                    <a:lnTo>
                      <a:pt x="16" y="32"/>
                    </a:lnTo>
                    <a:lnTo>
                      <a:pt x="16" y="24"/>
                    </a:lnTo>
                    <a:lnTo>
                      <a:pt x="22" y="16"/>
                    </a:lnTo>
                    <a:lnTo>
                      <a:pt x="28" y="12"/>
                    </a:lnTo>
                    <a:lnTo>
                      <a:pt x="36" y="12"/>
                    </a:lnTo>
                    <a:lnTo>
                      <a:pt x="44" y="12"/>
                    </a:lnTo>
                    <a:lnTo>
                      <a:pt x="50" y="1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989" name="Freeform 21"/>
              <p:cNvSpPr>
                <a:spLocks/>
              </p:cNvSpPr>
              <p:nvPr/>
            </p:nvSpPr>
            <p:spPr bwMode="auto">
              <a:xfrm>
                <a:off x="544" y="2566"/>
                <a:ext cx="144" cy="156"/>
              </a:xfrm>
              <a:custGeom>
                <a:avLst/>
                <a:gdLst>
                  <a:gd name="T0" fmla="*/ 4 w 144"/>
                  <a:gd name="T1" fmla="*/ 156 h 156"/>
                  <a:gd name="T2" fmla="*/ 0 w 144"/>
                  <a:gd name="T3" fmla="*/ 156 h 156"/>
                  <a:gd name="T4" fmla="*/ 0 w 144"/>
                  <a:gd name="T5" fmla="*/ 152 h 156"/>
                  <a:gd name="T6" fmla="*/ 4 w 144"/>
                  <a:gd name="T7" fmla="*/ 152 h 156"/>
                  <a:gd name="T8" fmla="*/ 0 w 144"/>
                  <a:gd name="T9" fmla="*/ 152 h 156"/>
                  <a:gd name="T10" fmla="*/ 0 w 144"/>
                  <a:gd name="T11" fmla="*/ 0 h 156"/>
                  <a:gd name="T12" fmla="*/ 4 w 144"/>
                  <a:gd name="T13" fmla="*/ 0 h 156"/>
                  <a:gd name="T14" fmla="*/ 140 w 144"/>
                  <a:gd name="T15" fmla="*/ 0 h 156"/>
                  <a:gd name="T16" fmla="*/ 8 w 144"/>
                  <a:gd name="T17" fmla="*/ 0 h 156"/>
                  <a:gd name="T18" fmla="*/ 8 w 144"/>
                  <a:gd name="T19" fmla="*/ 148 h 156"/>
                  <a:gd name="T20" fmla="*/ 140 w 144"/>
                  <a:gd name="T21" fmla="*/ 148 h 156"/>
                  <a:gd name="T22" fmla="*/ 140 w 144"/>
                  <a:gd name="T23" fmla="*/ 152 h 156"/>
                  <a:gd name="T24" fmla="*/ 144 w 144"/>
                  <a:gd name="T25" fmla="*/ 152 h 156"/>
                  <a:gd name="T26" fmla="*/ 140 w 144"/>
                  <a:gd name="T27" fmla="*/ 152 h 156"/>
                  <a:gd name="T28" fmla="*/ 140 w 144"/>
                  <a:gd name="T29" fmla="*/ 156 h 156"/>
                  <a:gd name="T30" fmla="*/ 4 w 144"/>
                  <a:gd name="T31" fmla="*/ 156 h 1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44"/>
                  <a:gd name="T49" fmla="*/ 0 h 156"/>
                  <a:gd name="T50" fmla="*/ 144 w 144"/>
                  <a:gd name="T51" fmla="*/ 156 h 15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44" h="156">
                    <a:moveTo>
                      <a:pt x="4" y="156"/>
                    </a:moveTo>
                    <a:lnTo>
                      <a:pt x="0" y="156"/>
                    </a:lnTo>
                    <a:lnTo>
                      <a:pt x="0" y="152"/>
                    </a:lnTo>
                    <a:lnTo>
                      <a:pt x="4" y="152"/>
                    </a:lnTo>
                    <a:lnTo>
                      <a:pt x="0" y="152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140" y="0"/>
                    </a:lnTo>
                    <a:lnTo>
                      <a:pt x="8" y="0"/>
                    </a:lnTo>
                    <a:lnTo>
                      <a:pt x="8" y="148"/>
                    </a:lnTo>
                    <a:lnTo>
                      <a:pt x="140" y="148"/>
                    </a:lnTo>
                    <a:lnTo>
                      <a:pt x="140" y="152"/>
                    </a:lnTo>
                    <a:lnTo>
                      <a:pt x="144" y="152"/>
                    </a:lnTo>
                    <a:lnTo>
                      <a:pt x="140" y="152"/>
                    </a:lnTo>
                    <a:lnTo>
                      <a:pt x="140" y="156"/>
                    </a:lnTo>
                    <a:lnTo>
                      <a:pt x="4" y="156"/>
                    </a:lnTo>
                    <a:close/>
                  </a:path>
                </a:pathLst>
              </a:custGeom>
              <a:solidFill>
                <a:srgbClr val="7F7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990" name="Freeform 22"/>
              <p:cNvSpPr>
                <a:spLocks/>
              </p:cNvSpPr>
              <p:nvPr/>
            </p:nvSpPr>
            <p:spPr bwMode="auto">
              <a:xfrm>
                <a:off x="544" y="2566"/>
                <a:ext cx="144" cy="156"/>
              </a:xfrm>
              <a:custGeom>
                <a:avLst/>
                <a:gdLst>
                  <a:gd name="T0" fmla="*/ 4 w 144"/>
                  <a:gd name="T1" fmla="*/ 156 h 156"/>
                  <a:gd name="T2" fmla="*/ 0 w 144"/>
                  <a:gd name="T3" fmla="*/ 156 h 156"/>
                  <a:gd name="T4" fmla="*/ 0 w 144"/>
                  <a:gd name="T5" fmla="*/ 152 h 156"/>
                  <a:gd name="T6" fmla="*/ 4 w 144"/>
                  <a:gd name="T7" fmla="*/ 152 h 156"/>
                  <a:gd name="T8" fmla="*/ 0 w 144"/>
                  <a:gd name="T9" fmla="*/ 152 h 156"/>
                  <a:gd name="T10" fmla="*/ 0 w 144"/>
                  <a:gd name="T11" fmla="*/ 0 h 156"/>
                  <a:gd name="T12" fmla="*/ 4 w 144"/>
                  <a:gd name="T13" fmla="*/ 0 h 156"/>
                  <a:gd name="T14" fmla="*/ 140 w 144"/>
                  <a:gd name="T15" fmla="*/ 0 h 156"/>
                  <a:gd name="T16" fmla="*/ 8 w 144"/>
                  <a:gd name="T17" fmla="*/ 0 h 156"/>
                  <a:gd name="T18" fmla="*/ 8 w 144"/>
                  <a:gd name="T19" fmla="*/ 148 h 156"/>
                  <a:gd name="T20" fmla="*/ 140 w 144"/>
                  <a:gd name="T21" fmla="*/ 148 h 156"/>
                  <a:gd name="T22" fmla="*/ 140 w 144"/>
                  <a:gd name="T23" fmla="*/ 152 h 156"/>
                  <a:gd name="T24" fmla="*/ 144 w 144"/>
                  <a:gd name="T25" fmla="*/ 152 h 156"/>
                  <a:gd name="T26" fmla="*/ 140 w 144"/>
                  <a:gd name="T27" fmla="*/ 152 h 156"/>
                  <a:gd name="T28" fmla="*/ 140 w 144"/>
                  <a:gd name="T29" fmla="*/ 156 h 156"/>
                  <a:gd name="T30" fmla="*/ 4 w 144"/>
                  <a:gd name="T31" fmla="*/ 156 h 1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44"/>
                  <a:gd name="T49" fmla="*/ 0 h 156"/>
                  <a:gd name="T50" fmla="*/ 144 w 144"/>
                  <a:gd name="T51" fmla="*/ 156 h 15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44" h="156">
                    <a:moveTo>
                      <a:pt x="4" y="156"/>
                    </a:moveTo>
                    <a:lnTo>
                      <a:pt x="0" y="156"/>
                    </a:lnTo>
                    <a:lnTo>
                      <a:pt x="0" y="152"/>
                    </a:lnTo>
                    <a:lnTo>
                      <a:pt x="4" y="152"/>
                    </a:lnTo>
                    <a:lnTo>
                      <a:pt x="0" y="152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140" y="0"/>
                    </a:lnTo>
                    <a:lnTo>
                      <a:pt x="8" y="0"/>
                    </a:lnTo>
                    <a:lnTo>
                      <a:pt x="8" y="148"/>
                    </a:lnTo>
                    <a:lnTo>
                      <a:pt x="140" y="148"/>
                    </a:lnTo>
                    <a:lnTo>
                      <a:pt x="140" y="152"/>
                    </a:lnTo>
                    <a:lnTo>
                      <a:pt x="144" y="152"/>
                    </a:lnTo>
                    <a:lnTo>
                      <a:pt x="140" y="152"/>
                    </a:lnTo>
                    <a:lnTo>
                      <a:pt x="140" y="156"/>
                    </a:lnTo>
                    <a:lnTo>
                      <a:pt x="4" y="15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991" name="Freeform 23"/>
              <p:cNvSpPr>
                <a:spLocks/>
              </p:cNvSpPr>
              <p:nvPr/>
            </p:nvSpPr>
            <p:spPr bwMode="auto">
              <a:xfrm>
                <a:off x="544" y="2558"/>
                <a:ext cx="140" cy="8"/>
              </a:xfrm>
              <a:custGeom>
                <a:avLst/>
                <a:gdLst>
                  <a:gd name="T0" fmla="*/ 4 w 140"/>
                  <a:gd name="T1" fmla="*/ 8 h 8"/>
                  <a:gd name="T2" fmla="*/ 0 w 140"/>
                  <a:gd name="T3" fmla="*/ 8 h 8"/>
                  <a:gd name="T4" fmla="*/ 0 w 140"/>
                  <a:gd name="T5" fmla="*/ 4 h 8"/>
                  <a:gd name="T6" fmla="*/ 4 w 140"/>
                  <a:gd name="T7" fmla="*/ 4 h 8"/>
                  <a:gd name="T8" fmla="*/ 0 w 140"/>
                  <a:gd name="T9" fmla="*/ 4 h 8"/>
                  <a:gd name="T10" fmla="*/ 0 w 140"/>
                  <a:gd name="T11" fmla="*/ 0 h 8"/>
                  <a:gd name="T12" fmla="*/ 4 w 140"/>
                  <a:gd name="T13" fmla="*/ 0 h 8"/>
                  <a:gd name="T14" fmla="*/ 140 w 140"/>
                  <a:gd name="T15" fmla="*/ 0 h 8"/>
                  <a:gd name="T16" fmla="*/ 140 w 140"/>
                  <a:gd name="T17" fmla="*/ 4 h 8"/>
                  <a:gd name="T18" fmla="*/ 140 w 140"/>
                  <a:gd name="T19" fmla="*/ 8 h 8"/>
                  <a:gd name="T20" fmla="*/ 4 w 140"/>
                  <a:gd name="T21" fmla="*/ 8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40"/>
                  <a:gd name="T34" fmla="*/ 0 h 8"/>
                  <a:gd name="T35" fmla="*/ 140 w 140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40" h="8">
                    <a:moveTo>
                      <a:pt x="4" y="8"/>
                    </a:moveTo>
                    <a:lnTo>
                      <a:pt x="0" y="8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140" y="0"/>
                    </a:lnTo>
                    <a:lnTo>
                      <a:pt x="140" y="4"/>
                    </a:lnTo>
                    <a:lnTo>
                      <a:pt x="140" y="8"/>
                    </a:ln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992" name="Freeform 24"/>
              <p:cNvSpPr>
                <a:spLocks/>
              </p:cNvSpPr>
              <p:nvPr/>
            </p:nvSpPr>
            <p:spPr bwMode="auto">
              <a:xfrm>
                <a:off x="544" y="2558"/>
                <a:ext cx="140" cy="8"/>
              </a:xfrm>
              <a:custGeom>
                <a:avLst/>
                <a:gdLst>
                  <a:gd name="T0" fmla="*/ 4 w 140"/>
                  <a:gd name="T1" fmla="*/ 8 h 8"/>
                  <a:gd name="T2" fmla="*/ 0 w 140"/>
                  <a:gd name="T3" fmla="*/ 8 h 8"/>
                  <a:gd name="T4" fmla="*/ 0 w 140"/>
                  <a:gd name="T5" fmla="*/ 4 h 8"/>
                  <a:gd name="T6" fmla="*/ 4 w 140"/>
                  <a:gd name="T7" fmla="*/ 4 h 8"/>
                  <a:gd name="T8" fmla="*/ 0 w 140"/>
                  <a:gd name="T9" fmla="*/ 4 h 8"/>
                  <a:gd name="T10" fmla="*/ 0 w 140"/>
                  <a:gd name="T11" fmla="*/ 0 h 8"/>
                  <a:gd name="T12" fmla="*/ 4 w 140"/>
                  <a:gd name="T13" fmla="*/ 0 h 8"/>
                  <a:gd name="T14" fmla="*/ 140 w 140"/>
                  <a:gd name="T15" fmla="*/ 0 h 8"/>
                  <a:gd name="T16" fmla="*/ 140 w 140"/>
                  <a:gd name="T17" fmla="*/ 4 h 8"/>
                  <a:gd name="T18" fmla="*/ 140 w 140"/>
                  <a:gd name="T19" fmla="*/ 8 h 8"/>
                  <a:gd name="T20" fmla="*/ 4 w 140"/>
                  <a:gd name="T21" fmla="*/ 8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40"/>
                  <a:gd name="T34" fmla="*/ 0 h 8"/>
                  <a:gd name="T35" fmla="*/ 140 w 140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40" h="8">
                    <a:moveTo>
                      <a:pt x="4" y="8"/>
                    </a:moveTo>
                    <a:lnTo>
                      <a:pt x="0" y="8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140" y="0"/>
                    </a:lnTo>
                    <a:lnTo>
                      <a:pt x="140" y="4"/>
                    </a:lnTo>
                    <a:lnTo>
                      <a:pt x="140" y="8"/>
                    </a:lnTo>
                    <a:lnTo>
                      <a:pt x="4" y="8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993" name="Freeform 25"/>
              <p:cNvSpPr>
                <a:spLocks noEditPoints="1"/>
              </p:cNvSpPr>
              <p:nvPr/>
            </p:nvSpPr>
            <p:spPr bwMode="auto">
              <a:xfrm>
                <a:off x="696" y="2566"/>
                <a:ext cx="566" cy="148"/>
              </a:xfrm>
              <a:custGeom>
                <a:avLst/>
                <a:gdLst>
                  <a:gd name="T0" fmla="*/ 0 w 566"/>
                  <a:gd name="T1" fmla="*/ 148 h 148"/>
                  <a:gd name="T2" fmla="*/ 308 w 566"/>
                  <a:gd name="T3" fmla="*/ 60 h 148"/>
                  <a:gd name="T4" fmla="*/ 306 w 566"/>
                  <a:gd name="T5" fmla="*/ 98 h 148"/>
                  <a:gd name="T6" fmla="*/ 324 w 566"/>
                  <a:gd name="T7" fmla="*/ 118 h 148"/>
                  <a:gd name="T8" fmla="*/ 358 w 566"/>
                  <a:gd name="T9" fmla="*/ 114 h 148"/>
                  <a:gd name="T10" fmla="*/ 356 w 566"/>
                  <a:gd name="T11" fmla="*/ 92 h 148"/>
                  <a:gd name="T12" fmla="*/ 338 w 566"/>
                  <a:gd name="T13" fmla="*/ 110 h 148"/>
                  <a:gd name="T14" fmla="*/ 318 w 566"/>
                  <a:gd name="T15" fmla="*/ 94 h 148"/>
                  <a:gd name="T16" fmla="*/ 322 w 566"/>
                  <a:gd name="T17" fmla="*/ 60 h 148"/>
                  <a:gd name="T18" fmla="*/ 348 w 566"/>
                  <a:gd name="T19" fmla="*/ 56 h 148"/>
                  <a:gd name="T20" fmla="*/ 368 w 566"/>
                  <a:gd name="T21" fmla="*/ 66 h 148"/>
                  <a:gd name="T22" fmla="*/ 338 w 566"/>
                  <a:gd name="T23" fmla="*/ 42 h 148"/>
                  <a:gd name="T24" fmla="*/ 272 w 566"/>
                  <a:gd name="T25" fmla="*/ 58 h 148"/>
                  <a:gd name="T26" fmla="*/ 276 w 566"/>
                  <a:gd name="T27" fmla="*/ 72 h 148"/>
                  <a:gd name="T28" fmla="*/ 232 w 566"/>
                  <a:gd name="T29" fmla="*/ 82 h 148"/>
                  <a:gd name="T30" fmla="*/ 224 w 566"/>
                  <a:gd name="T31" fmla="*/ 100 h 148"/>
                  <a:gd name="T32" fmla="*/ 238 w 566"/>
                  <a:gd name="T33" fmla="*/ 120 h 148"/>
                  <a:gd name="T34" fmla="*/ 262 w 566"/>
                  <a:gd name="T35" fmla="*/ 118 h 148"/>
                  <a:gd name="T36" fmla="*/ 292 w 566"/>
                  <a:gd name="T37" fmla="*/ 120 h 148"/>
                  <a:gd name="T38" fmla="*/ 288 w 566"/>
                  <a:gd name="T39" fmla="*/ 70 h 148"/>
                  <a:gd name="T40" fmla="*/ 284 w 566"/>
                  <a:gd name="T41" fmla="*/ 50 h 148"/>
                  <a:gd name="T42" fmla="*/ 258 w 566"/>
                  <a:gd name="T43" fmla="*/ 42 h 148"/>
                  <a:gd name="T44" fmla="*/ 236 w 566"/>
                  <a:gd name="T45" fmla="*/ 48 h 148"/>
                  <a:gd name="T46" fmla="*/ 238 w 566"/>
                  <a:gd name="T47" fmla="*/ 68 h 148"/>
                  <a:gd name="T48" fmla="*/ 250 w 566"/>
                  <a:gd name="T49" fmla="*/ 54 h 148"/>
                  <a:gd name="T50" fmla="*/ 492 w 566"/>
                  <a:gd name="T51" fmla="*/ 54 h 148"/>
                  <a:gd name="T52" fmla="*/ 504 w 566"/>
                  <a:gd name="T53" fmla="*/ 112 h 148"/>
                  <a:gd name="T54" fmla="*/ 514 w 566"/>
                  <a:gd name="T55" fmla="*/ 120 h 148"/>
                  <a:gd name="T56" fmla="*/ 528 w 566"/>
                  <a:gd name="T57" fmla="*/ 108 h 148"/>
                  <a:gd name="T58" fmla="*/ 514 w 566"/>
                  <a:gd name="T59" fmla="*/ 104 h 148"/>
                  <a:gd name="T60" fmla="*/ 528 w 566"/>
                  <a:gd name="T61" fmla="*/ 44 h 148"/>
                  <a:gd name="T62" fmla="*/ 492 w 566"/>
                  <a:gd name="T63" fmla="*/ 44 h 148"/>
                  <a:gd name="T64" fmla="*/ 190 w 566"/>
                  <a:gd name="T65" fmla="*/ 98 h 148"/>
                  <a:gd name="T66" fmla="*/ 196 w 566"/>
                  <a:gd name="T67" fmla="*/ 118 h 148"/>
                  <a:gd name="T68" fmla="*/ 216 w 566"/>
                  <a:gd name="T69" fmla="*/ 118 h 148"/>
                  <a:gd name="T70" fmla="*/ 204 w 566"/>
                  <a:gd name="T71" fmla="*/ 108 h 148"/>
                  <a:gd name="T72" fmla="*/ 202 w 566"/>
                  <a:gd name="T73" fmla="*/ 54 h 148"/>
                  <a:gd name="T74" fmla="*/ 190 w 566"/>
                  <a:gd name="T75" fmla="*/ 26 h 148"/>
                  <a:gd name="T76" fmla="*/ 150 w 566"/>
                  <a:gd name="T77" fmla="*/ 54 h 148"/>
                  <a:gd name="T78" fmla="*/ 154 w 566"/>
                  <a:gd name="T79" fmla="*/ 116 h 148"/>
                  <a:gd name="T80" fmla="*/ 168 w 566"/>
                  <a:gd name="T81" fmla="*/ 120 h 148"/>
                  <a:gd name="T82" fmla="*/ 170 w 566"/>
                  <a:gd name="T83" fmla="*/ 108 h 148"/>
                  <a:gd name="T84" fmla="*/ 162 w 566"/>
                  <a:gd name="T85" fmla="*/ 98 h 148"/>
                  <a:gd name="T86" fmla="*/ 162 w 566"/>
                  <a:gd name="T87" fmla="*/ 18 h 148"/>
                  <a:gd name="T88" fmla="*/ 464 w 566"/>
                  <a:gd name="T89" fmla="*/ 120 h 148"/>
                  <a:gd name="T90" fmla="*/ 424 w 566"/>
                  <a:gd name="T91" fmla="*/ 58 h 148"/>
                  <a:gd name="T92" fmla="*/ 440 w 566"/>
                  <a:gd name="T93" fmla="*/ 120 h 148"/>
                  <a:gd name="T94" fmla="*/ 438 w 566"/>
                  <a:gd name="T95" fmla="*/ 56 h 148"/>
                  <a:gd name="T96" fmla="*/ 414 w 566"/>
                  <a:gd name="T97" fmla="*/ 42 h 148"/>
                  <a:gd name="T98" fmla="*/ 392 w 566"/>
                  <a:gd name="T99" fmla="*/ 52 h 148"/>
                  <a:gd name="T100" fmla="*/ 392 w 566"/>
                  <a:gd name="T101" fmla="*/ 78 h 148"/>
                  <a:gd name="T102" fmla="*/ 396 w 566"/>
                  <a:gd name="T103" fmla="*/ 60 h 148"/>
                  <a:gd name="T104" fmla="*/ 412 w 566"/>
                  <a:gd name="T105" fmla="*/ 54 h 148"/>
                  <a:gd name="T106" fmla="*/ 82 w 566"/>
                  <a:gd name="T107" fmla="*/ 16 h 148"/>
                  <a:gd name="T108" fmla="*/ 122 w 566"/>
                  <a:gd name="T109" fmla="*/ 120 h 148"/>
                  <a:gd name="T110" fmla="*/ 238 w 566"/>
                  <a:gd name="T111" fmla="*/ 104 h 148"/>
                  <a:gd name="T112" fmla="*/ 244 w 566"/>
                  <a:gd name="T113" fmla="*/ 88 h 148"/>
                  <a:gd name="T114" fmla="*/ 276 w 566"/>
                  <a:gd name="T115" fmla="*/ 86 h 148"/>
                  <a:gd name="T116" fmla="*/ 270 w 566"/>
                  <a:gd name="T117" fmla="*/ 104 h 148"/>
                  <a:gd name="T118" fmla="*/ 252 w 566"/>
                  <a:gd name="T119" fmla="*/ 110 h 148"/>
                  <a:gd name="T120" fmla="*/ 82 w 566"/>
                  <a:gd name="T121" fmla="*/ 46 h 148"/>
                  <a:gd name="T122" fmla="*/ 72 w 566"/>
                  <a:gd name="T123" fmla="*/ 76 h 14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566"/>
                  <a:gd name="T187" fmla="*/ 0 h 148"/>
                  <a:gd name="T188" fmla="*/ 566 w 566"/>
                  <a:gd name="T189" fmla="*/ 148 h 148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566" h="148">
                    <a:moveTo>
                      <a:pt x="0" y="148"/>
                    </a:moveTo>
                    <a:lnTo>
                      <a:pt x="0" y="0"/>
                    </a:lnTo>
                    <a:lnTo>
                      <a:pt x="566" y="0"/>
                    </a:lnTo>
                    <a:lnTo>
                      <a:pt x="566" y="148"/>
                    </a:lnTo>
                    <a:lnTo>
                      <a:pt x="0" y="148"/>
                    </a:lnTo>
                    <a:close/>
                    <a:moveTo>
                      <a:pt x="320" y="48"/>
                    </a:moveTo>
                    <a:lnTo>
                      <a:pt x="320" y="48"/>
                    </a:lnTo>
                    <a:lnTo>
                      <a:pt x="312" y="52"/>
                    </a:lnTo>
                    <a:lnTo>
                      <a:pt x="308" y="60"/>
                    </a:lnTo>
                    <a:lnTo>
                      <a:pt x="304" y="70"/>
                    </a:lnTo>
                    <a:lnTo>
                      <a:pt x="304" y="82"/>
                    </a:lnTo>
                    <a:lnTo>
                      <a:pt x="304" y="90"/>
                    </a:lnTo>
                    <a:lnTo>
                      <a:pt x="306" y="98"/>
                    </a:lnTo>
                    <a:lnTo>
                      <a:pt x="308" y="106"/>
                    </a:lnTo>
                    <a:lnTo>
                      <a:pt x="312" y="110"/>
                    </a:lnTo>
                    <a:lnTo>
                      <a:pt x="318" y="116"/>
                    </a:lnTo>
                    <a:lnTo>
                      <a:pt x="324" y="118"/>
                    </a:lnTo>
                    <a:lnTo>
                      <a:pt x="330" y="120"/>
                    </a:lnTo>
                    <a:lnTo>
                      <a:pt x="338" y="120"/>
                    </a:lnTo>
                    <a:lnTo>
                      <a:pt x="348" y="118"/>
                    </a:lnTo>
                    <a:lnTo>
                      <a:pt x="358" y="114"/>
                    </a:lnTo>
                    <a:lnTo>
                      <a:pt x="364" y="104"/>
                    </a:lnTo>
                    <a:lnTo>
                      <a:pt x="368" y="94"/>
                    </a:lnTo>
                    <a:lnTo>
                      <a:pt x="356" y="92"/>
                    </a:lnTo>
                    <a:lnTo>
                      <a:pt x="354" y="100"/>
                    </a:lnTo>
                    <a:lnTo>
                      <a:pt x="350" y="106"/>
                    </a:lnTo>
                    <a:lnTo>
                      <a:pt x="344" y="110"/>
                    </a:lnTo>
                    <a:lnTo>
                      <a:pt x="338" y="110"/>
                    </a:lnTo>
                    <a:lnTo>
                      <a:pt x="330" y="108"/>
                    </a:lnTo>
                    <a:lnTo>
                      <a:pt x="322" y="104"/>
                    </a:lnTo>
                    <a:lnTo>
                      <a:pt x="318" y="94"/>
                    </a:lnTo>
                    <a:lnTo>
                      <a:pt x="316" y="82"/>
                    </a:lnTo>
                    <a:lnTo>
                      <a:pt x="318" y="68"/>
                    </a:lnTo>
                    <a:lnTo>
                      <a:pt x="322" y="60"/>
                    </a:lnTo>
                    <a:lnTo>
                      <a:pt x="330" y="54"/>
                    </a:lnTo>
                    <a:lnTo>
                      <a:pt x="338" y="54"/>
                    </a:lnTo>
                    <a:lnTo>
                      <a:pt x="344" y="54"/>
                    </a:lnTo>
                    <a:lnTo>
                      <a:pt x="348" y="56"/>
                    </a:lnTo>
                    <a:lnTo>
                      <a:pt x="352" y="62"/>
                    </a:lnTo>
                    <a:lnTo>
                      <a:pt x="356" y="68"/>
                    </a:lnTo>
                    <a:lnTo>
                      <a:pt x="368" y="66"/>
                    </a:lnTo>
                    <a:lnTo>
                      <a:pt x="364" y="56"/>
                    </a:lnTo>
                    <a:lnTo>
                      <a:pt x="358" y="48"/>
                    </a:lnTo>
                    <a:lnTo>
                      <a:pt x="348" y="44"/>
                    </a:lnTo>
                    <a:lnTo>
                      <a:pt x="338" y="42"/>
                    </a:lnTo>
                    <a:lnTo>
                      <a:pt x="328" y="44"/>
                    </a:lnTo>
                    <a:lnTo>
                      <a:pt x="320" y="48"/>
                    </a:lnTo>
                    <a:close/>
                    <a:moveTo>
                      <a:pt x="272" y="58"/>
                    </a:moveTo>
                    <a:lnTo>
                      <a:pt x="272" y="58"/>
                    </a:lnTo>
                    <a:lnTo>
                      <a:pt x="274" y="62"/>
                    </a:lnTo>
                    <a:lnTo>
                      <a:pt x="276" y="68"/>
                    </a:lnTo>
                    <a:lnTo>
                      <a:pt x="276" y="72"/>
                    </a:lnTo>
                    <a:lnTo>
                      <a:pt x="252" y="76"/>
                    </a:lnTo>
                    <a:lnTo>
                      <a:pt x="242" y="78"/>
                    </a:lnTo>
                    <a:lnTo>
                      <a:pt x="232" y="82"/>
                    </a:lnTo>
                    <a:lnTo>
                      <a:pt x="226" y="90"/>
                    </a:lnTo>
                    <a:lnTo>
                      <a:pt x="224" y="94"/>
                    </a:lnTo>
                    <a:lnTo>
                      <a:pt x="224" y="100"/>
                    </a:lnTo>
                    <a:lnTo>
                      <a:pt x="224" y="108"/>
                    </a:lnTo>
                    <a:lnTo>
                      <a:pt x="230" y="114"/>
                    </a:lnTo>
                    <a:lnTo>
                      <a:pt x="238" y="120"/>
                    </a:lnTo>
                    <a:lnTo>
                      <a:pt x="248" y="120"/>
                    </a:lnTo>
                    <a:lnTo>
                      <a:pt x="256" y="120"/>
                    </a:lnTo>
                    <a:lnTo>
                      <a:pt x="262" y="118"/>
                    </a:lnTo>
                    <a:lnTo>
                      <a:pt x="270" y="114"/>
                    </a:lnTo>
                    <a:lnTo>
                      <a:pt x="276" y="110"/>
                    </a:lnTo>
                    <a:lnTo>
                      <a:pt x="278" y="120"/>
                    </a:lnTo>
                    <a:lnTo>
                      <a:pt x="292" y="120"/>
                    </a:lnTo>
                    <a:lnTo>
                      <a:pt x="288" y="110"/>
                    </a:lnTo>
                    <a:lnTo>
                      <a:pt x="288" y="88"/>
                    </a:lnTo>
                    <a:lnTo>
                      <a:pt x="288" y="70"/>
                    </a:lnTo>
                    <a:lnTo>
                      <a:pt x="288" y="60"/>
                    </a:lnTo>
                    <a:lnTo>
                      <a:pt x="284" y="50"/>
                    </a:lnTo>
                    <a:lnTo>
                      <a:pt x="280" y="48"/>
                    </a:lnTo>
                    <a:lnTo>
                      <a:pt x="274" y="44"/>
                    </a:lnTo>
                    <a:lnTo>
                      <a:pt x="268" y="44"/>
                    </a:lnTo>
                    <a:lnTo>
                      <a:pt x="258" y="42"/>
                    </a:lnTo>
                    <a:lnTo>
                      <a:pt x="250" y="44"/>
                    </a:lnTo>
                    <a:lnTo>
                      <a:pt x="242" y="46"/>
                    </a:lnTo>
                    <a:lnTo>
                      <a:pt x="236" y="48"/>
                    </a:lnTo>
                    <a:lnTo>
                      <a:pt x="230" y="52"/>
                    </a:lnTo>
                    <a:lnTo>
                      <a:pt x="228" y="58"/>
                    </a:lnTo>
                    <a:lnTo>
                      <a:pt x="226" y="66"/>
                    </a:lnTo>
                    <a:lnTo>
                      <a:pt x="238" y="68"/>
                    </a:lnTo>
                    <a:lnTo>
                      <a:pt x="240" y="60"/>
                    </a:lnTo>
                    <a:lnTo>
                      <a:pt x="244" y="56"/>
                    </a:lnTo>
                    <a:lnTo>
                      <a:pt x="250" y="54"/>
                    </a:lnTo>
                    <a:lnTo>
                      <a:pt x="258" y="54"/>
                    </a:lnTo>
                    <a:lnTo>
                      <a:pt x="266" y="54"/>
                    </a:lnTo>
                    <a:lnTo>
                      <a:pt x="272" y="58"/>
                    </a:lnTo>
                    <a:close/>
                    <a:moveTo>
                      <a:pt x="492" y="54"/>
                    </a:moveTo>
                    <a:lnTo>
                      <a:pt x="502" y="54"/>
                    </a:lnTo>
                    <a:lnTo>
                      <a:pt x="502" y="98"/>
                    </a:lnTo>
                    <a:lnTo>
                      <a:pt x="502" y="106"/>
                    </a:lnTo>
                    <a:lnTo>
                      <a:pt x="504" y="112"/>
                    </a:lnTo>
                    <a:lnTo>
                      <a:pt x="506" y="116"/>
                    </a:lnTo>
                    <a:lnTo>
                      <a:pt x="508" y="118"/>
                    </a:lnTo>
                    <a:lnTo>
                      <a:pt x="514" y="120"/>
                    </a:lnTo>
                    <a:lnTo>
                      <a:pt x="520" y="120"/>
                    </a:lnTo>
                    <a:lnTo>
                      <a:pt x="528" y="118"/>
                    </a:lnTo>
                    <a:lnTo>
                      <a:pt x="528" y="108"/>
                    </a:lnTo>
                    <a:lnTo>
                      <a:pt x="522" y="108"/>
                    </a:lnTo>
                    <a:lnTo>
                      <a:pt x="518" y="108"/>
                    </a:lnTo>
                    <a:lnTo>
                      <a:pt x="514" y="104"/>
                    </a:lnTo>
                    <a:lnTo>
                      <a:pt x="514" y="98"/>
                    </a:lnTo>
                    <a:lnTo>
                      <a:pt x="514" y="54"/>
                    </a:lnTo>
                    <a:lnTo>
                      <a:pt x="528" y="54"/>
                    </a:lnTo>
                    <a:lnTo>
                      <a:pt x="528" y="44"/>
                    </a:lnTo>
                    <a:lnTo>
                      <a:pt x="514" y="44"/>
                    </a:lnTo>
                    <a:lnTo>
                      <a:pt x="514" y="18"/>
                    </a:lnTo>
                    <a:lnTo>
                      <a:pt x="502" y="26"/>
                    </a:lnTo>
                    <a:lnTo>
                      <a:pt x="502" y="44"/>
                    </a:lnTo>
                    <a:lnTo>
                      <a:pt x="492" y="44"/>
                    </a:lnTo>
                    <a:lnTo>
                      <a:pt x="492" y="54"/>
                    </a:lnTo>
                    <a:close/>
                    <a:moveTo>
                      <a:pt x="180" y="54"/>
                    </a:moveTo>
                    <a:lnTo>
                      <a:pt x="190" y="54"/>
                    </a:lnTo>
                    <a:lnTo>
                      <a:pt x="190" y="98"/>
                    </a:lnTo>
                    <a:lnTo>
                      <a:pt x="190" y="106"/>
                    </a:lnTo>
                    <a:lnTo>
                      <a:pt x="192" y="112"/>
                    </a:lnTo>
                    <a:lnTo>
                      <a:pt x="194" y="116"/>
                    </a:lnTo>
                    <a:lnTo>
                      <a:pt x="196" y="118"/>
                    </a:lnTo>
                    <a:lnTo>
                      <a:pt x="200" y="120"/>
                    </a:lnTo>
                    <a:lnTo>
                      <a:pt x="208" y="120"/>
                    </a:lnTo>
                    <a:lnTo>
                      <a:pt x="216" y="118"/>
                    </a:lnTo>
                    <a:lnTo>
                      <a:pt x="214" y="108"/>
                    </a:lnTo>
                    <a:lnTo>
                      <a:pt x="210" y="108"/>
                    </a:lnTo>
                    <a:lnTo>
                      <a:pt x="204" y="108"/>
                    </a:lnTo>
                    <a:lnTo>
                      <a:pt x="202" y="104"/>
                    </a:lnTo>
                    <a:lnTo>
                      <a:pt x="202" y="98"/>
                    </a:lnTo>
                    <a:lnTo>
                      <a:pt x="202" y="54"/>
                    </a:lnTo>
                    <a:lnTo>
                      <a:pt x="214" y="54"/>
                    </a:lnTo>
                    <a:lnTo>
                      <a:pt x="214" y="44"/>
                    </a:lnTo>
                    <a:lnTo>
                      <a:pt x="202" y="44"/>
                    </a:lnTo>
                    <a:lnTo>
                      <a:pt x="202" y="18"/>
                    </a:lnTo>
                    <a:lnTo>
                      <a:pt x="190" y="26"/>
                    </a:lnTo>
                    <a:lnTo>
                      <a:pt x="190" y="44"/>
                    </a:lnTo>
                    <a:lnTo>
                      <a:pt x="180" y="44"/>
                    </a:lnTo>
                    <a:lnTo>
                      <a:pt x="180" y="54"/>
                    </a:lnTo>
                    <a:close/>
                    <a:moveTo>
                      <a:pt x="140" y="54"/>
                    </a:moveTo>
                    <a:lnTo>
                      <a:pt x="150" y="54"/>
                    </a:lnTo>
                    <a:lnTo>
                      <a:pt x="150" y="98"/>
                    </a:lnTo>
                    <a:lnTo>
                      <a:pt x="150" y="112"/>
                    </a:lnTo>
                    <a:lnTo>
                      <a:pt x="154" y="116"/>
                    </a:lnTo>
                    <a:lnTo>
                      <a:pt x="156" y="118"/>
                    </a:lnTo>
                    <a:lnTo>
                      <a:pt x="160" y="120"/>
                    </a:lnTo>
                    <a:lnTo>
                      <a:pt x="168" y="120"/>
                    </a:lnTo>
                    <a:lnTo>
                      <a:pt x="176" y="118"/>
                    </a:lnTo>
                    <a:lnTo>
                      <a:pt x="174" y="108"/>
                    </a:lnTo>
                    <a:lnTo>
                      <a:pt x="170" y="108"/>
                    </a:lnTo>
                    <a:lnTo>
                      <a:pt x="164" y="108"/>
                    </a:lnTo>
                    <a:lnTo>
                      <a:pt x="162" y="104"/>
                    </a:lnTo>
                    <a:lnTo>
                      <a:pt x="162" y="98"/>
                    </a:lnTo>
                    <a:lnTo>
                      <a:pt x="162" y="54"/>
                    </a:lnTo>
                    <a:lnTo>
                      <a:pt x="174" y="54"/>
                    </a:lnTo>
                    <a:lnTo>
                      <a:pt x="174" y="44"/>
                    </a:lnTo>
                    <a:lnTo>
                      <a:pt x="162" y="44"/>
                    </a:lnTo>
                    <a:lnTo>
                      <a:pt x="162" y="18"/>
                    </a:lnTo>
                    <a:lnTo>
                      <a:pt x="150" y="26"/>
                    </a:lnTo>
                    <a:lnTo>
                      <a:pt x="150" y="44"/>
                    </a:lnTo>
                    <a:lnTo>
                      <a:pt x="140" y="44"/>
                    </a:lnTo>
                    <a:lnTo>
                      <a:pt x="140" y="54"/>
                    </a:lnTo>
                    <a:close/>
                    <a:moveTo>
                      <a:pt x="464" y="120"/>
                    </a:moveTo>
                    <a:lnTo>
                      <a:pt x="478" y="120"/>
                    </a:lnTo>
                    <a:lnTo>
                      <a:pt x="478" y="16"/>
                    </a:lnTo>
                    <a:lnTo>
                      <a:pt x="464" y="16"/>
                    </a:lnTo>
                    <a:lnTo>
                      <a:pt x="464" y="120"/>
                    </a:lnTo>
                    <a:close/>
                    <a:moveTo>
                      <a:pt x="424" y="58"/>
                    </a:moveTo>
                    <a:lnTo>
                      <a:pt x="424" y="58"/>
                    </a:lnTo>
                    <a:lnTo>
                      <a:pt x="426" y="64"/>
                    </a:lnTo>
                    <a:lnTo>
                      <a:pt x="428" y="72"/>
                    </a:lnTo>
                    <a:lnTo>
                      <a:pt x="428" y="120"/>
                    </a:lnTo>
                    <a:lnTo>
                      <a:pt x="440" y="120"/>
                    </a:lnTo>
                    <a:lnTo>
                      <a:pt x="440" y="72"/>
                    </a:lnTo>
                    <a:lnTo>
                      <a:pt x="440" y="62"/>
                    </a:lnTo>
                    <a:lnTo>
                      <a:pt x="438" y="56"/>
                    </a:lnTo>
                    <a:lnTo>
                      <a:pt x="434" y="50"/>
                    </a:lnTo>
                    <a:lnTo>
                      <a:pt x="428" y="46"/>
                    </a:lnTo>
                    <a:lnTo>
                      <a:pt x="422" y="44"/>
                    </a:lnTo>
                    <a:lnTo>
                      <a:pt x="414" y="42"/>
                    </a:lnTo>
                    <a:lnTo>
                      <a:pt x="408" y="44"/>
                    </a:lnTo>
                    <a:lnTo>
                      <a:pt x="402" y="46"/>
                    </a:lnTo>
                    <a:lnTo>
                      <a:pt x="396" y="48"/>
                    </a:lnTo>
                    <a:lnTo>
                      <a:pt x="392" y="52"/>
                    </a:lnTo>
                    <a:lnTo>
                      <a:pt x="392" y="16"/>
                    </a:lnTo>
                    <a:lnTo>
                      <a:pt x="380" y="16"/>
                    </a:lnTo>
                    <a:lnTo>
                      <a:pt x="380" y="120"/>
                    </a:lnTo>
                    <a:lnTo>
                      <a:pt x="392" y="120"/>
                    </a:lnTo>
                    <a:lnTo>
                      <a:pt x="392" y="78"/>
                    </a:lnTo>
                    <a:lnTo>
                      <a:pt x="392" y="70"/>
                    </a:lnTo>
                    <a:lnTo>
                      <a:pt x="394" y="64"/>
                    </a:lnTo>
                    <a:lnTo>
                      <a:pt x="396" y="60"/>
                    </a:lnTo>
                    <a:lnTo>
                      <a:pt x="402" y="56"/>
                    </a:lnTo>
                    <a:lnTo>
                      <a:pt x="406" y="54"/>
                    </a:lnTo>
                    <a:lnTo>
                      <a:pt x="412" y="54"/>
                    </a:lnTo>
                    <a:lnTo>
                      <a:pt x="418" y="54"/>
                    </a:lnTo>
                    <a:lnTo>
                      <a:pt x="424" y="58"/>
                    </a:lnTo>
                    <a:close/>
                    <a:moveTo>
                      <a:pt x="138" y="120"/>
                    </a:moveTo>
                    <a:lnTo>
                      <a:pt x="96" y="16"/>
                    </a:lnTo>
                    <a:lnTo>
                      <a:pt x="82" y="16"/>
                    </a:lnTo>
                    <a:lnTo>
                      <a:pt x="42" y="120"/>
                    </a:lnTo>
                    <a:lnTo>
                      <a:pt x="56" y="120"/>
                    </a:lnTo>
                    <a:lnTo>
                      <a:pt x="68" y="88"/>
                    </a:lnTo>
                    <a:lnTo>
                      <a:pt x="110" y="88"/>
                    </a:lnTo>
                    <a:lnTo>
                      <a:pt x="122" y="120"/>
                    </a:lnTo>
                    <a:lnTo>
                      <a:pt x="138" y="120"/>
                    </a:lnTo>
                    <a:close/>
                    <a:moveTo>
                      <a:pt x="240" y="108"/>
                    </a:moveTo>
                    <a:lnTo>
                      <a:pt x="240" y="108"/>
                    </a:lnTo>
                    <a:lnTo>
                      <a:pt x="238" y="104"/>
                    </a:lnTo>
                    <a:lnTo>
                      <a:pt x="236" y="100"/>
                    </a:lnTo>
                    <a:lnTo>
                      <a:pt x="238" y="92"/>
                    </a:lnTo>
                    <a:lnTo>
                      <a:pt x="244" y="88"/>
                    </a:lnTo>
                    <a:lnTo>
                      <a:pt x="254" y="86"/>
                    </a:lnTo>
                    <a:lnTo>
                      <a:pt x="276" y="82"/>
                    </a:lnTo>
                    <a:lnTo>
                      <a:pt x="276" y="86"/>
                    </a:lnTo>
                    <a:lnTo>
                      <a:pt x="274" y="94"/>
                    </a:lnTo>
                    <a:lnTo>
                      <a:pt x="274" y="98"/>
                    </a:lnTo>
                    <a:lnTo>
                      <a:pt x="270" y="104"/>
                    </a:lnTo>
                    <a:lnTo>
                      <a:pt x="264" y="108"/>
                    </a:lnTo>
                    <a:lnTo>
                      <a:pt x="258" y="110"/>
                    </a:lnTo>
                    <a:lnTo>
                      <a:pt x="252" y="110"/>
                    </a:lnTo>
                    <a:lnTo>
                      <a:pt x="246" y="110"/>
                    </a:lnTo>
                    <a:lnTo>
                      <a:pt x="240" y="108"/>
                    </a:lnTo>
                    <a:close/>
                    <a:moveTo>
                      <a:pt x="72" y="76"/>
                    </a:moveTo>
                    <a:lnTo>
                      <a:pt x="82" y="46"/>
                    </a:lnTo>
                    <a:lnTo>
                      <a:pt x="88" y="26"/>
                    </a:lnTo>
                    <a:lnTo>
                      <a:pt x="96" y="48"/>
                    </a:lnTo>
                    <a:lnTo>
                      <a:pt x="106" y="76"/>
                    </a:lnTo>
                    <a:lnTo>
                      <a:pt x="72" y="76"/>
                    </a:lnTo>
                    <a:close/>
                  </a:path>
                </a:pathLst>
              </a:custGeom>
              <a:solidFill>
                <a:srgbClr val="FFFFE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994" name="Rectangle 26"/>
              <p:cNvSpPr>
                <a:spLocks noChangeArrowheads="1"/>
              </p:cNvSpPr>
              <p:nvPr/>
            </p:nvSpPr>
            <p:spPr bwMode="auto">
              <a:xfrm>
                <a:off x="696" y="2566"/>
                <a:ext cx="566" cy="1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995" name="Freeform 27"/>
              <p:cNvSpPr>
                <a:spLocks/>
              </p:cNvSpPr>
              <p:nvPr/>
            </p:nvSpPr>
            <p:spPr bwMode="auto">
              <a:xfrm>
                <a:off x="1000" y="2608"/>
                <a:ext cx="64" cy="78"/>
              </a:xfrm>
              <a:custGeom>
                <a:avLst/>
                <a:gdLst>
                  <a:gd name="T0" fmla="*/ 16 w 64"/>
                  <a:gd name="T1" fmla="*/ 6 h 78"/>
                  <a:gd name="T2" fmla="*/ 16 w 64"/>
                  <a:gd name="T3" fmla="*/ 6 h 78"/>
                  <a:gd name="T4" fmla="*/ 8 w 64"/>
                  <a:gd name="T5" fmla="*/ 10 h 78"/>
                  <a:gd name="T6" fmla="*/ 4 w 64"/>
                  <a:gd name="T7" fmla="*/ 18 h 78"/>
                  <a:gd name="T8" fmla="*/ 4 w 64"/>
                  <a:gd name="T9" fmla="*/ 18 h 78"/>
                  <a:gd name="T10" fmla="*/ 0 w 64"/>
                  <a:gd name="T11" fmla="*/ 28 h 78"/>
                  <a:gd name="T12" fmla="*/ 0 w 64"/>
                  <a:gd name="T13" fmla="*/ 40 h 78"/>
                  <a:gd name="T14" fmla="*/ 0 w 64"/>
                  <a:gd name="T15" fmla="*/ 40 h 78"/>
                  <a:gd name="T16" fmla="*/ 0 w 64"/>
                  <a:gd name="T17" fmla="*/ 48 h 78"/>
                  <a:gd name="T18" fmla="*/ 2 w 64"/>
                  <a:gd name="T19" fmla="*/ 56 h 78"/>
                  <a:gd name="T20" fmla="*/ 4 w 64"/>
                  <a:gd name="T21" fmla="*/ 64 h 78"/>
                  <a:gd name="T22" fmla="*/ 8 w 64"/>
                  <a:gd name="T23" fmla="*/ 68 h 78"/>
                  <a:gd name="T24" fmla="*/ 8 w 64"/>
                  <a:gd name="T25" fmla="*/ 68 h 78"/>
                  <a:gd name="T26" fmla="*/ 14 w 64"/>
                  <a:gd name="T27" fmla="*/ 74 h 78"/>
                  <a:gd name="T28" fmla="*/ 20 w 64"/>
                  <a:gd name="T29" fmla="*/ 76 h 78"/>
                  <a:gd name="T30" fmla="*/ 26 w 64"/>
                  <a:gd name="T31" fmla="*/ 78 h 78"/>
                  <a:gd name="T32" fmla="*/ 34 w 64"/>
                  <a:gd name="T33" fmla="*/ 78 h 78"/>
                  <a:gd name="T34" fmla="*/ 34 w 64"/>
                  <a:gd name="T35" fmla="*/ 78 h 78"/>
                  <a:gd name="T36" fmla="*/ 44 w 64"/>
                  <a:gd name="T37" fmla="*/ 76 h 78"/>
                  <a:gd name="T38" fmla="*/ 54 w 64"/>
                  <a:gd name="T39" fmla="*/ 72 h 78"/>
                  <a:gd name="T40" fmla="*/ 54 w 64"/>
                  <a:gd name="T41" fmla="*/ 72 h 78"/>
                  <a:gd name="T42" fmla="*/ 60 w 64"/>
                  <a:gd name="T43" fmla="*/ 62 h 78"/>
                  <a:gd name="T44" fmla="*/ 64 w 64"/>
                  <a:gd name="T45" fmla="*/ 52 h 78"/>
                  <a:gd name="T46" fmla="*/ 52 w 64"/>
                  <a:gd name="T47" fmla="*/ 50 h 78"/>
                  <a:gd name="T48" fmla="*/ 52 w 64"/>
                  <a:gd name="T49" fmla="*/ 50 h 78"/>
                  <a:gd name="T50" fmla="*/ 50 w 64"/>
                  <a:gd name="T51" fmla="*/ 58 h 78"/>
                  <a:gd name="T52" fmla="*/ 46 w 64"/>
                  <a:gd name="T53" fmla="*/ 64 h 78"/>
                  <a:gd name="T54" fmla="*/ 46 w 64"/>
                  <a:gd name="T55" fmla="*/ 64 h 78"/>
                  <a:gd name="T56" fmla="*/ 40 w 64"/>
                  <a:gd name="T57" fmla="*/ 68 h 78"/>
                  <a:gd name="T58" fmla="*/ 34 w 64"/>
                  <a:gd name="T59" fmla="*/ 68 h 78"/>
                  <a:gd name="T60" fmla="*/ 34 w 64"/>
                  <a:gd name="T61" fmla="*/ 68 h 78"/>
                  <a:gd name="T62" fmla="*/ 26 w 64"/>
                  <a:gd name="T63" fmla="*/ 66 h 78"/>
                  <a:gd name="T64" fmla="*/ 18 w 64"/>
                  <a:gd name="T65" fmla="*/ 62 h 78"/>
                  <a:gd name="T66" fmla="*/ 18 w 64"/>
                  <a:gd name="T67" fmla="*/ 62 h 78"/>
                  <a:gd name="T68" fmla="*/ 14 w 64"/>
                  <a:gd name="T69" fmla="*/ 52 h 78"/>
                  <a:gd name="T70" fmla="*/ 12 w 64"/>
                  <a:gd name="T71" fmla="*/ 40 h 78"/>
                  <a:gd name="T72" fmla="*/ 12 w 64"/>
                  <a:gd name="T73" fmla="*/ 40 h 78"/>
                  <a:gd name="T74" fmla="*/ 14 w 64"/>
                  <a:gd name="T75" fmla="*/ 26 h 78"/>
                  <a:gd name="T76" fmla="*/ 18 w 64"/>
                  <a:gd name="T77" fmla="*/ 18 h 78"/>
                  <a:gd name="T78" fmla="*/ 18 w 64"/>
                  <a:gd name="T79" fmla="*/ 18 h 78"/>
                  <a:gd name="T80" fmla="*/ 26 w 64"/>
                  <a:gd name="T81" fmla="*/ 12 h 78"/>
                  <a:gd name="T82" fmla="*/ 34 w 64"/>
                  <a:gd name="T83" fmla="*/ 12 h 78"/>
                  <a:gd name="T84" fmla="*/ 34 w 64"/>
                  <a:gd name="T85" fmla="*/ 12 h 78"/>
                  <a:gd name="T86" fmla="*/ 40 w 64"/>
                  <a:gd name="T87" fmla="*/ 12 h 78"/>
                  <a:gd name="T88" fmla="*/ 44 w 64"/>
                  <a:gd name="T89" fmla="*/ 14 h 78"/>
                  <a:gd name="T90" fmla="*/ 44 w 64"/>
                  <a:gd name="T91" fmla="*/ 14 h 78"/>
                  <a:gd name="T92" fmla="*/ 48 w 64"/>
                  <a:gd name="T93" fmla="*/ 20 h 78"/>
                  <a:gd name="T94" fmla="*/ 52 w 64"/>
                  <a:gd name="T95" fmla="*/ 26 h 78"/>
                  <a:gd name="T96" fmla="*/ 64 w 64"/>
                  <a:gd name="T97" fmla="*/ 24 h 78"/>
                  <a:gd name="T98" fmla="*/ 64 w 64"/>
                  <a:gd name="T99" fmla="*/ 24 h 78"/>
                  <a:gd name="T100" fmla="*/ 60 w 64"/>
                  <a:gd name="T101" fmla="*/ 14 h 78"/>
                  <a:gd name="T102" fmla="*/ 54 w 64"/>
                  <a:gd name="T103" fmla="*/ 6 h 78"/>
                  <a:gd name="T104" fmla="*/ 54 w 64"/>
                  <a:gd name="T105" fmla="*/ 6 h 78"/>
                  <a:gd name="T106" fmla="*/ 44 w 64"/>
                  <a:gd name="T107" fmla="*/ 2 h 78"/>
                  <a:gd name="T108" fmla="*/ 34 w 64"/>
                  <a:gd name="T109" fmla="*/ 0 h 78"/>
                  <a:gd name="T110" fmla="*/ 34 w 64"/>
                  <a:gd name="T111" fmla="*/ 0 h 78"/>
                  <a:gd name="T112" fmla="*/ 24 w 64"/>
                  <a:gd name="T113" fmla="*/ 2 h 78"/>
                  <a:gd name="T114" fmla="*/ 16 w 64"/>
                  <a:gd name="T115" fmla="*/ 6 h 78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64"/>
                  <a:gd name="T175" fmla="*/ 0 h 78"/>
                  <a:gd name="T176" fmla="*/ 64 w 64"/>
                  <a:gd name="T177" fmla="*/ 78 h 78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64" h="78">
                    <a:moveTo>
                      <a:pt x="16" y="6"/>
                    </a:moveTo>
                    <a:lnTo>
                      <a:pt x="16" y="6"/>
                    </a:lnTo>
                    <a:lnTo>
                      <a:pt x="8" y="10"/>
                    </a:lnTo>
                    <a:lnTo>
                      <a:pt x="4" y="18"/>
                    </a:lnTo>
                    <a:lnTo>
                      <a:pt x="0" y="28"/>
                    </a:lnTo>
                    <a:lnTo>
                      <a:pt x="0" y="40"/>
                    </a:lnTo>
                    <a:lnTo>
                      <a:pt x="0" y="48"/>
                    </a:lnTo>
                    <a:lnTo>
                      <a:pt x="2" y="56"/>
                    </a:lnTo>
                    <a:lnTo>
                      <a:pt x="4" y="64"/>
                    </a:lnTo>
                    <a:lnTo>
                      <a:pt x="8" y="68"/>
                    </a:lnTo>
                    <a:lnTo>
                      <a:pt x="14" y="74"/>
                    </a:lnTo>
                    <a:lnTo>
                      <a:pt x="20" y="76"/>
                    </a:lnTo>
                    <a:lnTo>
                      <a:pt x="26" y="78"/>
                    </a:lnTo>
                    <a:lnTo>
                      <a:pt x="34" y="78"/>
                    </a:lnTo>
                    <a:lnTo>
                      <a:pt x="44" y="76"/>
                    </a:lnTo>
                    <a:lnTo>
                      <a:pt x="54" y="72"/>
                    </a:lnTo>
                    <a:lnTo>
                      <a:pt x="60" y="62"/>
                    </a:lnTo>
                    <a:lnTo>
                      <a:pt x="64" y="52"/>
                    </a:lnTo>
                    <a:lnTo>
                      <a:pt x="52" y="50"/>
                    </a:lnTo>
                    <a:lnTo>
                      <a:pt x="50" y="58"/>
                    </a:lnTo>
                    <a:lnTo>
                      <a:pt x="46" y="64"/>
                    </a:lnTo>
                    <a:lnTo>
                      <a:pt x="40" y="68"/>
                    </a:lnTo>
                    <a:lnTo>
                      <a:pt x="34" y="68"/>
                    </a:lnTo>
                    <a:lnTo>
                      <a:pt x="26" y="66"/>
                    </a:lnTo>
                    <a:lnTo>
                      <a:pt x="18" y="62"/>
                    </a:lnTo>
                    <a:lnTo>
                      <a:pt x="14" y="52"/>
                    </a:lnTo>
                    <a:lnTo>
                      <a:pt x="12" y="40"/>
                    </a:lnTo>
                    <a:lnTo>
                      <a:pt x="14" y="26"/>
                    </a:lnTo>
                    <a:lnTo>
                      <a:pt x="18" y="18"/>
                    </a:lnTo>
                    <a:lnTo>
                      <a:pt x="26" y="12"/>
                    </a:lnTo>
                    <a:lnTo>
                      <a:pt x="34" y="12"/>
                    </a:lnTo>
                    <a:lnTo>
                      <a:pt x="40" y="12"/>
                    </a:lnTo>
                    <a:lnTo>
                      <a:pt x="44" y="14"/>
                    </a:lnTo>
                    <a:lnTo>
                      <a:pt x="48" y="20"/>
                    </a:lnTo>
                    <a:lnTo>
                      <a:pt x="52" y="26"/>
                    </a:lnTo>
                    <a:lnTo>
                      <a:pt x="64" y="24"/>
                    </a:lnTo>
                    <a:lnTo>
                      <a:pt x="60" y="14"/>
                    </a:lnTo>
                    <a:lnTo>
                      <a:pt x="54" y="6"/>
                    </a:lnTo>
                    <a:lnTo>
                      <a:pt x="44" y="2"/>
                    </a:lnTo>
                    <a:lnTo>
                      <a:pt x="34" y="0"/>
                    </a:lnTo>
                    <a:lnTo>
                      <a:pt x="24" y="2"/>
                    </a:lnTo>
                    <a:lnTo>
                      <a:pt x="16" y="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996" name="Freeform 28"/>
              <p:cNvSpPr>
                <a:spLocks/>
              </p:cNvSpPr>
              <p:nvPr/>
            </p:nvSpPr>
            <p:spPr bwMode="auto">
              <a:xfrm>
                <a:off x="920" y="2608"/>
                <a:ext cx="68" cy="78"/>
              </a:xfrm>
              <a:custGeom>
                <a:avLst/>
                <a:gdLst>
                  <a:gd name="T0" fmla="*/ 48 w 68"/>
                  <a:gd name="T1" fmla="*/ 16 h 78"/>
                  <a:gd name="T2" fmla="*/ 52 w 68"/>
                  <a:gd name="T3" fmla="*/ 26 h 78"/>
                  <a:gd name="T4" fmla="*/ 52 w 68"/>
                  <a:gd name="T5" fmla="*/ 30 h 78"/>
                  <a:gd name="T6" fmla="*/ 28 w 68"/>
                  <a:gd name="T7" fmla="*/ 34 h 78"/>
                  <a:gd name="T8" fmla="*/ 18 w 68"/>
                  <a:gd name="T9" fmla="*/ 36 h 78"/>
                  <a:gd name="T10" fmla="*/ 8 w 68"/>
                  <a:gd name="T11" fmla="*/ 40 h 78"/>
                  <a:gd name="T12" fmla="*/ 2 w 68"/>
                  <a:gd name="T13" fmla="*/ 48 h 78"/>
                  <a:gd name="T14" fmla="*/ 0 w 68"/>
                  <a:gd name="T15" fmla="*/ 52 h 78"/>
                  <a:gd name="T16" fmla="*/ 0 w 68"/>
                  <a:gd name="T17" fmla="*/ 58 h 78"/>
                  <a:gd name="T18" fmla="*/ 6 w 68"/>
                  <a:gd name="T19" fmla="*/ 72 h 78"/>
                  <a:gd name="T20" fmla="*/ 14 w 68"/>
                  <a:gd name="T21" fmla="*/ 78 h 78"/>
                  <a:gd name="T22" fmla="*/ 24 w 68"/>
                  <a:gd name="T23" fmla="*/ 78 h 78"/>
                  <a:gd name="T24" fmla="*/ 38 w 68"/>
                  <a:gd name="T25" fmla="*/ 76 h 78"/>
                  <a:gd name="T26" fmla="*/ 46 w 68"/>
                  <a:gd name="T27" fmla="*/ 72 h 78"/>
                  <a:gd name="T28" fmla="*/ 52 w 68"/>
                  <a:gd name="T29" fmla="*/ 68 h 78"/>
                  <a:gd name="T30" fmla="*/ 68 w 68"/>
                  <a:gd name="T31" fmla="*/ 78 h 78"/>
                  <a:gd name="T32" fmla="*/ 64 w 68"/>
                  <a:gd name="T33" fmla="*/ 68 h 78"/>
                  <a:gd name="T34" fmla="*/ 64 w 68"/>
                  <a:gd name="T35" fmla="*/ 46 h 78"/>
                  <a:gd name="T36" fmla="*/ 64 w 68"/>
                  <a:gd name="T37" fmla="*/ 28 h 78"/>
                  <a:gd name="T38" fmla="*/ 64 w 68"/>
                  <a:gd name="T39" fmla="*/ 18 h 78"/>
                  <a:gd name="T40" fmla="*/ 60 w 68"/>
                  <a:gd name="T41" fmla="*/ 8 h 78"/>
                  <a:gd name="T42" fmla="*/ 50 w 68"/>
                  <a:gd name="T43" fmla="*/ 2 h 78"/>
                  <a:gd name="T44" fmla="*/ 44 w 68"/>
                  <a:gd name="T45" fmla="*/ 2 h 78"/>
                  <a:gd name="T46" fmla="*/ 34 w 68"/>
                  <a:gd name="T47" fmla="*/ 0 h 78"/>
                  <a:gd name="T48" fmla="*/ 18 w 68"/>
                  <a:gd name="T49" fmla="*/ 4 h 78"/>
                  <a:gd name="T50" fmla="*/ 12 w 68"/>
                  <a:gd name="T51" fmla="*/ 6 h 78"/>
                  <a:gd name="T52" fmla="*/ 6 w 68"/>
                  <a:gd name="T53" fmla="*/ 10 h 78"/>
                  <a:gd name="T54" fmla="*/ 2 w 68"/>
                  <a:gd name="T55" fmla="*/ 24 h 78"/>
                  <a:gd name="T56" fmla="*/ 14 w 68"/>
                  <a:gd name="T57" fmla="*/ 26 h 78"/>
                  <a:gd name="T58" fmla="*/ 20 w 68"/>
                  <a:gd name="T59" fmla="*/ 14 h 78"/>
                  <a:gd name="T60" fmla="*/ 26 w 68"/>
                  <a:gd name="T61" fmla="*/ 12 h 78"/>
                  <a:gd name="T62" fmla="*/ 34 w 68"/>
                  <a:gd name="T63" fmla="*/ 12 h 78"/>
                  <a:gd name="T64" fmla="*/ 48 w 68"/>
                  <a:gd name="T65" fmla="*/ 16 h 7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68"/>
                  <a:gd name="T100" fmla="*/ 0 h 78"/>
                  <a:gd name="T101" fmla="*/ 68 w 68"/>
                  <a:gd name="T102" fmla="*/ 78 h 7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68" h="78">
                    <a:moveTo>
                      <a:pt x="48" y="16"/>
                    </a:moveTo>
                    <a:lnTo>
                      <a:pt x="48" y="16"/>
                    </a:lnTo>
                    <a:lnTo>
                      <a:pt x="50" y="20"/>
                    </a:lnTo>
                    <a:lnTo>
                      <a:pt x="52" y="26"/>
                    </a:lnTo>
                    <a:lnTo>
                      <a:pt x="52" y="30"/>
                    </a:lnTo>
                    <a:lnTo>
                      <a:pt x="28" y="34"/>
                    </a:lnTo>
                    <a:lnTo>
                      <a:pt x="18" y="36"/>
                    </a:lnTo>
                    <a:lnTo>
                      <a:pt x="8" y="40"/>
                    </a:lnTo>
                    <a:lnTo>
                      <a:pt x="2" y="48"/>
                    </a:lnTo>
                    <a:lnTo>
                      <a:pt x="0" y="52"/>
                    </a:lnTo>
                    <a:lnTo>
                      <a:pt x="0" y="58"/>
                    </a:lnTo>
                    <a:lnTo>
                      <a:pt x="0" y="66"/>
                    </a:lnTo>
                    <a:lnTo>
                      <a:pt x="6" y="72"/>
                    </a:lnTo>
                    <a:lnTo>
                      <a:pt x="14" y="78"/>
                    </a:lnTo>
                    <a:lnTo>
                      <a:pt x="24" y="78"/>
                    </a:lnTo>
                    <a:lnTo>
                      <a:pt x="32" y="78"/>
                    </a:lnTo>
                    <a:lnTo>
                      <a:pt x="38" y="76"/>
                    </a:lnTo>
                    <a:lnTo>
                      <a:pt x="46" y="72"/>
                    </a:lnTo>
                    <a:lnTo>
                      <a:pt x="52" y="68"/>
                    </a:lnTo>
                    <a:lnTo>
                      <a:pt x="54" y="78"/>
                    </a:lnTo>
                    <a:lnTo>
                      <a:pt x="68" y="78"/>
                    </a:lnTo>
                    <a:lnTo>
                      <a:pt x="64" y="68"/>
                    </a:lnTo>
                    <a:lnTo>
                      <a:pt x="64" y="46"/>
                    </a:lnTo>
                    <a:lnTo>
                      <a:pt x="64" y="28"/>
                    </a:lnTo>
                    <a:lnTo>
                      <a:pt x="64" y="18"/>
                    </a:lnTo>
                    <a:lnTo>
                      <a:pt x="60" y="8"/>
                    </a:lnTo>
                    <a:lnTo>
                      <a:pt x="56" y="6"/>
                    </a:lnTo>
                    <a:lnTo>
                      <a:pt x="50" y="2"/>
                    </a:lnTo>
                    <a:lnTo>
                      <a:pt x="44" y="2"/>
                    </a:lnTo>
                    <a:lnTo>
                      <a:pt x="34" y="0"/>
                    </a:lnTo>
                    <a:lnTo>
                      <a:pt x="26" y="2"/>
                    </a:lnTo>
                    <a:lnTo>
                      <a:pt x="18" y="4"/>
                    </a:lnTo>
                    <a:lnTo>
                      <a:pt x="12" y="6"/>
                    </a:lnTo>
                    <a:lnTo>
                      <a:pt x="6" y="10"/>
                    </a:lnTo>
                    <a:lnTo>
                      <a:pt x="4" y="16"/>
                    </a:lnTo>
                    <a:lnTo>
                      <a:pt x="2" y="24"/>
                    </a:lnTo>
                    <a:lnTo>
                      <a:pt x="14" y="26"/>
                    </a:lnTo>
                    <a:lnTo>
                      <a:pt x="16" y="18"/>
                    </a:lnTo>
                    <a:lnTo>
                      <a:pt x="20" y="14"/>
                    </a:lnTo>
                    <a:lnTo>
                      <a:pt x="26" y="12"/>
                    </a:lnTo>
                    <a:lnTo>
                      <a:pt x="34" y="12"/>
                    </a:lnTo>
                    <a:lnTo>
                      <a:pt x="42" y="12"/>
                    </a:lnTo>
                    <a:lnTo>
                      <a:pt x="48" y="1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997" name="Freeform 29"/>
              <p:cNvSpPr>
                <a:spLocks/>
              </p:cNvSpPr>
              <p:nvPr/>
            </p:nvSpPr>
            <p:spPr bwMode="auto">
              <a:xfrm>
                <a:off x="1188" y="2584"/>
                <a:ext cx="36" cy="102"/>
              </a:xfrm>
              <a:custGeom>
                <a:avLst/>
                <a:gdLst>
                  <a:gd name="T0" fmla="*/ 0 w 36"/>
                  <a:gd name="T1" fmla="*/ 36 h 102"/>
                  <a:gd name="T2" fmla="*/ 10 w 36"/>
                  <a:gd name="T3" fmla="*/ 36 h 102"/>
                  <a:gd name="T4" fmla="*/ 10 w 36"/>
                  <a:gd name="T5" fmla="*/ 80 h 102"/>
                  <a:gd name="T6" fmla="*/ 10 w 36"/>
                  <a:gd name="T7" fmla="*/ 80 h 102"/>
                  <a:gd name="T8" fmla="*/ 10 w 36"/>
                  <a:gd name="T9" fmla="*/ 88 h 102"/>
                  <a:gd name="T10" fmla="*/ 12 w 36"/>
                  <a:gd name="T11" fmla="*/ 94 h 102"/>
                  <a:gd name="T12" fmla="*/ 12 w 36"/>
                  <a:gd name="T13" fmla="*/ 94 h 102"/>
                  <a:gd name="T14" fmla="*/ 14 w 36"/>
                  <a:gd name="T15" fmla="*/ 98 h 102"/>
                  <a:gd name="T16" fmla="*/ 16 w 36"/>
                  <a:gd name="T17" fmla="*/ 100 h 102"/>
                  <a:gd name="T18" fmla="*/ 16 w 36"/>
                  <a:gd name="T19" fmla="*/ 100 h 102"/>
                  <a:gd name="T20" fmla="*/ 22 w 36"/>
                  <a:gd name="T21" fmla="*/ 102 h 102"/>
                  <a:gd name="T22" fmla="*/ 28 w 36"/>
                  <a:gd name="T23" fmla="*/ 102 h 102"/>
                  <a:gd name="T24" fmla="*/ 28 w 36"/>
                  <a:gd name="T25" fmla="*/ 102 h 102"/>
                  <a:gd name="T26" fmla="*/ 36 w 36"/>
                  <a:gd name="T27" fmla="*/ 100 h 102"/>
                  <a:gd name="T28" fmla="*/ 36 w 36"/>
                  <a:gd name="T29" fmla="*/ 90 h 102"/>
                  <a:gd name="T30" fmla="*/ 36 w 36"/>
                  <a:gd name="T31" fmla="*/ 90 h 102"/>
                  <a:gd name="T32" fmla="*/ 30 w 36"/>
                  <a:gd name="T33" fmla="*/ 90 h 102"/>
                  <a:gd name="T34" fmla="*/ 30 w 36"/>
                  <a:gd name="T35" fmla="*/ 90 h 102"/>
                  <a:gd name="T36" fmla="*/ 26 w 36"/>
                  <a:gd name="T37" fmla="*/ 90 h 102"/>
                  <a:gd name="T38" fmla="*/ 26 w 36"/>
                  <a:gd name="T39" fmla="*/ 90 h 102"/>
                  <a:gd name="T40" fmla="*/ 22 w 36"/>
                  <a:gd name="T41" fmla="*/ 86 h 102"/>
                  <a:gd name="T42" fmla="*/ 22 w 36"/>
                  <a:gd name="T43" fmla="*/ 86 h 102"/>
                  <a:gd name="T44" fmla="*/ 22 w 36"/>
                  <a:gd name="T45" fmla="*/ 80 h 102"/>
                  <a:gd name="T46" fmla="*/ 22 w 36"/>
                  <a:gd name="T47" fmla="*/ 36 h 102"/>
                  <a:gd name="T48" fmla="*/ 36 w 36"/>
                  <a:gd name="T49" fmla="*/ 36 h 102"/>
                  <a:gd name="T50" fmla="*/ 36 w 36"/>
                  <a:gd name="T51" fmla="*/ 26 h 102"/>
                  <a:gd name="T52" fmla="*/ 22 w 36"/>
                  <a:gd name="T53" fmla="*/ 26 h 102"/>
                  <a:gd name="T54" fmla="*/ 22 w 36"/>
                  <a:gd name="T55" fmla="*/ 0 h 102"/>
                  <a:gd name="T56" fmla="*/ 10 w 36"/>
                  <a:gd name="T57" fmla="*/ 8 h 102"/>
                  <a:gd name="T58" fmla="*/ 10 w 36"/>
                  <a:gd name="T59" fmla="*/ 26 h 102"/>
                  <a:gd name="T60" fmla="*/ 0 w 36"/>
                  <a:gd name="T61" fmla="*/ 26 h 102"/>
                  <a:gd name="T62" fmla="*/ 0 w 36"/>
                  <a:gd name="T63" fmla="*/ 36 h 10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36"/>
                  <a:gd name="T97" fmla="*/ 0 h 102"/>
                  <a:gd name="T98" fmla="*/ 36 w 36"/>
                  <a:gd name="T99" fmla="*/ 102 h 102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36" h="102">
                    <a:moveTo>
                      <a:pt x="0" y="36"/>
                    </a:moveTo>
                    <a:lnTo>
                      <a:pt x="10" y="36"/>
                    </a:lnTo>
                    <a:lnTo>
                      <a:pt x="10" y="80"/>
                    </a:lnTo>
                    <a:lnTo>
                      <a:pt x="10" y="88"/>
                    </a:lnTo>
                    <a:lnTo>
                      <a:pt x="12" y="94"/>
                    </a:lnTo>
                    <a:lnTo>
                      <a:pt x="14" y="98"/>
                    </a:lnTo>
                    <a:lnTo>
                      <a:pt x="16" y="100"/>
                    </a:lnTo>
                    <a:lnTo>
                      <a:pt x="22" y="102"/>
                    </a:lnTo>
                    <a:lnTo>
                      <a:pt x="28" y="102"/>
                    </a:lnTo>
                    <a:lnTo>
                      <a:pt x="36" y="100"/>
                    </a:lnTo>
                    <a:lnTo>
                      <a:pt x="36" y="90"/>
                    </a:lnTo>
                    <a:lnTo>
                      <a:pt x="30" y="90"/>
                    </a:lnTo>
                    <a:lnTo>
                      <a:pt x="26" y="90"/>
                    </a:lnTo>
                    <a:lnTo>
                      <a:pt x="22" y="86"/>
                    </a:lnTo>
                    <a:lnTo>
                      <a:pt x="22" y="80"/>
                    </a:lnTo>
                    <a:lnTo>
                      <a:pt x="22" y="36"/>
                    </a:lnTo>
                    <a:lnTo>
                      <a:pt x="36" y="36"/>
                    </a:lnTo>
                    <a:lnTo>
                      <a:pt x="36" y="26"/>
                    </a:lnTo>
                    <a:lnTo>
                      <a:pt x="22" y="26"/>
                    </a:lnTo>
                    <a:lnTo>
                      <a:pt x="22" y="0"/>
                    </a:lnTo>
                    <a:lnTo>
                      <a:pt x="10" y="8"/>
                    </a:lnTo>
                    <a:lnTo>
                      <a:pt x="10" y="26"/>
                    </a:lnTo>
                    <a:lnTo>
                      <a:pt x="0" y="26"/>
                    </a:lnTo>
                    <a:lnTo>
                      <a:pt x="0" y="3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998" name="Freeform 30"/>
              <p:cNvSpPr>
                <a:spLocks/>
              </p:cNvSpPr>
              <p:nvPr/>
            </p:nvSpPr>
            <p:spPr bwMode="auto">
              <a:xfrm>
                <a:off x="876" y="2584"/>
                <a:ext cx="36" cy="102"/>
              </a:xfrm>
              <a:custGeom>
                <a:avLst/>
                <a:gdLst>
                  <a:gd name="T0" fmla="*/ 0 w 36"/>
                  <a:gd name="T1" fmla="*/ 36 h 102"/>
                  <a:gd name="T2" fmla="*/ 10 w 36"/>
                  <a:gd name="T3" fmla="*/ 36 h 102"/>
                  <a:gd name="T4" fmla="*/ 10 w 36"/>
                  <a:gd name="T5" fmla="*/ 80 h 102"/>
                  <a:gd name="T6" fmla="*/ 10 w 36"/>
                  <a:gd name="T7" fmla="*/ 80 h 102"/>
                  <a:gd name="T8" fmla="*/ 10 w 36"/>
                  <a:gd name="T9" fmla="*/ 88 h 102"/>
                  <a:gd name="T10" fmla="*/ 12 w 36"/>
                  <a:gd name="T11" fmla="*/ 94 h 102"/>
                  <a:gd name="T12" fmla="*/ 12 w 36"/>
                  <a:gd name="T13" fmla="*/ 94 h 102"/>
                  <a:gd name="T14" fmla="*/ 14 w 36"/>
                  <a:gd name="T15" fmla="*/ 98 h 102"/>
                  <a:gd name="T16" fmla="*/ 16 w 36"/>
                  <a:gd name="T17" fmla="*/ 100 h 102"/>
                  <a:gd name="T18" fmla="*/ 16 w 36"/>
                  <a:gd name="T19" fmla="*/ 100 h 102"/>
                  <a:gd name="T20" fmla="*/ 20 w 36"/>
                  <a:gd name="T21" fmla="*/ 102 h 102"/>
                  <a:gd name="T22" fmla="*/ 28 w 36"/>
                  <a:gd name="T23" fmla="*/ 102 h 102"/>
                  <a:gd name="T24" fmla="*/ 28 w 36"/>
                  <a:gd name="T25" fmla="*/ 102 h 102"/>
                  <a:gd name="T26" fmla="*/ 36 w 36"/>
                  <a:gd name="T27" fmla="*/ 100 h 102"/>
                  <a:gd name="T28" fmla="*/ 34 w 36"/>
                  <a:gd name="T29" fmla="*/ 90 h 102"/>
                  <a:gd name="T30" fmla="*/ 34 w 36"/>
                  <a:gd name="T31" fmla="*/ 90 h 102"/>
                  <a:gd name="T32" fmla="*/ 30 w 36"/>
                  <a:gd name="T33" fmla="*/ 90 h 102"/>
                  <a:gd name="T34" fmla="*/ 30 w 36"/>
                  <a:gd name="T35" fmla="*/ 90 h 102"/>
                  <a:gd name="T36" fmla="*/ 24 w 36"/>
                  <a:gd name="T37" fmla="*/ 90 h 102"/>
                  <a:gd name="T38" fmla="*/ 24 w 36"/>
                  <a:gd name="T39" fmla="*/ 90 h 102"/>
                  <a:gd name="T40" fmla="*/ 22 w 36"/>
                  <a:gd name="T41" fmla="*/ 86 h 102"/>
                  <a:gd name="T42" fmla="*/ 22 w 36"/>
                  <a:gd name="T43" fmla="*/ 86 h 102"/>
                  <a:gd name="T44" fmla="*/ 22 w 36"/>
                  <a:gd name="T45" fmla="*/ 80 h 102"/>
                  <a:gd name="T46" fmla="*/ 22 w 36"/>
                  <a:gd name="T47" fmla="*/ 36 h 102"/>
                  <a:gd name="T48" fmla="*/ 34 w 36"/>
                  <a:gd name="T49" fmla="*/ 36 h 102"/>
                  <a:gd name="T50" fmla="*/ 34 w 36"/>
                  <a:gd name="T51" fmla="*/ 26 h 102"/>
                  <a:gd name="T52" fmla="*/ 22 w 36"/>
                  <a:gd name="T53" fmla="*/ 26 h 102"/>
                  <a:gd name="T54" fmla="*/ 22 w 36"/>
                  <a:gd name="T55" fmla="*/ 0 h 102"/>
                  <a:gd name="T56" fmla="*/ 10 w 36"/>
                  <a:gd name="T57" fmla="*/ 8 h 102"/>
                  <a:gd name="T58" fmla="*/ 10 w 36"/>
                  <a:gd name="T59" fmla="*/ 26 h 102"/>
                  <a:gd name="T60" fmla="*/ 0 w 36"/>
                  <a:gd name="T61" fmla="*/ 26 h 102"/>
                  <a:gd name="T62" fmla="*/ 0 w 36"/>
                  <a:gd name="T63" fmla="*/ 36 h 10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36"/>
                  <a:gd name="T97" fmla="*/ 0 h 102"/>
                  <a:gd name="T98" fmla="*/ 36 w 36"/>
                  <a:gd name="T99" fmla="*/ 102 h 102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36" h="102">
                    <a:moveTo>
                      <a:pt x="0" y="36"/>
                    </a:moveTo>
                    <a:lnTo>
                      <a:pt x="10" y="36"/>
                    </a:lnTo>
                    <a:lnTo>
                      <a:pt x="10" y="80"/>
                    </a:lnTo>
                    <a:lnTo>
                      <a:pt x="10" y="88"/>
                    </a:lnTo>
                    <a:lnTo>
                      <a:pt x="12" y="94"/>
                    </a:lnTo>
                    <a:lnTo>
                      <a:pt x="14" y="98"/>
                    </a:lnTo>
                    <a:lnTo>
                      <a:pt x="16" y="100"/>
                    </a:lnTo>
                    <a:lnTo>
                      <a:pt x="20" y="102"/>
                    </a:lnTo>
                    <a:lnTo>
                      <a:pt x="28" y="102"/>
                    </a:lnTo>
                    <a:lnTo>
                      <a:pt x="36" y="100"/>
                    </a:lnTo>
                    <a:lnTo>
                      <a:pt x="34" y="90"/>
                    </a:lnTo>
                    <a:lnTo>
                      <a:pt x="30" y="90"/>
                    </a:lnTo>
                    <a:lnTo>
                      <a:pt x="24" y="90"/>
                    </a:lnTo>
                    <a:lnTo>
                      <a:pt x="22" y="86"/>
                    </a:lnTo>
                    <a:lnTo>
                      <a:pt x="22" y="80"/>
                    </a:lnTo>
                    <a:lnTo>
                      <a:pt x="22" y="36"/>
                    </a:lnTo>
                    <a:lnTo>
                      <a:pt x="34" y="36"/>
                    </a:lnTo>
                    <a:lnTo>
                      <a:pt x="34" y="26"/>
                    </a:lnTo>
                    <a:lnTo>
                      <a:pt x="22" y="26"/>
                    </a:lnTo>
                    <a:lnTo>
                      <a:pt x="22" y="0"/>
                    </a:lnTo>
                    <a:lnTo>
                      <a:pt x="10" y="8"/>
                    </a:lnTo>
                    <a:lnTo>
                      <a:pt x="10" y="26"/>
                    </a:lnTo>
                    <a:lnTo>
                      <a:pt x="0" y="26"/>
                    </a:lnTo>
                    <a:lnTo>
                      <a:pt x="0" y="3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999" name="Freeform 31"/>
              <p:cNvSpPr>
                <a:spLocks/>
              </p:cNvSpPr>
              <p:nvPr/>
            </p:nvSpPr>
            <p:spPr bwMode="auto">
              <a:xfrm>
                <a:off x="836" y="2584"/>
                <a:ext cx="36" cy="102"/>
              </a:xfrm>
              <a:custGeom>
                <a:avLst/>
                <a:gdLst>
                  <a:gd name="T0" fmla="*/ 0 w 36"/>
                  <a:gd name="T1" fmla="*/ 36 h 102"/>
                  <a:gd name="T2" fmla="*/ 10 w 36"/>
                  <a:gd name="T3" fmla="*/ 36 h 102"/>
                  <a:gd name="T4" fmla="*/ 10 w 36"/>
                  <a:gd name="T5" fmla="*/ 80 h 102"/>
                  <a:gd name="T6" fmla="*/ 10 w 36"/>
                  <a:gd name="T7" fmla="*/ 80 h 102"/>
                  <a:gd name="T8" fmla="*/ 10 w 36"/>
                  <a:gd name="T9" fmla="*/ 94 h 102"/>
                  <a:gd name="T10" fmla="*/ 10 w 36"/>
                  <a:gd name="T11" fmla="*/ 94 h 102"/>
                  <a:gd name="T12" fmla="*/ 14 w 36"/>
                  <a:gd name="T13" fmla="*/ 98 h 102"/>
                  <a:gd name="T14" fmla="*/ 16 w 36"/>
                  <a:gd name="T15" fmla="*/ 100 h 102"/>
                  <a:gd name="T16" fmla="*/ 16 w 36"/>
                  <a:gd name="T17" fmla="*/ 100 h 102"/>
                  <a:gd name="T18" fmla="*/ 20 w 36"/>
                  <a:gd name="T19" fmla="*/ 102 h 102"/>
                  <a:gd name="T20" fmla="*/ 28 w 36"/>
                  <a:gd name="T21" fmla="*/ 102 h 102"/>
                  <a:gd name="T22" fmla="*/ 28 w 36"/>
                  <a:gd name="T23" fmla="*/ 102 h 102"/>
                  <a:gd name="T24" fmla="*/ 36 w 36"/>
                  <a:gd name="T25" fmla="*/ 100 h 102"/>
                  <a:gd name="T26" fmla="*/ 34 w 36"/>
                  <a:gd name="T27" fmla="*/ 90 h 102"/>
                  <a:gd name="T28" fmla="*/ 34 w 36"/>
                  <a:gd name="T29" fmla="*/ 90 h 102"/>
                  <a:gd name="T30" fmla="*/ 30 w 36"/>
                  <a:gd name="T31" fmla="*/ 90 h 102"/>
                  <a:gd name="T32" fmla="*/ 30 w 36"/>
                  <a:gd name="T33" fmla="*/ 90 h 102"/>
                  <a:gd name="T34" fmla="*/ 24 w 36"/>
                  <a:gd name="T35" fmla="*/ 90 h 102"/>
                  <a:gd name="T36" fmla="*/ 24 w 36"/>
                  <a:gd name="T37" fmla="*/ 90 h 102"/>
                  <a:gd name="T38" fmla="*/ 22 w 36"/>
                  <a:gd name="T39" fmla="*/ 86 h 102"/>
                  <a:gd name="T40" fmla="*/ 22 w 36"/>
                  <a:gd name="T41" fmla="*/ 86 h 102"/>
                  <a:gd name="T42" fmla="*/ 22 w 36"/>
                  <a:gd name="T43" fmla="*/ 80 h 102"/>
                  <a:gd name="T44" fmla="*/ 22 w 36"/>
                  <a:gd name="T45" fmla="*/ 36 h 102"/>
                  <a:gd name="T46" fmla="*/ 34 w 36"/>
                  <a:gd name="T47" fmla="*/ 36 h 102"/>
                  <a:gd name="T48" fmla="*/ 34 w 36"/>
                  <a:gd name="T49" fmla="*/ 26 h 102"/>
                  <a:gd name="T50" fmla="*/ 22 w 36"/>
                  <a:gd name="T51" fmla="*/ 26 h 102"/>
                  <a:gd name="T52" fmla="*/ 22 w 36"/>
                  <a:gd name="T53" fmla="*/ 0 h 102"/>
                  <a:gd name="T54" fmla="*/ 10 w 36"/>
                  <a:gd name="T55" fmla="*/ 8 h 102"/>
                  <a:gd name="T56" fmla="*/ 10 w 36"/>
                  <a:gd name="T57" fmla="*/ 26 h 102"/>
                  <a:gd name="T58" fmla="*/ 0 w 36"/>
                  <a:gd name="T59" fmla="*/ 26 h 102"/>
                  <a:gd name="T60" fmla="*/ 0 w 36"/>
                  <a:gd name="T61" fmla="*/ 36 h 102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36"/>
                  <a:gd name="T94" fmla="*/ 0 h 102"/>
                  <a:gd name="T95" fmla="*/ 36 w 36"/>
                  <a:gd name="T96" fmla="*/ 102 h 102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36" h="102">
                    <a:moveTo>
                      <a:pt x="0" y="36"/>
                    </a:moveTo>
                    <a:lnTo>
                      <a:pt x="10" y="36"/>
                    </a:lnTo>
                    <a:lnTo>
                      <a:pt x="10" y="80"/>
                    </a:lnTo>
                    <a:lnTo>
                      <a:pt x="10" y="94"/>
                    </a:lnTo>
                    <a:lnTo>
                      <a:pt x="14" y="98"/>
                    </a:lnTo>
                    <a:lnTo>
                      <a:pt x="16" y="100"/>
                    </a:lnTo>
                    <a:lnTo>
                      <a:pt x="20" y="102"/>
                    </a:lnTo>
                    <a:lnTo>
                      <a:pt x="28" y="102"/>
                    </a:lnTo>
                    <a:lnTo>
                      <a:pt x="36" y="100"/>
                    </a:lnTo>
                    <a:lnTo>
                      <a:pt x="34" y="90"/>
                    </a:lnTo>
                    <a:lnTo>
                      <a:pt x="30" y="90"/>
                    </a:lnTo>
                    <a:lnTo>
                      <a:pt x="24" y="90"/>
                    </a:lnTo>
                    <a:lnTo>
                      <a:pt x="22" y="86"/>
                    </a:lnTo>
                    <a:lnTo>
                      <a:pt x="22" y="80"/>
                    </a:lnTo>
                    <a:lnTo>
                      <a:pt x="22" y="36"/>
                    </a:lnTo>
                    <a:lnTo>
                      <a:pt x="34" y="36"/>
                    </a:lnTo>
                    <a:lnTo>
                      <a:pt x="34" y="26"/>
                    </a:lnTo>
                    <a:lnTo>
                      <a:pt x="22" y="26"/>
                    </a:lnTo>
                    <a:lnTo>
                      <a:pt x="22" y="0"/>
                    </a:lnTo>
                    <a:lnTo>
                      <a:pt x="10" y="8"/>
                    </a:lnTo>
                    <a:lnTo>
                      <a:pt x="10" y="26"/>
                    </a:lnTo>
                    <a:lnTo>
                      <a:pt x="0" y="26"/>
                    </a:lnTo>
                    <a:lnTo>
                      <a:pt x="0" y="3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00" name="Rectangle 32"/>
              <p:cNvSpPr>
                <a:spLocks noChangeArrowheads="1"/>
              </p:cNvSpPr>
              <p:nvPr/>
            </p:nvSpPr>
            <p:spPr bwMode="auto">
              <a:xfrm>
                <a:off x="1160" y="2582"/>
                <a:ext cx="14" cy="1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01" name="Freeform 33"/>
              <p:cNvSpPr>
                <a:spLocks/>
              </p:cNvSpPr>
              <p:nvPr/>
            </p:nvSpPr>
            <p:spPr bwMode="auto">
              <a:xfrm>
                <a:off x="1076" y="2582"/>
                <a:ext cx="60" cy="104"/>
              </a:xfrm>
              <a:custGeom>
                <a:avLst/>
                <a:gdLst>
                  <a:gd name="T0" fmla="*/ 44 w 60"/>
                  <a:gd name="T1" fmla="*/ 42 h 104"/>
                  <a:gd name="T2" fmla="*/ 44 w 60"/>
                  <a:gd name="T3" fmla="*/ 42 h 104"/>
                  <a:gd name="T4" fmla="*/ 46 w 60"/>
                  <a:gd name="T5" fmla="*/ 48 h 104"/>
                  <a:gd name="T6" fmla="*/ 48 w 60"/>
                  <a:gd name="T7" fmla="*/ 56 h 104"/>
                  <a:gd name="T8" fmla="*/ 48 w 60"/>
                  <a:gd name="T9" fmla="*/ 104 h 104"/>
                  <a:gd name="T10" fmla="*/ 60 w 60"/>
                  <a:gd name="T11" fmla="*/ 104 h 104"/>
                  <a:gd name="T12" fmla="*/ 60 w 60"/>
                  <a:gd name="T13" fmla="*/ 56 h 104"/>
                  <a:gd name="T14" fmla="*/ 60 w 60"/>
                  <a:gd name="T15" fmla="*/ 56 h 104"/>
                  <a:gd name="T16" fmla="*/ 60 w 60"/>
                  <a:gd name="T17" fmla="*/ 46 h 104"/>
                  <a:gd name="T18" fmla="*/ 58 w 60"/>
                  <a:gd name="T19" fmla="*/ 40 h 104"/>
                  <a:gd name="T20" fmla="*/ 58 w 60"/>
                  <a:gd name="T21" fmla="*/ 40 h 104"/>
                  <a:gd name="T22" fmla="*/ 54 w 60"/>
                  <a:gd name="T23" fmla="*/ 34 h 104"/>
                  <a:gd name="T24" fmla="*/ 48 w 60"/>
                  <a:gd name="T25" fmla="*/ 30 h 104"/>
                  <a:gd name="T26" fmla="*/ 48 w 60"/>
                  <a:gd name="T27" fmla="*/ 30 h 104"/>
                  <a:gd name="T28" fmla="*/ 42 w 60"/>
                  <a:gd name="T29" fmla="*/ 28 h 104"/>
                  <a:gd name="T30" fmla="*/ 34 w 60"/>
                  <a:gd name="T31" fmla="*/ 26 h 104"/>
                  <a:gd name="T32" fmla="*/ 34 w 60"/>
                  <a:gd name="T33" fmla="*/ 26 h 104"/>
                  <a:gd name="T34" fmla="*/ 28 w 60"/>
                  <a:gd name="T35" fmla="*/ 28 h 104"/>
                  <a:gd name="T36" fmla="*/ 22 w 60"/>
                  <a:gd name="T37" fmla="*/ 30 h 104"/>
                  <a:gd name="T38" fmla="*/ 16 w 60"/>
                  <a:gd name="T39" fmla="*/ 32 h 104"/>
                  <a:gd name="T40" fmla="*/ 12 w 60"/>
                  <a:gd name="T41" fmla="*/ 36 h 104"/>
                  <a:gd name="T42" fmla="*/ 12 w 60"/>
                  <a:gd name="T43" fmla="*/ 0 h 104"/>
                  <a:gd name="T44" fmla="*/ 0 w 60"/>
                  <a:gd name="T45" fmla="*/ 0 h 104"/>
                  <a:gd name="T46" fmla="*/ 0 w 60"/>
                  <a:gd name="T47" fmla="*/ 104 h 104"/>
                  <a:gd name="T48" fmla="*/ 12 w 60"/>
                  <a:gd name="T49" fmla="*/ 104 h 104"/>
                  <a:gd name="T50" fmla="*/ 12 w 60"/>
                  <a:gd name="T51" fmla="*/ 62 h 104"/>
                  <a:gd name="T52" fmla="*/ 12 w 60"/>
                  <a:gd name="T53" fmla="*/ 62 h 104"/>
                  <a:gd name="T54" fmla="*/ 12 w 60"/>
                  <a:gd name="T55" fmla="*/ 54 h 104"/>
                  <a:gd name="T56" fmla="*/ 14 w 60"/>
                  <a:gd name="T57" fmla="*/ 48 h 104"/>
                  <a:gd name="T58" fmla="*/ 14 w 60"/>
                  <a:gd name="T59" fmla="*/ 48 h 104"/>
                  <a:gd name="T60" fmla="*/ 16 w 60"/>
                  <a:gd name="T61" fmla="*/ 44 h 104"/>
                  <a:gd name="T62" fmla="*/ 22 w 60"/>
                  <a:gd name="T63" fmla="*/ 40 h 104"/>
                  <a:gd name="T64" fmla="*/ 22 w 60"/>
                  <a:gd name="T65" fmla="*/ 40 h 104"/>
                  <a:gd name="T66" fmla="*/ 26 w 60"/>
                  <a:gd name="T67" fmla="*/ 38 h 104"/>
                  <a:gd name="T68" fmla="*/ 32 w 60"/>
                  <a:gd name="T69" fmla="*/ 38 h 104"/>
                  <a:gd name="T70" fmla="*/ 32 w 60"/>
                  <a:gd name="T71" fmla="*/ 38 h 104"/>
                  <a:gd name="T72" fmla="*/ 38 w 60"/>
                  <a:gd name="T73" fmla="*/ 38 h 104"/>
                  <a:gd name="T74" fmla="*/ 44 w 60"/>
                  <a:gd name="T75" fmla="*/ 42 h 104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60"/>
                  <a:gd name="T115" fmla="*/ 0 h 104"/>
                  <a:gd name="T116" fmla="*/ 60 w 60"/>
                  <a:gd name="T117" fmla="*/ 104 h 104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60" h="104">
                    <a:moveTo>
                      <a:pt x="44" y="42"/>
                    </a:moveTo>
                    <a:lnTo>
                      <a:pt x="44" y="42"/>
                    </a:lnTo>
                    <a:lnTo>
                      <a:pt x="46" y="48"/>
                    </a:lnTo>
                    <a:lnTo>
                      <a:pt x="48" y="56"/>
                    </a:lnTo>
                    <a:lnTo>
                      <a:pt x="48" y="104"/>
                    </a:lnTo>
                    <a:lnTo>
                      <a:pt x="60" y="104"/>
                    </a:lnTo>
                    <a:lnTo>
                      <a:pt x="60" y="56"/>
                    </a:lnTo>
                    <a:lnTo>
                      <a:pt x="60" y="46"/>
                    </a:lnTo>
                    <a:lnTo>
                      <a:pt x="58" y="40"/>
                    </a:lnTo>
                    <a:lnTo>
                      <a:pt x="54" y="34"/>
                    </a:lnTo>
                    <a:lnTo>
                      <a:pt x="48" y="30"/>
                    </a:lnTo>
                    <a:lnTo>
                      <a:pt x="42" y="28"/>
                    </a:lnTo>
                    <a:lnTo>
                      <a:pt x="34" y="26"/>
                    </a:lnTo>
                    <a:lnTo>
                      <a:pt x="28" y="28"/>
                    </a:lnTo>
                    <a:lnTo>
                      <a:pt x="22" y="30"/>
                    </a:lnTo>
                    <a:lnTo>
                      <a:pt x="16" y="32"/>
                    </a:lnTo>
                    <a:lnTo>
                      <a:pt x="12" y="3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104"/>
                    </a:lnTo>
                    <a:lnTo>
                      <a:pt x="12" y="104"/>
                    </a:lnTo>
                    <a:lnTo>
                      <a:pt x="12" y="62"/>
                    </a:lnTo>
                    <a:lnTo>
                      <a:pt x="12" y="54"/>
                    </a:lnTo>
                    <a:lnTo>
                      <a:pt x="14" y="48"/>
                    </a:lnTo>
                    <a:lnTo>
                      <a:pt x="16" y="44"/>
                    </a:lnTo>
                    <a:lnTo>
                      <a:pt x="22" y="40"/>
                    </a:lnTo>
                    <a:lnTo>
                      <a:pt x="26" y="38"/>
                    </a:lnTo>
                    <a:lnTo>
                      <a:pt x="32" y="38"/>
                    </a:lnTo>
                    <a:lnTo>
                      <a:pt x="38" y="38"/>
                    </a:lnTo>
                    <a:lnTo>
                      <a:pt x="44" y="42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02" name="Freeform 34"/>
              <p:cNvSpPr>
                <a:spLocks/>
              </p:cNvSpPr>
              <p:nvPr/>
            </p:nvSpPr>
            <p:spPr bwMode="auto">
              <a:xfrm>
                <a:off x="738" y="2582"/>
                <a:ext cx="96" cy="104"/>
              </a:xfrm>
              <a:custGeom>
                <a:avLst/>
                <a:gdLst>
                  <a:gd name="T0" fmla="*/ 96 w 96"/>
                  <a:gd name="T1" fmla="*/ 104 h 104"/>
                  <a:gd name="T2" fmla="*/ 54 w 96"/>
                  <a:gd name="T3" fmla="*/ 0 h 104"/>
                  <a:gd name="T4" fmla="*/ 40 w 96"/>
                  <a:gd name="T5" fmla="*/ 0 h 104"/>
                  <a:gd name="T6" fmla="*/ 0 w 96"/>
                  <a:gd name="T7" fmla="*/ 104 h 104"/>
                  <a:gd name="T8" fmla="*/ 14 w 96"/>
                  <a:gd name="T9" fmla="*/ 104 h 104"/>
                  <a:gd name="T10" fmla="*/ 26 w 96"/>
                  <a:gd name="T11" fmla="*/ 72 h 104"/>
                  <a:gd name="T12" fmla="*/ 68 w 96"/>
                  <a:gd name="T13" fmla="*/ 72 h 104"/>
                  <a:gd name="T14" fmla="*/ 80 w 96"/>
                  <a:gd name="T15" fmla="*/ 104 h 104"/>
                  <a:gd name="T16" fmla="*/ 96 w 96"/>
                  <a:gd name="T17" fmla="*/ 104 h 104"/>
                  <a:gd name="T18" fmla="*/ 96 w 96"/>
                  <a:gd name="T19" fmla="*/ 104 h 10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96"/>
                  <a:gd name="T31" fmla="*/ 0 h 104"/>
                  <a:gd name="T32" fmla="*/ 96 w 96"/>
                  <a:gd name="T33" fmla="*/ 104 h 10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96" h="104">
                    <a:moveTo>
                      <a:pt x="96" y="104"/>
                    </a:moveTo>
                    <a:lnTo>
                      <a:pt x="54" y="0"/>
                    </a:lnTo>
                    <a:lnTo>
                      <a:pt x="40" y="0"/>
                    </a:lnTo>
                    <a:lnTo>
                      <a:pt x="0" y="104"/>
                    </a:lnTo>
                    <a:lnTo>
                      <a:pt x="14" y="104"/>
                    </a:lnTo>
                    <a:lnTo>
                      <a:pt x="26" y="72"/>
                    </a:lnTo>
                    <a:lnTo>
                      <a:pt x="68" y="72"/>
                    </a:lnTo>
                    <a:lnTo>
                      <a:pt x="80" y="104"/>
                    </a:lnTo>
                    <a:lnTo>
                      <a:pt x="96" y="10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03" name="Freeform 35"/>
              <p:cNvSpPr>
                <a:spLocks/>
              </p:cNvSpPr>
              <p:nvPr/>
            </p:nvSpPr>
            <p:spPr bwMode="auto">
              <a:xfrm>
                <a:off x="932" y="2648"/>
                <a:ext cx="40" cy="28"/>
              </a:xfrm>
              <a:custGeom>
                <a:avLst/>
                <a:gdLst>
                  <a:gd name="T0" fmla="*/ 4 w 40"/>
                  <a:gd name="T1" fmla="*/ 26 h 28"/>
                  <a:gd name="T2" fmla="*/ 4 w 40"/>
                  <a:gd name="T3" fmla="*/ 26 h 28"/>
                  <a:gd name="T4" fmla="*/ 2 w 40"/>
                  <a:gd name="T5" fmla="*/ 22 h 28"/>
                  <a:gd name="T6" fmla="*/ 0 w 40"/>
                  <a:gd name="T7" fmla="*/ 18 h 28"/>
                  <a:gd name="T8" fmla="*/ 0 w 40"/>
                  <a:gd name="T9" fmla="*/ 18 h 28"/>
                  <a:gd name="T10" fmla="*/ 2 w 40"/>
                  <a:gd name="T11" fmla="*/ 10 h 28"/>
                  <a:gd name="T12" fmla="*/ 2 w 40"/>
                  <a:gd name="T13" fmla="*/ 10 h 28"/>
                  <a:gd name="T14" fmla="*/ 8 w 40"/>
                  <a:gd name="T15" fmla="*/ 6 h 28"/>
                  <a:gd name="T16" fmla="*/ 8 w 40"/>
                  <a:gd name="T17" fmla="*/ 6 h 28"/>
                  <a:gd name="T18" fmla="*/ 18 w 40"/>
                  <a:gd name="T19" fmla="*/ 4 h 28"/>
                  <a:gd name="T20" fmla="*/ 18 w 40"/>
                  <a:gd name="T21" fmla="*/ 4 h 28"/>
                  <a:gd name="T22" fmla="*/ 40 w 40"/>
                  <a:gd name="T23" fmla="*/ 0 h 28"/>
                  <a:gd name="T24" fmla="*/ 40 w 40"/>
                  <a:gd name="T25" fmla="*/ 4 h 28"/>
                  <a:gd name="T26" fmla="*/ 40 w 40"/>
                  <a:gd name="T27" fmla="*/ 4 h 28"/>
                  <a:gd name="T28" fmla="*/ 38 w 40"/>
                  <a:gd name="T29" fmla="*/ 12 h 28"/>
                  <a:gd name="T30" fmla="*/ 38 w 40"/>
                  <a:gd name="T31" fmla="*/ 16 h 28"/>
                  <a:gd name="T32" fmla="*/ 38 w 40"/>
                  <a:gd name="T33" fmla="*/ 16 h 28"/>
                  <a:gd name="T34" fmla="*/ 34 w 40"/>
                  <a:gd name="T35" fmla="*/ 22 h 28"/>
                  <a:gd name="T36" fmla="*/ 28 w 40"/>
                  <a:gd name="T37" fmla="*/ 26 h 28"/>
                  <a:gd name="T38" fmla="*/ 28 w 40"/>
                  <a:gd name="T39" fmla="*/ 26 h 28"/>
                  <a:gd name="T40" fmla="*/ 22 w 40"/>
                  <a:gd name="T41" fmla="*/ 28 h 28"/>
                  <a:gd name="T42" fmla="*/ 16 w 40"/>
                  <a:gd name="T43" fmla="*/ 28 h 28"/>
                  <a:gd name="T44" fmla="*/ 16 w 40"/>
                  <a:gd name="T45" fmla="*/ 28 h 28"/>
                  <a:gd name="T46" fmla="*/ 10 w 40"/>
                  <a:gd name="T47" fmla="*/ 28 h 28"/>
                  <a:gd name="T48" fmla="*/ 4 w 40"/>
                  <a:gd name="T49" fmla="*/ 26 h 2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40"/>
                  <a:gd name="T76" fmla="*/ 0 h 28"/>
                  <a:gd name="T77" fmla="*/ 40 w 40"/>
                  <a:gd name="T78" fmla="*/ 28 h 2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40" h="28">
                    <a:moveTo>
                      <a:pt x="4" y="26"/>
                    </a:moveTo>
                    <a:lnTo>
                      <a:pt x="4" y="26"/>
                    </a:lnTo>
                    <a:lnTo>
                      <a:pt x="2" y="22"/>
                    </a:lnTo>
                    <a:lnTo>
                      <a:pt x="0" y="18"/>
                    </a:lnTo>
                    <a:lnTo>
                      <a:pt x="2" y="10"/>
                    </a:lnTo>
                    <a:lnTo>
                      <a:pt x="8" y="6"/>
                    </a:lnTo>
                    <a:lnTo>
                      <a:pt x="18" y="4"/>
                    </a:lnTo>
                    <a:lnTo>
                      <a:pt x="40" y="0"/>
                    </a:lnTo>
                    <a:lnTo>
                      <a:pt x="40" y="4"/>
                    </a:lnTo>
                    <a:lnTo>
                      <a:pt x="38" y="12"/>
                    </a:lnTo>
                    <a:lnTo>
                      <a:pt x="38" y="16"/>
                    </a:lnTo>
                    <a:lnTo>
                      <a:pt x="34" y="22"/>
                    </a:lnTo>
                    <a:lnTo>
                      <a:pt x="28" y="26"/>
                    </a:lnTo>
                    <a:lnTo>
                      <a:pt x="22" y="28"/>
                    </a:lnTo>
                    <a:lnTo>
                      <a:pt x="16" y="28"/>
                    </a:lnTo>
                    <a:lnTo>
                      <a:pt x="10" y="28"/>
                    </a:lnTo>
                    <a:lnTo>
                      <a:pt x="4" y="2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04" name="Freeform 36"/>
              <p:cNvSpPr>
                <a:spLocks/>
              </p:cNvSpPr>
              <p:nvPr/>
            </p:nvSpPr>
            <p:spPr bwMode="auto">
              <a:xfrm>
                <a:off x="768" y="2592"/>
                <a:ext cx="34" cy="50"/>
              </a:xfrm>
              <a:custGeom>
                <a:avLst/>
                <a:gdLst>
                  <a:gd name="T0" fmla="*/ 0 w 34"/>
                  <a:gd name="T1" fmla="*/ 50 h 50"/>
                  <a:gd name="T2" fmla="*/ 10 w 34"/>
                  <a:gd name="T3" fmla="*/ 20 h 50"/>
                  <a:gd name="T4" fmla="*/ 10 w 34"/>
                  <a:gd name="T5" fmla="*/ 20 h 50"/>
                  <a:gd name="T6" fmla="*/ 16 w 34"/>
                  <a:gd name="T7" fmla="*/ 0 h 50"/>
                  <a:gd name="T8" fmla="*/ 16 w 34"/>
                  <a:gd name="T9" fmla="*/ 0 h 50"/>
                  <a:gd name="T10" fmla="*/ 24 w 34"/>
                  <a:gd name="T11" fmla="*/ 22 h 50"/>
                  <a:gd name="T12" fmla="*/ 34 w 34"/>
                  <a:gd name="T13" fmla="*/ 50 h 50"/>
                  <a:gd name="T14" fmla="*/ 0 w 34"/>
                  <a:gd name="T15" fmla="*/ 50 h 5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4"/>
                  <a:gd name="T25" fmla="*/ 0 h 50"/>
                  <a:gd name="T26" fmla="*/ 34 w 34"/>
                  <a:gd name="T27" fmla="*/ 50 h 5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4" h="50">
                    <a:moveTo>
                      <a:pt x="0" y="50"/>
                    </a:moveTo>
                    <a:lnTo>
                      <a:pt x="10" y="20"/>
                    </a:lnTo>
                    <a:lnTo>
                      <a:pt x="16" y="0"/>
                    </a:lnTo>
                    <a:lnTo>
                      <a:pt x="24" y="22"/>
                    </a:lnTo>
                    <a:lnTo>
                      <a:pt x="34" y="50"/>
                    </a:lnTo>
                    <a:lnTo>
                      <a:pt x="0" y="5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05" name="Rectangle 37"/>
              <p:cNvSpPr>
                <a:spLocks noChangeArrowheads="1"/>
              </p:cNvSpPr>
              <p:nvPr/>
            </p:nvSpPr>
            <p:spPr bwMode="auto">
              <a:xfrm>
                <a:off x="692" y="2566"/>
                <a:ext cx="4" cy="148"/>
              </a:xfrm>
              <a:prstGeom prst="rect">
                <a:avLst/>
              </a:prstGeom>
              <a:solidFill>
                <a:srgbClr val="BFBFA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06" name="Rectangle 38"/>
              <p:cNvSpPr>
                <a:spLocks noChangeArrowheads="1"/>
              </p:cNvSpPr>
              <p:nvPr/>
            </p:nvSpPr>
            <p:spPr bwMode="auto">
              <a:xfrm>
                <a:off x="692" y="2566"/>
                <a:ext cx="4" cy="1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07" name="Freeform 39"/>
              <p:cNvSpPr>
                <a:spLocks noEditPoints="1"/>
              </p:cNvSpPr>
              <p:nvPr/>
            </p:nvSpPr>
            <p:spPr bwMode="auto">
              <a:xfrm>
                <a:off x="684" y="2558"/>
                <a:ext cx="586" cy="164"/>
              </a:xfrm>
              <a:custGeom>
                <a:avLst/>
                <a:gdLst>
                  <a:gd name="T0" fmla="*/ 582 w 586"/>
                  <a:gd name="T1" fmla="*/ 164 h 164"/>
                  <a:gd name="T2" fmla="*/ 582 w 586"/>
                  <a:gd name="T3" fmla="*/ 160 h 164"/>
                  <a:gd name="T4" fmla="*/ 586 w 586"/>
                  <a:gd name="T5" fmla="*/ 160 h 164"/>
                  <a:gd name="T6" fmla="*/ 586 w 586"/>
                  <a:gd name="T7" fmla="*/ 164 h 164"/>
                  <a:gd name="T8" fmla="*/ 582 w 586"/>
                  <a:gd name="T9" fmla="*/ 164 h 164"/>
                  <a:gd name="T10" fmla="*/ 4 w 586"/>
                  <a:gd name="T11" fmla="*/ 164 h 164"/>
                  <a:gd name="T12" fmla="*/ 0 w 586"/>
                  <a:gd name="T13" fmla="*/ 164 h 164"/>
                  <a:gd name="T14" fmla="*/ 8 w 586"/>
                  <a:gd name="T15" fmla="*/ 164 h 164"/>
                  <a:gd name="T16" fmla="*/ 8 w 586"/>
                  <a:gd name="T17" fmla="*/ 160 h 164"/>
                  <a:gd name="T18" fmla="*/ 12 w 586"/>
                  <a:gd name="T19" fmla="*/ 160 h 164"/>
                  <a:gd name="T20" fmla="*/ 12 w 586"/>
                  <a:gd name="T21" fmla="*/ 156 h 164"/>
                  <a:gd name="T22" fmla="*/ 578 w 586"/>
                  <a:gd name="T23" fmla="*/ 156 h 164"/>
                  <a:gd name="T24" fmla="*/ 578 w 586"/>
                  <a:gd name="T25" fmla="*/ 8 h 164"/>
                  <a:gd name="T26" fmla="*/ 12 w 586"/>
                  <a:gd name="T27" fmla="*/ 8 h 164"/>
                  <a:gd name="T28" fmla="*/ 582 w 586"/>
                  <a:gd name="T29" fmla="*/ 8 h 164"/>
                  <a:gd name="T30" fmla="*/ 582 w 586"/>
                  <a:gd name="T31" fmla="*/ 4 h 164"/>
                  <a:gd name="T32" fmla="*/ 582 w 586"/>
                  <a:gd name="T33" fmla="*/ 8 h 164"/>
                  <a:gd name="T34" fmla="*/ 586 w 586"/>
                  <a:gd name="T35" fmla="*/ 8 h 164"/>
                  <a:gd name="T36" fmla="*/ 586 w 586"/>
                  <a:gd name="T37" fmla="*/ 4 h 164"/>
                  <a:gd name="T38" fmla="*/ 582 w 586"/>
                  <a:gd name="T39" fmla="*/ 4 h 164"/>
                  <a:gd name="T40" fmla="*/ 586 w 586"/>
                  <a:gd name="T41" fmla="*/ 4 h 164"/>
                  <a:gd name="T42" fmla="*/ 586 w 586"/>
                  <a:gd name="T43" fmla="*/ 0 h 164"/>
                  <a:gd name="T44" fmla="*/ 586 w 586"/>
                  <a:gd name="T45" fmla="*/ 4 h 164"/>
                  <a:gd name="T46" fmla="*/ 586 w 586"/>
                  <a:gd name="T47" fmla="*/ 160 h 164"/>
                  <a:gd name="T48" fmla="*/ 582 w 586"/>
                  <a:gd name="T49" fmla="*/ 160 h 164"/>
                  <a:gd name="T50" fmla="*/ 582 w 586"/>
                  <a:gd name="T51" fmla="*/ 164 h 164"/>
                  <a:gd name="T52" fmla="*/ 4 w 586"/>
                  <a:gd name="T53" fmla="*/ 164 h 164"/>
                  <a:gd name="T54" fmla="*/ 8 w 586"/>
                  <a:gd name="T55" fmla="*/ 164 h 164"/>
                  <a:gd name="T56" fmla="*/ 12 w 586"/>
                  <a:gd name="T57" fmla="*/ 164 h 164"/>
                  <a:gd name="T58" fmla="*/ 12 w 586"/>
                  <a:gd name="T59" fmla="*/ 160 h 164"/>
                  <a:gd name="T60" fmla="*/ 8 w 586"/>
                  <a:gd name="T61" fmla="*/ 160 h 164"/>
                  <a:gd name="T62" fmla="*/ 8 w 586"/>
                  <a:gd name="T63" fmla="*/ 164 h 164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586"/>
                  <a:gd name="T97" fmla="*/ 0 h 164"/>
                  <a:gd name="T98" fmla="*/ 586 w 586"/>
                  <a:gd name="T99" fmla="*/ 164 h 164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586" h="164">
                    <a:moveTo>
                      <a:pt x="582" y="164"/>
                    </a:moveTo>
                    <a:lnTo>
                      <a:pt x="582" y="160"/>
                    </a:lnTo>
                    <a:lnTo>
                      <a:pt x="586" y="160"/>
                    </a:lnTo>
                    <a:lnTo>
                      <a:pt x="586" y="164"/>
                    </a:lnTo>
                    <a:lnTo>
                      <a:pt x="582" y="164"/>
                    </a:lnTo>
                    <a:close/>
                    <a:moveTo>
                      <a:pt x="4" y="164"/>
                    </a:moveTo>
                    <a:lnTo>
                      <a:pt x="0" y="164"/>
                    </a:lnTo>
                    <a:lnTo>
                      <a:pt x="8" y="164"/>
                    </a:lnTo>
                    <a:lnTo>
                      <a:pt x="8" y="160"/>
                    </a:lnTo>
                    <a:lnTo>
                      <a:pt x="12" y="160"/>
                    </a:lnTo>
                    <a:lnTo>
                      <a:pt x="12" y="156"/>
                    </a:lnTo>
                    <a:lnTo>
                      <a:pt x="578" y="156"/>
                    </a:lnTo>
                    <a:lnTo>
                      <a:pt x="578" y="8"/>
                    </a:lnTo>
                    <a:lnTo>
                      <a:pt x="12" y="8"/>
                    </a:lnTo>
                    <a:lnTo>
                      <a:pt x="582" y="8"/>
                    </a:lnTo>
                    <a:lnTo>
                      <a:pt x="582" y="4"/>
                    </a:lnTo>
                    <a:lnTo>
                      <a:pt x="582" y="8"/>
                    </a:lnTo>
                    <a:lnTo>
                      <a:pt x="586" y="8"/>
                    </a:lnTo>
                    <a:lnTo>
                      <a:pt x="586" y="4"/>
                    </a:lnTo>
                    <a:lnTo>
                      <a:pt x="582" y="4"/>
                    </a:lnTo>
                    <a:lnTo>
                      <a:pt x="586" y="4"/>
                    </a:lnTo>
                    <a:lnTo>
                      <a:pt x="586" y="0"/>
                    </a:lnTo>
                    <a:lnTo>
                      <a:pt x="586" y="4"/>
                    </a:lnTo>
                    <a:lnTo>
                      <a:pt x="586" y="160"/>
                    </a:lnTo>
                    <a:lnTo>
                      <a:pt x="582" y="160"/>
                    </a:lnTo>
                    <a:lnTo>
                      <a:pt x="582" y="164"/>
                    </a:lnTo>
                    <a:lnTo>
                      <a:pt x="4" y="164"/>
                    </a:lnTo>
                    <a:close/>
                    <a:moveTo>
                      <a:pt x="8" y="164"/>
                    </a:moveTo>
                    <a:lnTo>
                      <a:pt x="12" y="164"/>
                    </a:lnTo>
                    <a:lnTo>
                      <a:pt x="12" y="160"/>
                    </a:lnTo>
                    <a:lnTo>
                      <a:pt x="8" y="160"/>
                    </a:lnTo>
                    <a:lnTo>
                      <a:pt x="8" y="164"/>
                    </a:lnTo>
                    <a:close/>
                  </a:path>
                </a:pathLst>
              </a:custGeom>
              <a:solidFill>
                <a:srgbClr val="7F7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08" name="Rectangle 40"/>
              <p:cNvSpPr>
                <a:spLocks noChangeArrowheads="1"/>
              </p:cNvSpPr>
              <p:nvPr/>
            </p:nvSpPr>
            <p:spPr bwMode="auto">
              <a:xfrm>
                <a:off x="1266" y="2718"/>
                <a:ext cx="4" cy="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09" name="Freeform 41"/>
              <p:cNvSpPr>
                <a:spLocks/>
              </p:cNvSpPr>
              <p:nvPr/>
            </p:nvSpPr>
            <p:spPr bwMode="auto">
              <a:xfrm>
                <a:off x="684" y="2558"/>
                <a:ext cx="586" cy="164"/>
              </a:xfrm>
              <a:custGeom>
                <a:avLst/>
                <a:gdLst>
                  <a:gd name="T0" fmla="*/ 4 w 586"/>
                  <a:gd name="T1" fmla="*/ 164 h 164"/>
                  <a:gd name="T2" fmla="*/ 0 w 586"/>
                  <a:gd name="T3" fmla="*/ 164 h 164"/>
                  <a:gd name="T4" fmla="*/ 8 w 586"/>
                  <a:gd name="T5" fmla="*/ 164 h 164"/>
                  <a:gd name="T6" fmla="*/ 8 w 586"/>
                  <a:gd name="T7" fmla="*/ 160 h 164"/>
                  <a:gd name="T8" fmla="*/ 12 w 586"/>
                  <a:gd name="T9" fmla="*/ 160 h 164"/>
                  <a:gd name="T10" fmla="*/ 12 w 586"/>
                  <a:gd name="T11" fmla="*/ 156 h 164"/>
                  <a:gd name="T12" fmla="*/ 578 w 586"/>
                  <a:gd name="T13" fmla="*/ 156 h 164"/>
                  <a:gd name="T14" fmla="*/ 578 w 586"/>
                  <a:gd name="T15" fmla="*/ 8 h 164"/>
                  <a:gd name="T16" fmla="*/ 12 w 586"/>
                  <a:gd name="T17" fmla="*/ 8 h 164"/>
                  <a:gd name="T18" fmla="*/ 582 w 586"/>
                  <a:gd name="T19" fmla="*/ 8 h 164"/>
                  <a:gd name="T20" fmla="*/ 582 w 586"/>
                  <a:gd name="T21" fmla="*/ 4 h 164"/>
                  <a:gd name="T22" fmla="*/ 582 w 586"/>
                  <a:gd name="T23" fmla="*/ 8 h 164"/>
                  <a:gd name="T24" fmla="*/ 586 w 586"/>
                  <a:gd name="T25" fmla="*/ 8 h 164"/>
                  <a:gd name="T26" fmla="*/ 586 w 586"/>
                  <a:gd name="T27" fmla="*/ 4 h 164"/>
                  <a:gd name="T28" fmla="*/ 582 w 586"/>
                  <a:gd name="T29" fmla="*/ 4 h 164"/>
                  <a:gd name="T30" fmla="*/ 586 w 586"/>
                  <a:gd name="T31" fmla="*/ 4 h 164"/>
                  <a:gd name="T32" fmla="*/ 586 w 586"/>
                  <a:gd name="T33" fmla="*/ 0 h 164"/>
                  <a:gd name="T34" fmla="*/ 586 w 586"/>
                  <a:gd name="T35" fmla="*/ 4 h 164"/>
                  <a:gd name="T36" fmla="*/ 586 w 586"/>
                  <a:gd name="T37" fmla="*/ 160 h 164"/>
                  <a:gd name="T38" fmla="*/ 582 w 586"/>
                  <a:gd name="T39" fmla="*/ 160 h 164"/>
                  <a:gd name="T40" fmla="*/ 582 w 586"/>
                  <a:gd name="T41" fmla="*/ 164 h 164"/>
                  <a:gd name="T42" fmla="*/ 4 w 586"/>
                  <a:gd name="T43" fmla="*/ 164 h 164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586"/>
                  <a:gd name="T67" fmla="*/ 0 h 164"/>
                  <a:gd name="T68" fmla="*/ 586 w 586"/>
                  <a:gd name="T69" fmla="*/ 164 h 164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586" h="164">
                    <a:moveTo>
                      <a:pt x="4" y="164"/>
                    </a:moveTo>
                    <a:lnTo>
                      <a:pt x="0" y="164"/>
                    </a:lnTo>
                    <a:lnTo>
                      <a:pt x="8" y="164"/>
                    </a:lnTo>
                    <a:lnTo>
                      <a:pt x="8" y="160"/>
                    </a:lnTo>
                    <a:lnTo>
                      <a:pt x="12" y="160"/>
                    </a:lnTo>
                    <a:lnTo>
                      <a:pt x="12" y="156"/>
                    </a:lnTo>
                    <a:lnTo>
                      <a:pt x="578" y="156"/>
                    </a:lnTo>
                    <a:lnTo>
                      <a:pt x="578" y="8"/>
                    </a:lnTo>
                    <a:lnTo>
                      <a:pt x="12" y="8"/>
                    </a:lnTo>
                    <a:lnTo>
                      <a:pt x="582" y="8"/>
                    </a:lnTo>
                    <a:lnTo>
                      <a:pt x="582" y="4"/>
                    </a:lnTo>
                    <a:lnTo>
                      <a:pt x="582" y="8"/>
                    </a:lnTo>
                    <a:lnTo>
                      <a:pt x="586" y="8"/>
                    </a:lnTo>
                    <a:lnTo>
                      <a:pt x="586" y="4"/>
                    </a:lnTo>
                    <a:lnTo>
                      <a:pt x="582" y="4"/>
                    </a:lnTo>
                    <a:lnTo>
                      <a:pt x="586" y="4"/>
                    </a:lnTo>
                    <a:lnTo>
                      <a:pt x="586" y="0"/>
                    </a:lnTo>
                    <a:lnTo>
                      <a:pt x="586" y="4"/>
                    </a:lnTo>
                    <a:lnTo>
                      <a:pt x="586" y="160"/>
                    </a:lnTo>
                    <a:lnTo>
                      <a:pt x="582" y="160"/>
                    </a:lnTo>
                    <a:lnTo>
                      <a:pt x="582" y="164"/>
                    </a:lnTo>
                    <a:lnTo>
                      <a:pt x="4" y="16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10" name="Rectangle 42"/>
              <p:cNvSpPr>
                <a:spLocks noChangeArrowheads="1"/>
              </p:cNvSpPr>
              <p:nvPr/>
            </p:nvSpPr>
            <p:spPr bwMode="auto">
              <a:xfrm>
                <a:off x="692" y="2718"/>
                <a:ext cx="4" cy="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11" name="Freeform 43"/>
              <p:cNvSpPr>
                <a:spLocks noEditPoints="1"/>
              </p:cNvSpPr>
              <p:nvPr/>
            </p:nvSpPr>
            <p:spPr bwMode="auto">
              <a:xfrm>
                <a:off x="696" y="2558"/>
                <a:ext cx="574" cy="8"/>
              </a:xfrm>
              <a:custGeom>
                <a:avLst/>
                <a:gdLst>
                  <a:gd name="T0" fmla="*/ 570 w 574"/>
                  <a:gd name="T1" fmla="*/ 8 h 8"/>
                  <a:gd name="T2" fmla="*/ 570 w 574"/>
                  <a:gd name="T3" fmla="*/ 4 h 8"/>
                  <a:gd name="T4" fmla="*/ 574 w 574"/>
                  <a:gd name="T5" fmla="*/ 4 h 8"/>
                  <a:gd name="T6" fmla="*/ 574 w 574"/>
                  <a:gd name="T7" fmla="*/ 8 h 8"/>
                  <a:gd name="T8" fmla="*/ 570 w 574"/>
                  <a:gd name="T9" fmla="*/ 8 h 8"/>
                  <a:gd name="T10" fmla="*/ 0 w 574"/>
                  <a:gd name="T11" fmla="*/ 8 h 8"/>
                  <a:gd name="T12" fmla="*/ 0 w 574"/>
                  <a:gd name="T13" fmla="*/ 4 h 8"/>
                  <a:gd name="T14" fmla="*/ 0 w 574"/>
                  <a:gd name="T15" fmla="*/ 0 h 8"/>
                  <a:gd name="T16" fmla="*/ 570 w 574"/>
                  <a:gd name="T17" fmla="*/ 0 h 8"/>
                  <a:gd name="T18" fmla="*/ 570 w 574"/>
                  <a:gd name="T19" fmla="*/ 4 h 8"/>
                  <a:gd name="T20" fmla="*/ 570 w 574"/>
                  <a:gd name="T21" fmla="*/ 8 h 8"/>
                  <a:gd name="T22" fmla="*/ 0 w 574"/>
                  <a:gd name="T23" fmla="*/ 8 h 8"/>
                  <a:gd name="T24" fmla="*/ 570 w 574"/>
                  <a:gd name="T25" fmla="*/ 4 h 8"/>
                  <a:gd name="T26" fmla="*/ 570 w 574"/>
                  <a:gd name="T27" fmla="*/ 0 h 8"/>
                  <a:gd name="T28" fmla="*/ 574 w 574"/>
                  <a:gd name="T29" fmla="*/ 0 h 8"/>
                  <a:gd name="T30" fmla="*/ 574 w 574"/>
                  <a:gd name="T31" fmla="*/ 4 h 8"/>
                  <a:gd name="T32" fmla="*/ 570 w 574"/>
                  <a:gd name="T33" fmla="*/ 4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574"/>
                  <a:gd name="T52" fmla="*/ 0 h 8"/>
                  <a:gd name="T53" fmla="*/ 574 w 574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574" h="8">
                    <a:moveTo>
                      <a:pt x="570" y="8"/>
                    </a:moveTo>
                    <a:lnTo>
                      <a:pt x="570" y="4"/>
                    </a:lnTo>
                    <a:lnTo>
                      <a:pt x="574" y="4"/>
                    </a:lnTo>
                    <a:lnTo>
                      <a:pt x="574" y="8"/>
                    </a:lnTo>
                    <a:lnTo>
                      <a:pt x="570" y="8"/>
                    </a:lnTo>
                    <a:close/>
                    <a:moveTo>
                      <a:pt x="0" y="8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570" y="0"/>
                    </a:lnTo>
                    <a:lnTo>
                      <a:pt x="570" y="4"/>
                    </a:lnTo>
                    <a:lnTo>
                      <a:pt x="570" y="8"/>
                    </a:lnTo>
                    <a:lnTo>
                      <a:pt x="0" y="8"/>
                    </a:lnTo>
                    <a:close/>
                    <a:moveTo>
                      <a:pt x="570" y="4"/>
                    </a:moveTo>
                    <a:lnTo>
                      <a:pt x="570" y="0"/>
                    </a:lnTo>
                    <a:lnTo>
                      <a:pt x="574" y="0"/>
                    </a:lnTo>
                    <a:lnTo>
                      <a:pt x="574" y="4"/>
                    </a:lnTo>
                    <a:lnTo>
                      <a:pt x="57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12" name="Rectangle 44"/>
              <p:cNvSpPr>
                <a:spLocks noChangeArrowheads="1"/>
              </p:cNvSpPr>
              <p:nvPr/>
            </p:nvSpPr>
            <p:spPr bwMode="auto">
              <a:xfrm>
                <a:off x="1266" y="2562"/>
                <a:ext cx="4" cy="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13" name="Freeform 45"/>
              <p:cNvSpPr>
                <a:spLocks/>
              </p:cNvSpPr>
              <p:nvPr/>
            </p:nvSpPr>
            <p:spPr bwMode="auto">
              <a:xfrm>
                <a:off x="696" y="2558"/>
                <a:ext cx="570" cy="8"/>
              </a:xfrm>
              <a:custGeom>
                <a:avLst/>
                <a:gdLst>
                  <a:gd name="T0" fmla="*/ 0 w 570"/>
                  <a:gd name="T1" fmla="*/ 8 h 8"/>
                  <a:gd name="T2" fmla="*/ 0 w 570"/>
                  <a:gd name="T3" fmla="*/ 4 h 8"/>
                  <a:gd name="T4" fmla="*/ 0 w 570"/>
                  <a:gd name="T5" fmla="*/ 0 h 8"/>
                  <a:gd name="T6" fmla="*/ 570 w 570"/>
                  <a:gd name="T7" fmla="*/ 0 h 8"/>
                  <a:gd name="T8" fmla="*/ 570 w 570"/>
                  <a:gd name="T9" fmla="*/ 4 h 8"/>
                  <a:gd name="T10" fmla="*/ 570 w 570"/>
                  <a:gd name="T11" fmla="*/ 8 h 8"/>
                  <a:gd name="T12" fmla="*/ 0 w 570"/>
                  <a:gd name="T13" fmla="*/ 8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70"/>
                  <a:gd name="T22" fmla="*/ 0 h 8"/>
                  <a:gd name="T23" fmla="*/ 570 w 570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70" h="8">
                    <a:moveTo>
                      <a:pt x="0" y="8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570" y="0"/>
                    </a:lnTo>
                    <a:lnTo>
                      <a:pt x="570" y="4"/>
                    </a:lnTo>
                    <a:lnTo>
                      <a:pt x="570" y="8"/>
                    </a:lnTo>
                    <a:lnTo>
                      <a:pt x="0" y="8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14" name="Rectangle 46"/>
              <p:cNvSpPr>
                <a:spLocks noChangeArrowheads="1"/>
              </p:cNvSpPr>
              <p:nvPr/>
            </p:nvSpPr>
            <p:spPr bwMode="auto">
              <a:xfrm>
                <a:off x="1266" y="2558"/>
                <a:ext cx="4" cy="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15" name="Rectangle 47"/>
              <p:cNvSpPr>
                <a:spLocks noChangeArrowheads="1"/>
              </p:cNvSpPr>
              <p:nvPr/>
            </p:nvSpPr>
            <p:spPr bwMode="auto">
              <a:xfrm>
                <a:off x="684" y="2566"/>
                <a:ext cx="4" cy="148"/>
              </a:xfrm>
              <a:prstGeom prst="rect">
                <a:avLst/>
              </a:prstGeom>
              <a:solidFill>
                <a:srgbClr val="7F7F7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16" name="Rectangle 48"/>
              <p:cNvSpPr>
                <a:spLocks noChangeArrowheads="1"/>
              </p:cNvSpPr>
              <p:nvPr/>
            </p:nvSpPr>
            <p:spPr bwMode="auto">
              <a:xfrm>
                <a:off x="684" y="2566"/>
                <a:ext cx="4" cy="1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17" name="Freeform 49"/>
              <p:cNvSpPr>
                <a:spLocks noEditPoints="1"/>
              </p:cNvSpPr>
              <p:nvPr/>
            </p:nvSpPr>
            <p:spPr bwMode="auto">
              <a:xfrm>
                <a:off x="684" y="2566"/>
                <a:ext cx="12" cy="156"/>
              </a:xfrm>
              <a:custGeom>
                <a:avLst/>
                <a:gdLst>
                  <a:gd name="T0" fmla="*/ 8 w 12"/>
                  <a:gd name="T1" fmla="*/ 156 h 156"/>
                  <a:gd name="T2" fmla="*/ 8 w 12"/>
                  <a:gd name="T3" fmla="*/ 152 h 156"/>
                  <a:gd name="T4" fmla="*/ 12 w 12"/>
                  <a:gd name="T5" fmla="*/ 152 h 156"/>
                  <a:gd name="T6" fmla="*/ 12 w 12"/>
                  <a:gd name="T7" fmla="*/ 156 h 156"/>
                  <a:gd name="T8" fmla="*/ 8 w 12"/>
                  <a:gd name="T9" fmla="*/ 156 h 156"/>
                  <a:gd name="T10" fmla="*/ 0 w 12"/>
                  <a:gd name="T11" fmla="*/ 156 h 156"/>
                  <a:gd name="T12" fmla="*/ 0 w 12"/>
                  <a:gd name="T13" fmla="*/ 152 h 156"/>
                  <a:gd name="T14" fmla="*/ 4 w 12"/>
                  <a:gd name="T15" fmla="*/ 152 h 156"/>
                  <a:gd name="T16" fmla="*/ 0 w 12"/>
                  <a:gd name="T17" fmla="*/ 152 h 156"/>
                  <a:gd name="T18" fmla="*/ 0 w 12"/>
                  <a:gd name="T19" fmla="*/ 148 h 156"/>
                  <a:gd name="T20" fmla="*/ 4 w 12"/>
                  <a:gd name="T21" fmla="*/ 148 h 156"/>
                  <a:gd name="T22" fmla="*/ 4 w 12"/>
                  <a:gd name="T23" fmla="*/ 0 h 156"/>
                  <a:gd name="T24" fmla="*/ 0 w 12"/>
                  <a:gd name="T25" fmla="*/ 0 h 156"/>
                  <a:gd name="T26" fmla="*/ 4 w 12"/>
                  <a:gd name="T27" fmla="*/ 0 h 156"/>
                  <a:gd name="T28" fmla="*/ 12 w 12"/>
                  <a:gd name="T29" fmla="*/ 0 h 156"/>
                  <a:gd name="T30" fmla="*/ 8 w 12"/>
                  <a:gd name="T31" fmla="*/ 0 h 156"/>
                  <a:gd name="T32" fmla="*/ 8 w 12"/>
                  <a:gd name="T33" fmla="*/ 148 h 156"/>
                  <a:gd name="T34" fmla="*/ 12 w 12"/>
                  <a:gd name="T35" fmla="*/ 148 h 156"/>
                  <a:gd name="T36" fmla="*/ 12 w 12"/>
                  <a:gd name="T37" fmla="*/ 152 h 156"/>
                  <a:gd name="T38" fmla="*/ 8 w 12"/>
                  <a:gd name="T39" fmla="*/ 152 h 156"/>
                  <a:gd name="T40" fmla="*/ 8 w 12"/>
                  <a:gd name="T41" fmla="*/ 156 h 156"/>
                  <a:gd name="T42" fmla="*/ 0 w 12"/>
                  <a:gd name="T43" fmla="*/ 156 h 15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2"/>
                  <a:gd name="T67" fmla="*/ 0 h 156"/>
                  <a:gd name="T68" fmla="*/ 12 w 12"/>
                  <a:gd name="T69" fmla="*/ 156 h 15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2" h="156">
                    <a:moveTo>
                      <a:pt x="8" y="156"/>
                    </a:moveTo>
                    <a:lnTo>
                      <a:pt x="8" y="152"/>
                    </a:lnTo>
                    <a:lnTo>
                      <a:pt x="12" y="152"/>
                    </a:lnTo>
                    <a:lnTo>
                      <a:pt x="12" y="156"/>
                    </a:lnTo>
                    <a:lnTo>
                      <a:pt x="8" y="156"/>
                    </a:lnTo>
                    <a:close/>
                    <a:moveTo>
                      <a:pt x="0" y="156"/>
                    </a:moveTo>
                    <a:lnTo>
                      <a:pt x="0" y="152"/>
                    </a:lnTo>
                    <a:lnTo>
                      <a:pt x="4" y="152"/>
                    </a:lnTo>
                    <a:lnTo>
                      <a:pt x="0" y="152"/>
                    </a:lnTo>
                    <a:lnTo>
                      <a:pt x="0" y="148"/>
                    </a:lnTo>
                    <a:lnTo>
                      <a:pt x="4" y="148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148"/>
                    </a:lnTo>
                    <a:lnTo>
                      <a:pt x="12" y="148"/>
                    </a:lnTo>
                    <a:lnTo>
                      <a:pt x="12" y="152"/>
                    </a:lnTo>
                    <a:lnTo>
                      <a:pt x="8" y="152"/>
                    </a:lnTo>
                    <a:lnTo>
                      <a:pt x="8" y="156"/>
                    </a:lnTo>
                    <a:lnTo>
                      <a:pt x="0" y="156"/>
                    </a:lnTo>
                    <a:close/>
                  </a:path>
                </a:pathLst>
              </a:custGeom>
              <a:solidFill>
                <a:srgbClr val="3F3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18" name="Rectangle 50"/>
              <p:cNvSpPr>
                <a:spLocks noChangeArrowheads="1"/>
              </p:cNvSpPr>
              <p:nvPr/>
            </p:nvSpPr>
            <p:spPr bwMode="auto">
              <a:xfrm>
                <a:off x="692" y="2718"/>
                <a:ext cx="4" cy="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19" name="Freeform 51"/>
              <p:cNvSpPr>
                <a:spLocks/>
              </p:cNvSpPr>
              <p:nvPr/>
            </p:nvSpPr>
            <p:spPr bwMode="auto">
              <a:xfrm>
                <a:off x="684" y="2566"/>
                <a:ext cx="12" cy="156"/>
              </a:xfrm>
              <a:custGeom>
                <a:avLst/>
                <a:gdLst>
                  <a:gd name="T0" fmla="*/ 0 w 12"/>
                  <a:gd name="T1" fmla="*/ 156 h 156"/>
                  <a:gd name="T2" fmla="*/ 0 w 12"/>
                  <a:gd name="T3" fmla="*/ 152 h 156"/>
                  <a:gd name="T4" fmla="*/ 4 w 12"/>
                  <a:gd name="T5" fmla="*/ 152 h 156"/>
                  <a:gd name="T6" fmla="*/ 0 w 12"/>
                  <a:gd name="T7" fmla="*/ 152 h 156"/>
                  <a:gd name="T8" fmla="*/ 0 w 12"/>
                  <a:gd name="T9" fmla="*/ 148 h 156"/>
                  <a:gd name="T10" fmla="*/ 4 w 12"/>
                  <a:gd name="T11" fmla="*/ 148 h 156"/>
                  <a:gd name="T12" fmla="*/ 4 w 12"/>
                  <a:gd name="T13" fmla="*/ 0 h 156"/>
                  <a:gd name="T14" fmla="*/ 0 w 12"/>
                  <a:gd name="T15" fmla="*/ 0 h 156"/>
                  <a:gd name="T16" fmla="*/ 4 w 12"/>
                  <a:gd name="T17" fmla="*/ 0 h 156"/>
                  <a:gd name="T18" fmla="*/ 12 w 12"/>
                  <a:gd name="T19" fmla="*/ 0 h 156"/>
                  <a:gd name="T20" fmla="*/ 8 w 12"/>
                  <a:gd name="T21" fmla="*/ 0 h 156"/>
                  <a:gd name="T22" fmla="*/ 8 w 12"/>
                  <a:gd name="T23" fmla="*/ 148 h 156"/>
                  <a:gd name="T24" fmla="*/ 12 w 12"/>
                  <a:gd name="T25" fmla="*/ 148 h 156"/>
                  <a:gd name="T26" fmla="*/ 12 w 12"/>
                  <a:gd name="T27" fmla="*/ 152 h 156"/>
                  <a:gd name="T28" fmla="*/ 8 w 12"/>
                  <a:gd name="T29" fmla="*/ 152 h 156"/>
                  <a:gd name="T30" fmla="*/ 8 w 12"/>
                  <a:gd name="T31" fmla="*/ 156 h 156"/>
                  <a:gd name="T32" fmla="*/ 0 w 12"/>
                  <a:gd name="T33" fmla="*/ 156 h 15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2"/>
                  <a:gd name="T52" fmla="*/ 0 h 156"/>
                  <a:gd name="T53" fmla="*/ 12 w 12"/>
                  <a:gd name="T54" fmla="*/ 156 h 15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2" h="156">
                    <a:moveTo>
                      <a:pt x="0" y="156"/>
                    </a:moveTo>
                    <a:lnTo>
                      <a:pt x="0" y="152"/>
                    </a:lnTo>
                    <a:lnTo>
                      <a:pt x="4" y="152"/>
                    </a:lnTo>
                    <a:lnTo>
                      <a:pt x="0" y="152"/>
                    </a:lnTo>
                    <a:lnTo>
                      <a:pt x="0" y="148"/>
                    </a:lnTo>
                    <a:lnTo>
                      <a:pt x="4" y="148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148"/>
                    </a:lnTo>
                    <a:lnTo>
                      <a:pt x="12" y="148"/>
                    </a:lnTo>
                    <a:lnTo>
                      <a:pt x="12" y="152"/>
                    </a:lnTo>
                    <a:lnTo>
                      <a:pt x="8" y="152"/>
                    </a:lnTo>
                    <a:lnTo>
                      <a:pt x="8" y="156"/>
                    </a:lnTo>
                    <a:lnTo>
                      <a:pt x="0" y="15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20" name="Freeform 52"/>
              <p:cNvSpPr>
                <a:spLocks/>
              </p:cNvSpPr>
              <p:nvPr/>
            </p:nvSpPr>
            <p:spPr bwMode="auto">
              <a:xfrm>
                <a:off x="684" y="2558"/>
                <a:ext cx="12" cy="8"/>
              </a:xfrm>
              <a:custGeom>
                <a:avLst/>
                <a:gdLst>
                  <a:gd name="T0" fmla="*/ 4 w 12"/>
                  <a:gd name="T1" fmla="*/ 8 h 8"/>
                  <a:gd name="T2" fmla="*/ 0 w 12"/>
                  <a:gd name="T3" fmla="*/ 8 h 8"/>
                  <a:gd name="T4" fmla="*/ 0 w 12"/>
                  <a:gd name="T5" fmla="*/ 4 h 8"/>
                  <a:gd name="T6" fmla="*/ 4 w 12"/>
                  <a:gd name="T7" fmla="*/ 4 h 8"/>
                  <a:gd name="T8" fmla="*/ 0 w 12"/>
                  <a:gd name="T9" fmla="*/ 4 h 8"/>
                  <a:gd name="T10" fmla="*/ 0 w 12"/>
                  <a:gd name="T11" fmla="*/ 0 h 8"/>
                  <a:gd name="T12" fmla="*/ 4 w 12"/>
                  <a:gd name="T13" fmla="*/ 0 h 8"/>
                  <a:gd name="T14" fmla="*/ 8 w 12"/>
                  <a:gd name="T15" fmla="*/ 0 h 8"/>
                  <a:gd name="T16" fmla="*/ 8 w 12"/>
                  <a:gd name="T17" fmla="*/ 4 h 8"/>
                  <a:gd name="T18" fmla="*/ 8 w 12"/>
                  <a:gd name="T19" fmla="*/ 0 h 8"/>
                  <a:gd name="T20" fmla="*/ 12 w 12"/>
                  <a:gd name="T21" fmla="*/ 0 h 8"/>
                  <a:gd name="T22" fmla="*/ 12 w 12"/>
                  <a:gd name="T23" fmla="*/ 4 h 8"/>
                  <a:gd name="T24" fmla="*/ 12 w 12"/>
                  <a:gd name="T25" fmla="*/ 8 h 8"/>
                  <a:gd name="T26" fmla="*/ 4 w 12"/>
                  <a:gd name="T27" fmla="*/ 8 h 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"/>
                  <a:gd name="T43" fmla="*/ 0 h 8"/>
                  <a:gd name="T44" fmla="*/ 12 w 12"/>
                  <a:gd name="T45" fmla="*/ 8 h 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" h="8">
                    <a:moveTo>
                      <a:pt x="4" y="8"/>
                    </a:moveTo>
                    <a:lnTo>
                      <a:pt x="0" y="8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8" y="0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2" y="4"/>
                    </a:lnTo>
                    <a:lnTo>
                      <a:pt x="12" y="8"/>
                    </a:ln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21" name="Freeform 53"/>
              <p:cNvSpPr>
                <a:spLocks/>
              </p:cNvSpPr>
              <p:nvPr/>
            </p:nvSpPr>
            <p:spPr bwMode="auto">
              <a:xfrm>
                <a:off x="684" y="2558"/>
                <a:ext cx="12" cy="8"/>
              </a:xfrm>
              <a:custGeom>
                <a:avLst/>
                <a:gdLst>
                  <a:gd name="T0" fmla="*/ 4 w 12"/>
                  <a:gd name="T1" fmla="*/ 8 h 8"/>
                  <a:gd name="T2" fmla="*/ 0 w 12"/>
                  <a:gd name="T3" fmla="*/ 8 h 8"/>
                  <a:gd name="T4" fmla="*/ 0 w 12"/>
                  <a:gd name="T5" fmla="*/ 4 h 8"/>
                  <a:gd name="T6" fmla="*/ 4 w 12"/>
                  <a:gd name="T7" fmla="*/ 4 h 8"/>
                  <a:gd name="T8" fmla="*/ 0 w 12"/>
                  <a:gd name="T9" fmla="*/ 4 h 8"/>
                  <a:gd name="T10" fmla="*/ 0 w 12"/>
                  <a:gd name="T11" fmla="*/ 0 h 8"/>
                  <a:gd name="T12" fmla="*/ 4 w 12"/>
                  <a:gd name="T13" fmla="*/ 0 h 8"/>
                  <a:gd name="T14" fmla="*/ 8 w 12"/>
                  <a:gd name="T15" fmla="*/ 0 h 8"/>
                  <a:gd name="T16" fmla="*/ 8 w 12"/>
                  <a:gd name="T17" fmla="*/ 4 h 8"/>
                  <a:gd name="T18" fmla="*/ 8 w 12"/>
                  <a:gd name="T19" fmla="*/ 0 h 8"/>
                  <a:gd name="T20" fmla="*/ 12 w 12"/>
                  <a:gd name="T21" fmla="*/ 0 h 8"/>
                  <a:gd name="T22" fmla="*/ 12 w 12"/>
                  <a:gd name="T23" fmla="*/ 4 h 8"/>
                  <a:gd name="T24" fmla="*/ 12 w 12"/>
                  <a:gd name="T25" fmla="*/ 8 h 8"/>
                  <a:gd name="T26" fmla="*/ 4 w 12"/>
                  <a:gd name="T27" fmla="*/ 8 h 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"/>
                  <a:gd name="T43" fmla="*/ 0 h 8"/>
                  <a:gd name="T44" fmla="*/ 12 w 12"/>
                  <a:gd name="T45" fmla="*/ 8 h 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" h="8">
                    <a:moveTo>
                      <a:pt x="4" y="8"/>
                    </a:moveTo>
                    <a:lnTo>
                      <a:pt x="0" y="8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8" y="0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2" y="4"/>
                    </a:lnTo>
                    <a:lnTo>
                      <a:pt x="12" y="8"/>
                    </a:lnTo>
                    <a:lnTo>
                      <a:pt x="4" y="8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22" name="Freeform 54"/>
              <p:cNvSpPr>
                <a:spLocks/>
              </p:cNvSpPr>
              <p:nvPr/>
            </p:nvSpPr>
            <p:spPr bwMode="auto">
              <a:xfrm>
                <a:off x="548" y="2718"/>
                <a:ext cx="144" cy="156"/>
              </a:xfrm>
              <a:custGeom>
                <a:avLst/>
                <a:gdLst>
                  <a:gd name="T0" fmla="*/ 144 w 144"/>
                  <a:gd name="T1" fmla="*/ 156 h 156"/>
                  <a:gd name="T2" fmla="*/ 0 w 144"/>
                  <a:gd name="T3" fmla="*/ 156 h 156"/>
                  <a:gd name="T4" fmla="*/ 0 w 144"/>
                  <a:gd name="T5" fmla="*/ 0 h 156"/>
                  <a:gd name="T6" fmla="*/ 144 w 144"/>
                  <a:gd name="T7" fmla="*/ 0 h 156"/>
                  <a:gd name="T8" fmla="*/ 144 w 144"/>
                  <a:gd name="T9" fmla="*/ 156 h 156"/>
                  <a:gd name="T10" fmla="*/ 144 w 144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4"/>
                  <a:gd name="T19" fmla="*/ 0 h 156"/>
                  <a:gd name="T20" fmla="*/ 144 w 144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4" h="156">
                    <a:moveTo>
                      <a:pt x="144" y="156"/>
                    </a:moveTo>
                    <a:lnTo>
                      <a:pt x="0" y="156"/>
                    </a:lnTo>
                    <a:lnTo>
                      <a:pt x="0" y="0"/>
                    </a:lnTo>
                    <a:lnTo>
                      <a:pt x="144" y="0"/>
                    </a:lnTo>
                    <a:lnTo>
                      <a:pt x="144" y="156"/>
                    </a:lnTo>
                    <a:close/>
                  </a:path>
                </a:pathLst>
              </a:custGeom>
              <a:solidFill>
                <a:srgbClr val="FFFF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23" name="Freeform 55"/>
              <p:cNvSpPr>
                <a:spLocks/>
              </p:cNvSpPr>
              <p:nvPr/>
            </p:nvSpPr>
            <p:spPr bwMode="auto">
              <a:xfrm>
                <a:off x="548" y="2718"/>
                <a:ext cx="144" cy="156"/>
              </a:xfrm>
              <a:custGeom>
                <a:avLst/>
                <a:gdLst>
                  <a:gd name="T0" fmla="*/ 144 w 144"/>
                  <a:gd name="T1" fmla="*/ 156 h 156"/>
                  <a:gd name="T2" fmla="*/ 0 w 144"/>
                  <a:gd name="T3" fmla="*/ 156 h 156"/>
                  <a:gd name="T4" fmla="*/ 0 w 144"/>
                  <a:gd name="T5" fmla="*/ 0 h 156"/>
                  <a:gd name="T6" fmla="*/ 144 w 144"/>
                  <a:gd name="T7" fmla="*/ 0 h 156"/>
                  <a:gd name="T8" fmla="*/ 144 w 144"/>
                  <a:gd name="T9" fmla="*/ 156 h 156"/>
                  <a:gd name="T10" fmla="*/ 144 w 144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4"/>
                  <a:gd name="T19" fmla="*/ 0 h 156"/>
                  <a:gd name="T20" fmla="*/ 144 w 144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4" h="156">
                    <a:moveTo>
                      <a:pt x="144" y="156"/>
                    </a:moveTo>
                    <a:lnTo>
                      <a:pt x="0" y="156"/>
                    </a:lnTo>
                    <a:lnTo>
                      <a:pt x="0" y="0"/>
                    </a:lnTo>
                    <a:lnTo>
                      <a:pt x="144" y="0"/>
                    </a:lnTo>
                    <a:lnTo>
                      <a:pt x="144" y="156"/>
                    </a:lnTo>
                    <a:close/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24" name="Freeform 56"/>
              <p:cNvSpPr>
                <a:spLocks/>
              </p:cNvSpPr>
              <p:nvPr/>
            </p:nvSpPr>
            <p:spPr bwMode="auto">
              <a:xfrm>
                <a:off x="688" y="2718"/>
                <a:ext cx="578" cy="156"/>
              </a:xfrm>
              <a:custGeom>
                <a:avLst/>
                <a:gdLst>
                  <a:gd name="T0" fmla="*/ 578 w 578"/>
                  <a:gd name="T1" fmla="*/ 156 h 156"/>
                  <a:gd name="T2" fmla="*/ 0 w 578"/>
                  <a:gd name="T3" fmla="*/ 156 h 156"/>
                  <a:gd name="T4" fmla="*/ 0 w 578"/>
                  <a:gd name="T5" fmla="*/ 0 h 156"/>
                  <a:gd name="T6" fmla="*/ 578 w 578"/>
                  <a:gd name="T7" fmla="*/ 0 h 156"/>
                  <a:gd name="T8" fmla="*/ 578 w 578"/>
                  <a:gd name="T9" fmla="*/ 156 h 156"/>
                  <a:gd name="T10" fmla="*/ 578 w 578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78"/>
                  <a:gd name="T19" fmla="*/ 0 h 156"/>
                  <a:gd name="T20" fmla="*/ 578 w 578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78" h="156">
                    <a:moveTo>
                      <a:pt x="578" y="156"/>
                    </a:moveTo>
                    <a:lnTo>
                      <a:pt x="0" y="156"/>
                    </a:lnTo>
                    <a:lnTo>
                      <a:pt x="0" y="0"/>
                    </a:lnTo>
                    <a:lnTo>
                      <a:pt x="578" y="0"/>
                    </a:lnTo>
                    <a:lnTo>
                      <a:pt x="578" y="156"/>
                    </a:lnTo>
                    <a:close/>
                  </a:path>
                </a:pathLst>
              </a:custGeom>
              <a:solidFill>
                <a:srgbClr val="FFFF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25" name="Freeform 57"/>
              <p:cNvSpPr>
                <a:spLocks/>
              </p:cNvSpPr>
              <p:nvPr/>
            </p:nvSpPr>
            <p:spPr bwMode="auto">
              <a:xfrm>
                <a:off x="688" y="2718"/>
                <a:ext cx="578" cy="156"/>
              </a:xfrm>
              <a:custGeom>
                <a:avLst/>
                <a:gdLst>
                  <a:gd name="T0" fmla="*/ 578 w 578"/>
                  <a:gd name="T1" fmla="*/ 156 h 156"/>
                  <a:gd name="T2" fmla="*/ 0 w 578"/>
                  <a:gd name="T3" fmla="*/ 156 h 156"/>
                  <a:gd name="T4" fmla="*/ 0 w 578"/>
                  <a:gd name="T5" fmla="*/ 0 h 156"/>
                  <a:gd name="T6" fmla="*/ 578 w 578"/>
                  <a:gd name="T7" fmla="*/ 0 h 156"/>
                  <a:gd name="T8" fmla="*/ 578 w 578"/>
                  <a:gd name="T9" fmla="*/ 156 h 156"/>
                  <a:gd name="T10" fmla="*/ 578 w 578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78"/>
                  <a:gd name="T19" fmla="*/ 0 h 156"/>
                  <a:gd name="T20" fmla="*/ 578 w 578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78" h="156">
                    <a:moveTo>
                      <a:pt x="578" y="156"/>
                    </a:moveTo>
                    <a:lnTo>
                      <a:pt x="0" y="156"/>
                    </a:lnTo>
                    <a:lnTo>
                      <a:pt x="0" y="0"/>
                    </a:lnTo>
                    <a:lnTo>
                      <a:pt x="578" y="0"/>
                    </a:lnTo>
                    <a:lnTo>
                      <a:pt x="578" y="156"/>
                    </a:lnTo>
                    <a:close/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26" name="Rectangle 58"/>
              <p:cNvSpPr>
                <a:spLocks noChangeArrowheads="1"/>
              </p:cNvSpPr>
              <p:nvPr/>
            </p:nvSpPr>
            <p:spPr bwMode="auto">
              <a:xfrm>
                <a:off x="552" y="2878"/>
                <a:ext cx="132" cy="146"/>
              </a:xfrm>
              <a:prstGeom prst="rect">
                <a:avLst/>
              </a:prstGeom>
              <a:solidFill>
                <a:srgbClr val="FFFF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27" name="Rectangle 59"/>
              <p:cNvSpPr>
                <a:spLocks noChangeArrowheads="1"/>
              </p:cNvSpPr>
              <p:nvPr/>
            </p:nvSpPr>
            <p:spPr bwMode="auto">
              <a:xfrm>
                <a:off x="552" y="2878"/>
                <a:ext cx="132" cy="1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28" name="Freeform 60"/>
              <p:cNvSpPr>
                <a:spLocks/>
              </p:cNvSpPr>
              <p:nvPr/>
            </p:nvSpPr>
            <p:spPr bwMode="auto">
              <a:xfrm>
                <a:off x="544" y="2870"/>
                <a:ext cx="148" cy="158"/>
              </a:xfrm>
              <a:custGeom>
                <a:avLst/>
                <a:gdLst>
                  <a:gd name="T0" fmla="*/ 0 w 148"/>
                  <a:gd name="T1" fmla="*/ 158 h 158"/>
                  <a:gd name="T2" fmla="*/ 0 w 148"/>
                  <a:gd name="T3" fmla="*/ 4 h 158"/>
                  <a:gd name="T4" fmla="*/ 0 w 148"/>
                  <a:gd name="T5" fmla="*/ 0 h 158"/>
                  <a:gd name="T6" fmla="*/ 4 w 148"/>
                  <a:gd name="T7" fmla="*/ 0 h 158"/>
                  <a:gd name="T8" fmla="*/ 148 w 148"/>
                  <a:gd name="T9" fmla="*/ 0 h 158"/>
                  <a:gd name="T10" fmla="*/ 144 w 148"/>
                  <a:gd name="T11" fmla="*/ 0 h 158"/>
                  <a:gd name="T12" fmla="*/ 140 w 148"/>
                  <a:gd name="T13" fmla="*/ 0 h 158"/>
                  <a:gd name="T14" fmla="*/ 140 w 148"/>
                  <a:gd name="T15" fmla="*/ 4 h 158"/>
                  <a:gd name="T16" fmla="*/ 140 w 148"/>
                  <a:gd name="T17" fmla="*/ 8 h 158"/>
                  <a:gd name="T18" fmla="*/ 8 w 148"/>
                  <a:gd name="T19" fmla="*/ 8 h 158"/>
                  <a:gd name="T20" fmla="*/ 8 w 148"/>
                  <a:gd name="T21" fmla="*/ 154 h 158"/>
                  <a:gd name="T22" fmla="*/ 140 w 148"/>
                  <a:gd name="T23" fmla="*/ 154 h 158"/>
                  <a:gd name="T24" fmla="*/ 140 w 148"/>
                  <a:gd name="T25" fmla="*/ 154 h 158"/>
                  <a:gd name="T26" fmla="*/ 4 w 148"/>
                  <a:gd name="T27" fmla="*/ 154 h 158"/>
                  <a:gd name="T28" fmla="*/ 0 w 148"/>
                  <a:gd name="T29" fmla="*/ 154 h 158"/>
                  <a:gd name="T30" fmla="*/ 0 w 148"/>
                  <a:gd name="T31" fmla="*/ 158 h 158"/>
                  <a:gd name="T32" fmla="*/ 0 w 148"/>
                  <a:gd name="T33" fmla="*/ 158 h 15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48"/>
                  <a:gd name="T52" fmla="*/ 0 h 158"/>
                  <a:gd name="T53" fmla="*/ 148 w 148"/>
                  <a:gd name="T54" fmla="*/ 158 h 15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48" h="158">
                    <a:moveTo>
                      <a:pt x="0" y="158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148" y="0"/>
                    </a:lnTo>
                    <a:lnTo>
                      <a:pt x="144" y="0"/>
                    </a:lnTo>
                    <a:lnTo>
                      <a:pt x="140" y="0"/>
                    </a:lnTo>
                    <a:lnTo>
                      <a:pt x="140" y="4"/>
                    </a:lnTo>
                    <a:lnTo>
                      <a:pt x="140" y="8"/>
                    </a:lnTo>
                    <a:lnTo>
                      <a:pt x="8" y="8"/>
                    </a:lnTo>
                    <a:lnTo>
                      <a:pt x="8" y="154"/>
                    </a:lnTo>
                    <a:lnTo>
                      <a:pt x="140" y="154"/>
                    </a:lnTo>
                    <a:lnTo>
                      <a:pt x="4" y="154"/>
                    </a:lnTo>
                    <a:lnTo>
                      <a:pt x="0" y="154"/>
                    </a:lnTo>
                    <a:lnTo>
                      <a:pt x="0" y="15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29" name="Freeform 61"/>
              <p:cNvSpPr>
                <a:spLocks/>
              </p:cNvSpPr>
              <p:nvPr/>
            </p:nvSpPr>
            <p:spPr bwMode="auto">
              <a:xfrm>
                <a:off x="544" y="2870"/>
                <a:ext cx="148" cy="158"/>
              </a:xfrm>
              <a:custGeom>
                <a:avLst/>
                <a:gdLst>
                  <a:gd name="T0" fmla="*/ 0 w 148"/>
                  <a:gd name="T1" fmla="*/ 158 h 158"/>
                  <a:gd name="T2" fmla="*/ 0 w 148"/>
                  <a:gd name="T3" fmla="*/ 4 h 158"/>
                  <a:gd name="T4" fmla="*/ 0 w 148"/>
                  <a:gd name="T5" fmla="*/ 0 h 158"/>
                  <a:gd name="T6" fmla="*/ 4 w 148"/>
                  <a:gd name="T7" fmla="*/ 0 h 158"/>
                  <a:gd name="T8" fmla="*/ 148 w 148"/>
                  <a:gd name="T9" fmla="*/ 0 h 158"/>
                  <a:gd name="T10" fmla="*/ 144 w 148"/>
                  <a:gd name="T11" fmla="*/ 0 h 158"/>
                  <a:gd name="T12" fmla="*/ 140 w 148"/>
                  <a:gd name="T13" fmla="*/ 0 h 158"/>
                  <a:gd name="T14" fmla="*/ 140 w 148"/>
                  <a:gd name="T15" fmla="*/ 4 h 158"/>
                  <a:gd name="T16" fmla="*/ 140 w 148"/>
                  <a:gd name="T17" fmla="*/ 8 h 158"/>
                  <a:gd name="T18" fmla="*/ 8 w 148"/>
                  <a:gd name="T19" fmla="*/ 8 h 158"/>
                  <a:gd name="T20" fmla="*/ 8 w 148"/>
                  <a:gd name="T21" fmla="*/ 154 h 158"/>
                  <a:gd name="T22" fmla="*/ 140 w 148"/>
                  <a:gd name="T23" fmla="*/ 154 h 158"/>
                  <a:gd name="T24" fmla="*/ 140 w 148"/>
                  <a:gd name="T25" fmla="*/ 154 h 158"/>
                  <a:gd name="T26" fmla="*/ 4 w 148"/>
                  <a:gd name="T27" fmla="*/ 154 h 158"/>
                  <a:gd name="T28" fmla="*/ 0 w 148"/>
                  <a:gd name="T29" fmla="*/ 154 h 158"/>
                  <a:gd name="T30" fmla="*/ 0 w 148"/>
                  <a:gd name="T31" fmla="*/ 158 h 158"/>
                  <a:gd name="T32" fmla="*/ 0 w 148"/>
                  <a:gd name="T33" fmla="*/ 158 h 15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48"/>
                  <a:gd name="T52" fmla="*/ 0 h 158"/>
                  <a:gd name="T53" fmla="*/ 148 w 148"/>
                  <a:gd name="T54" fmla="*/ 158 h 15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48" h="158">
                    <a:moveTo>
                      <a:pt x="0" y="158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148" y="0"/>
                    </a:lnTo>
                    <a:lnTo>
                      <a:pt x="144" y="0"/>
                    </a:lnTo>
                    <a:lnTo>
                      <a:pt x="140" y="0"/>
                    </a:lnTo>
                    <a:lnTo>
                      <a:pt x="140" y="4"/>
                    </a:lnTo>
                    <a:lnTo>
                      <a:pt x="140" y="8"/>
                    </a:lnTo>
                    <a:lnTo>
                      <a:pt x="8" y="8"/>
                    </a:lnTo>
                    <a:lnTo>
                      <a:pt x="8" y="154"/>
                    </a:lnTo>
                    <a:lnTo>
                      <a:pt x="140" y="154"/>
                    </a:lnTo>
                    <a:lnTo>
                      <a:pt x="4" y="154"/>
                    </a:lnTo>
                    <a:lnTo>
                      <a:pt x="0" y="154"/>
                    </a:lnTo>
                    <a:lnTo>
                      <a:pt x="0" y="158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30" name="Rectangle 62"/>
              <p:cNvSpPr>
                <a:spLocks noChangeArrowheads="1"/>
              </p:cNvSpPr>
              <p:nvPr/>
            </p:nvSpPr>
            <p:spPr bwMode="auto">
              <a:xfrm>
                <a:off x="692" y="2878"/>
                <a:ext cx="570" cy="146"/>
              </a:xfrm>
              <a:prstGeom prst="rect">
                <a:avLst/>
              </a:prstGeom>
              <a:solidFill>
                <a:srgbClr val="FFFF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31" name="Rectangle 63"/>
              <p:cNvSpPr>
                <a:spLocks noChangeArrowheads="1"/>
              </p:cNvSpPr>
              <p:nvPr/>
            </p:nvSpPr>
            <p:spPr bwMode="auto">
              <a:xfrm>
                <a:off x="692" y="2878"/>
                <a:ext cx="570" cy="1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32" name="Freeform 64"/>
              <p:cNvSpPr>
                <a:spLocks noEditPoints="1"/>
              </p:cNvSpPr>
              <p:nvPr/>
            </p:nvSpPr>
            <p:spPr bwMode="auto">
              <a:xfrm>
                <a:off x="684" y="2870"/>
                <a:ext cx="586" cy="158"/>
              </a:xfrm>
              <a:custGeom>
                <a:avLst/>
                <a:gdLst>
                  <a:gd name="T0" fmla="*/ 582 w 586"/>
                  <a:gd name="T1" fmla="*/ 158 h 158"/>
                  <a:gd name="T2" fmla="*/ 582 w 586"/>
                  <a:gd name="T3" fmla="*/ 154 h 158"/>
                  <a:gd name="T4" fmla="*/ 4 w 586"/>
                  <a:gd name="T5" fmla="*/ 154 h 158"/>
                  <a:gd name="T6" fmla="*/ 0 w 586"/>
                  <a:gd name="T7" fmla="*/ 154 h 158"/>
                  <a:gd name="T8" fmla="*/ 0 w 586"/>
                  <a:gd name="T9" fmla="*/ 154 h 158"/>
                  <a:gd name="T10" fmla="*/ 0 w 586"/>
                  <a:gd name="T11" fmla="*/ 4 h 158"/>
                  <a:gd name="T12" fmla="*/ 0 w 586"/>
                  <a:gd name="T13" fmla="*/ 0 h 158"/>
                  <a:gd name="T14" fmla="*/ 4 w 586"/>
                  <a:gd name="T15" fmla="*/ 0 h 158"/>
                  <a:gd name="T16" fmla="*/ 582 w 586"/>
                  <a:gd name="T17" fmla="*/ 0 h 158"/>
                  <a:gd name="T18" fmla="*/ 582 w 586"/>
                  <a:gd name="T19" fmla="*/ 4 h 158"/>
                  <a:gd name="T20" fmla="*/ 582 w 586"/>
                  <a:gd name="T21" fmla="*/ 0 h 158"/>
                  <a:gd name="T22" fmla="*/ 586 w 586"/>
                  <a:gd name="T23" fmla="*/ 0 h 158"/>
                  <a:gd name="T24" fmla="*/ 586 w 586"/>
                  <a:gd name="T25" fmla="*/ 4 h 158"/>
                  <a:gd name="T26" fmla="*/ 586 w 586"/>
                  <a:gd name="T27" fmla="*/ 154 h 158"/>
                  <a:gd name="T28" fmla="*/ 582 w 586"/>
                  <a:gd name="T29" fmla="*/ 154 h 158"/>
                  <a:gd name="T30" fmla="*/ 582 w 586"/>
                  <a:gd name="T31" fmla="*/ 158 h 158"/>
                  <a:gd name="T32" fmla="*/ 582 w 586"/>
                  <a:gd name="T33" fmla="*/ 158 h 158"/>
                  <a:gd name="T34" fmla="*/ 578 w 586"/>
                  <a:gd name="T35" fmla="*/ 154 h 158"/>
                  <a:gd name="T36" fmla="*/ 578 w 586"/>
                  <a:gd name="T37" fmla="*/ 8 h 158"/>
                  <a:gd name="T38" fmla="*/ 8 w 586"/>
                  <a:gd name="T39" fmla="*/ 8 h 158"/>
                  <a:gd name="T40" fmla="*/ 8 w 586"/>
                  <a:gd name="T41" fmla="*/ 154 h 158"/>
                  <a:gd name="T42" fmla="*/ 578 w 586"/>
                  <a:gd name="T43" fmla="*/ 154 h 15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586"/>
                  <a:gd name="T67" fmla="*/ 0 h 158"/>
                  <a:gd name="T68" fmla="*/ 586 w 586"/>
                  <a:gd name="T69" fmla="*/ 158 h 158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586" h="158">
                    <a:moveTo>
                      <a:pt x="582" y="158"/>
                    </a:moveTo>
                    <a:lnTo>
                      <a:pt x="582" y="154"/>
                    </a:lnTo>
                    <a:lnTo>
                      <a:pt x="4" y="154"/>
                    </a:lnTo>
                    <a:lnTo>
                      <a:pt x="0" y="154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582" y="0"/>
                    </a:lnTo>
                    <a:lnTo>
                      <a:pt x="582" y="4"/>
                    </a:lnTo>
                    <a:lnTo>
                      <a:pt x="582" y="0"/>
                    </a:lnTo>
                    <a:lnTo>
                      <a:pt x="586" y="0"/>
                    </a:lnTo>
                    <a:lnTo>
                      <a:pt x="586" y="4"/>
                    </a:lnTo>
                    <a:lnTo>
                      <a:pt x="586" y="154"/>
                    </a:lnTo>
                    <a:lnTo>
                      <a:pt x="582" y="154"/>
                    </a:lnTo>
                    <a:lnTo>
                      <a:pt x="582" y="158"/>
                    </a:lnTo>
                    <a:close/>
                    <a:moveTo>
                      <a:pt x="578" y="154"/>
                    </a:moveTo>
                    <a:lnTo>
                      <a:pt x="578" y="8"/>
                    </a:lnTo>
                    <a:lnTo>
                      <a:pt x="8" y="8"/>
                    </a:lnTo>
                    <a:lnTo>
                      <a:pt x="8" y="154"/>
                    </a:lnTo>
                    <a:lnTo>
                      <a:pt x="578" y="1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33" name="Freeform 65"/>
              <p:cNvSpPr>
                <a:spLocks/>
              </p:cNvSpPr>
              <p:nvPr/>
            </p:nvSpPr>
            <p:spPr bwMode="auto">
              <a:xfrm>
                <a:off x="684" y="2870"/>
                <a:ext cx="586" cy="158"/>
              </a:xfrm>
              <a:custGeom>
                <a:avLst/>
                <a:gdLst>
                  <a:gd name="T0" fmla="*/ 582 w 586"/>
                  <a:gd name="T1" fmla="*/ 158 h 158"/>
                  <a:gd name="T2" fmla="*/ 582 w 586"/>
                  <a:gd name="T3" fmla="*/ 154 h 158"/>
                  <a:gd name="T4" fmla="*/ 4 w 586"/>
                  <a:gd name="T5" fmla="*/ 154 h 158"/>
                  <a:gd name="T6" fmla="*/ 0 w 586"/>
                  <a:gd name="T7" fmla="*/ 154 h 158"/>
                  <a:gd name="T8" fmla="*/ 0 w 586"/>
                  <a:gd name="T9" fmla="*/ 154 h 158"/>
                  <a:gd name="T10" fmla="*/ 0 w 586"/>
                  <a:gd name="T11" fmla="*/ 4 h 158"/>
                  <a:gd name="T12" fmla="*/ 0 w 586"/>
                  <a:gd name="T13" fmla="*/ 0 h 158"/>
                  <a:gd name="T14" fmla="*/ 4 w 586"/>
                  <a:gd name="T15" fmla="*/ 0 h 158"/>
                  <a:gd name="T16" fmla="*/ 582 w 586"/>
                  <a:gd name="T17" fmla="*/ 0 h 158"/>
                  <a:gd name="T18" fmla="*/ 582 w 586"/>
                  <a:gd name="T19" fmla="*/ 4 h 158"/>
                  <a:gd name="T20" fmla="*/ 582 w 586"/>
                  <a:gd name="T21" fmla="*/ 0 h 158"/>
                  <a:gd name="T22" fmla="*/ 586 w 586"/>
                  <a:gd name="T23" fmla="*/ 0 h 158"/>
                  <a:gd name="T24" fmla="*/ 586 w 586"/>
                  <a:gd name="T25" fmla="*/ 4 h 158"/>
                  <a:gd name="T26" fmla="*/ 586 w 586"/>
                  <a:gd name="T27" fmla="*/ 154 h 158"/>
                  <a:gd name="T28" fmla="*/ 582 w 586"/>
                  <a:gd name="T29" fmla="*/ 154 h 158"/>
                  <a:gd name="T30" fmla="*/ 582 w 586"/>
                  <a:gd name="T31" fmla="*/ 158 h 158"/>
                  <a:gd name="T32" fmla="*/ 582 w 586"/>
                  <a:gd name="T33" fmla="*/ 158 h 15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586"/>
                  <a:gd name="T52" fmla="*/ 0 h 158"/>
                  <a:gd name="T53" fmla="*/ 586 w 586"/>
                  <a:gd name="T54" fmla="*/ 158 h 15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586" h="158">
                    <a:moveTo>
                      <a:pt x="582" y="158"/>
                    </a:moveTo>
                    <a:lnTo>
                      <a:pt x="582" y="154"/>
                    </a:lnTo>
                    <a:lnTo>
                      <a:pt x="4" y="154"/>
                    </a:lnTo>
                    <a:lnTo>
                      <a:pt x="0" y="154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582" y="0"/>
                    </a:lnTo>
                    <a:lnTo>
                      <a:pt x="582" y="4"/>
                    </a:lnTo>
                    <a:lnTo>
                      <a:pt x="582" y="0"/>
                    </a:lnTo>
                    <a:lnTo>
                      <a:pt x="586" y="0"/>
                    </a:lnTo>
                    <a:lnTo>
                      <a:pt x="586" y="4"/>
                    </a:lnTo>
                    <a:lnTo>
                      <a:pt x="586" y="154"/>
                    </a:lnTo>
                    <a:lnTo>
                      <a:pt x="582" y="154"/>
                    </a:lnTo>
                    <a:lnTo>
                      <a:pt x="582" y="158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34" name="Rectangle 66"/>
              <p:cNvSpPr>
                <a:spLocks noChangeArrowheads="1"/>
              </p:cNvSpPr>
              <p:nvPr/>
            </p:nvSpPr>
            <p:spPr bwMode="auto">
              <a:xfrm>
                <a:off x="692" y="2878"/>
                <a:ext cx="570" cy="1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35" name="Freeform 67"/>
              <p:cNvSpPr>
                <a:spLocks/>
              </p:cNvSpPr>
              <p:nvPr/>
            </p:nvSpPr>
            <p:spPr bwMode="auto">
              <a:xfrm>
                <a:off x="576" y="2586"/>
                <a:ext cx="68" cy="104"/>
              </a:xfrm>
              <a:custGeom>
                <a:avLst/>
                <a:gdLst>
                  <a:gd name="T0" fmla="*/ 0 w 68"/>
                  <a:gd name="T1" fmla="*/ 104 h 104"/>
                  <a:gd name="T2" fmla="*/ 0 w 68"/>
                  <a:gd name="T3" fmla="*/ 104 h 104"/>
                  <a:gd name="T4" fmla="*/ 2 w 68"/>
                  <a:gd name="T5" fmla="*/ 96 h 104"/>
                  <a:gd name="T6" fmla="*/ 2 w 68"/>
                  <a:gd name="T7" fmla="*/ 96 h 104"/>
                  <a:gd name="T8" fmla="*/ 4 w 68"/>
                  <a:gd name="T9" fmla="*/ 88 h 104"/>
                  <a:gd name="T10" fmla="*/ 10 w 68"/>
                  <a:gd name="T11" fmla="*/ 82 h 104"/>
                  <a:gd name="T12" fmla="*/ 10 w 68"/>
                  <a:gd name="T13" fmla="*/ 82 h 104"/>
                  <a:gd name="T14" fmla="*/ 26 w 68"/>
                  <a:gd name="T15" fmla="*/ 66 h 104"/>
                  <a:gd name="T16" fmla="*/ 26 w 68"/>
                  <a:gd name="T17" fmla="*/ 66 h 104"/>
                  <a:gd name="T18" fmla="*/ 40 w 68"/>
                  <a:gd name="T19" fmla="*/ 54 h 104"/>
                  <a:gd name="T20" fmla="*/ 50 w 68"/>
                  <a:gd name="T21" fmla="*/ 44 h 104"/>
                  <a:gd name="T22" fmla="*/ 50 w 68"/>
                  <a:gd name="T23" fmla="*/ 44 h 104"/>
                  <a:gd name="T24" fmla="*/ 54 w 68"/>
                  <a:gd name="T25" fmla="*/ 36 h 104"/>
                  <a:gd name="T26" fmla="*/ 56 w 68"/>
                  <a:gd name="T27" fmla="*/ 28 h 104"/>
                  <a:gd name="T28" fmla="*/ 56 w 68"/>
                  <a:gd name="T29" fmla="*/ 28 h 104"/>
                  <a:gd name="T30" fmla="*/ 54 w 68"/>
                  <a:gd name="T31" fmla="*/ 22 h 104"/>
                  <a:gd name="T32" fmla="*/ 50 w 68"/>
                  <a:gd name="T33" fmla="*/ 16 h 104"/>
                  <a:gd name="T34" fmla="*/ 50 w 68"/>
                  <a:gd name="T35" fmla="*/ 16 h 104"/>
                  <a:gd name="T36" fmla="*/ 44 w 68"/>
                  <a:gd name="T37" fmla="*/ 12 h 104"/>
                  <a:gd name="T38" fmla="*/ 36 w 68"/>
                  <a:gd name="T39" fmla="*/ 12 h 104"/>
                  <a:gd name="T40" fmla="*/ 36 w 68"/>
                  <a:gd name="T41" fmla="*/ 12 h 104"/>
                  <a:gd name="T42" fmla="*/ 28 w 68"/>
                  <a:gd name="T43" fmla="*/ 12 h 104"/>
                  <a:gd name="T44" fmla="*/ 22 w 68"/>
                  <a:gd name="T45" fmla="*/ 16 h 104"/>
                  <a:gd name="T46" fmla="*/ 22 w 68"/>
                  <a:gd name="T47" fmla="*/ 16 h 104"/>
                  <a:gd name="T48" fmla="*/ 16 w 68"/>
                  <a:gd name="T49" fmla="*/ 24 h 104"/>
                  <a:gd name="T50" fmla="*/ 16 w 68"/>
                  <a:gd name="T51" fmla="*/ 32 h 104"/>
                  <a:gd name="T52" fmla="*/ 2 w 68"/>
                  <a:gd name="T53" fmla="*/ 30 h 104"/>
                  <a:gd name="T54" fmla="*/ 2 w 68"/>
                  <a:gd name="T55" fmla="*/ 30 h 104"/>
                  <a:gd name="T56" fmla="*/ 6 w 68"/>
                  <a:gd name="T57" fmla="*/ 18 h 104"/>
                  <a:gd name="T58" fmla="*/ 8 w 68"/>
                  <a:gd name="T59" fmla="*/ 12 h 104"/>
                  <a:gd name="T60" fmla="*/ 12 w 68"/>
                  <a:gd name="T61" fmla="*/ 8 h 104"/>
                  <a:gd name="T62" fmla="*/ 12 w 68"/>
                  <a:gd name="T63" fmla="*/ 8 h 104"/>
                  <a:gd name="T64" fmla="*/ 18 w 68"/>
                  <a:gd name="T65" fmla="*/ 4 h 104"/>
                  <a:gd name="T66" fmla="*/ 22 w 68"/>
                  <a:gd name="T67" fmla="*/ 2 h 104"/>
                  <a:gd name="T68" fmla="*/ 36 w 68"/>
                  <a:gd name="T69" fmla="*/ 0 h 104"/>
                  <a:gd name="T70" fmla="*/ 36 w 68"/>
                  <a:gd name="T71" fmla="*/ 0 h 104"/>
                  <a:gd name="T72" fmla="*/ 50 w 68"/>
                  <a:gd name="T73" fmla="*/ 2 h 104"/>
                  <a:gd name="T74" fmla="*/ 54 w 68"/>
                  <a:gd name="T75" fmla="*/ 6 h 104"/>
                  <a:gd name="T76" fmla="*/ 60 w 68"/>
                  <a:gd name="T77" fmla="*/ 8 h 104"/>
                  <a:gd name="T78" fmla="*/ 60 w 68"/>
                  <a:gd name="T79" fmla="*/ 8 h 104"/>
                  <a:gd name="T80" fmla="*/ 66 w 68"/>
                  <a:gd name="T81" fmla="*/ 18 h 104"/>
                  <a:gd name="T82" fmla="*/ 68 w 68"/>
                  <a:gd name="T83" fmla="*/ 30 h 104"/>
                  <a:gd name="T84" fmla="*/ 68 w 68"/>
                  <a:gd name="T85" fmla="*/ 30 h 104"/>
                  <a:gd name="T86" fmla="*/ 68 w 68"/>
                  <a:gd name="T87" fmla="*/ 36 h 104"/>
                  <a:gd name="T88" fmla="*/ 66 w 68"/>
                  <a:gd name="T89" fmla="*/ 42 h 104"/>
                  <a:gd name="T90" fmla="*/ 66 w 68"/>
                  <a:gd name="T91" fmla="*/ 42 h 104"/>
                  <a:gd name="T92" fmla="*/ 62 w 68"/>
                  <a:gd name="T93" fmla="*/ 48 h 104"/>
                  <a:gd name="T94" fmla="*/ 58 w 68"/>
                  <a:gd name="T95" fmla="*/ 54 h 104"/>
                  <a:gd name="T96" fmla="*/ 58 w 68"/>
                  <a:gd name="T97" fmla="*/ 54 h 104"/>
                  <a:gd name="T98" fmla="*/ 38 w 68"/>
                  <a:gd name="T99" fmla="*/ 72 h 104"/>
                  <a:gd name="T100" fmla="*/ 38 w 68"/>
                  <a:gd name="T101" fmla="*/ 72 h 104"/>
                  <a:gd name="T102" fmla="*/ 24 w 68"/>
                  <a:gd name="T103" fmla="*/ 86 h 104"/>
                  <a:gd name="T104" fmla="*/ 24 w 68"/>
                  <a:gd name="T105" fmla="*/ 86 h 104"/>
                  <a:gd name="T106" fmla="*/ 18 w 68"/>
                  <a:gd name="T107" fmla="*/ 92 h 104"/>
                  <a:gd name="T108" fmla="*/ 68 w 68"/>
                  <a:gd name="T109" fmla="*/ 92 h 104"/>
                  <a:gd name="T110" fmla="*/ 68 w 68"/>
                  <a:gd name="T111" fmla="*/ 104 h 104"/>
                  <a:gd name="T112" fmla="*/ 0 w 68"/>
                  <a:gd name="T113" fmla="*/ 104 h 104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68"/>
                  <a:gd name="T172" fmla="*/ 0 h 104"/>
                  <a:gd name="T173" fmla="*/ 68 w 68"/>
                  <a:gd name="T174" fmla="*/ 104 h 104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68" h="104">
                    <a:moveTo>
                      <a:pt x="0" y="104"/>
                    </a:moveTo>
                    <a:lnTo>
                      <a:pt x="0" y="104"/>
                    </a:lnTo>
                    <a:lnTo>
                      <a:pt x="2" y="96"/>
                    </a:lnTo>
                    <a:lnTo>
                      <a:pt x="4" y="88"/>
                    </a:lnTo>
                    <a:lnTo>
                      <a:pt x="10" y="82"/>
                    </a:lnTo>
                    <a:lnTo>
                      <a:pt x="26" y="66"/>
                    </a:lnTo>
                    <a:lnTo>
                      <a:pt x="40" y="54"/>
                    </a:lnTo>
                    <a:lnTo>
                      <a:pt x="50" y="44"/>
                    </a:lnTo>
                    <a:lnTo>
                      <a:pt x="54" y="36"/>
                    </a:lnTo>
                    <a:lnTo>
                      <a:pt x="56" y="28"/>
                    </a:lnTo>
                    <a:lnTo>
                      <a:pt x="54" y="22"/>
                    </a:lnTo>
                    <a:lnTo>
                      <a:pt x="50" y="16"/>
                    </a:lnTo>
                    <a:lnTo>
                      <a:pt x="44" y="12"/>
                    </a:lnTo>
                    <a:lnTo>
                      <a:pt x="36" y="12"/>
                    </a:lnTo>
                    <a:lnTo>
                      <a:pt x="28" y="12"/>
                    </a:lnTo>
                    <a:lnTo>
                      <a:pt x="22" y="16"/>
                    </a:lnTo>
                    <a:lnTo>
                      <a:pt x="16" y="24"/>
                    </a:lnTo>
                    <a:lnTo>
                      <a:pt x="16" y="32"/>
                    </a:lnTo>
                    <a:lnTo>
                      <a:pt x="2" y="30"/>
                    </a:lnTo>
                    <a:lnTo>
                      <a:pt x="6" y="18"/>
                    </a:lnTo>
                    <a:lnTo>
                      <a:pt x="8" y="12"/>
                    </a:lnTo>
                    <a:lnTo>
                      <a:pt x="12" y="8"/>
                    </a:lnTo>
                    <a:lnTo>
                      <a:pt x="18" y="4"/>
                    </a:lnTo>
                    <a:lnTo>
                      <a:pt x="22" y="2"/>
                    </a:lnTo>
                    <a:lnTo>
                      <a:pt x="36" y="0"/>
                    </a:lnTo>
                    <a:lnTo>
                      <a:pt x="50" y="2"/>
                    </a:lnTo>
                    <a:lnTo>
                      <a:pt x="54" y="6"/>
                    </a:lnTo>
                    <a:lnTo>
                      <a:pt x="60" y="8"/>
                    </a:lnTo>
                    <a:lnTo>
                      <a:pt x="66" y="18"/>
                    </a:lnTo>
                    <a:lnTo>
                      <a:pt x="68" y="30"/>
                    </a:lnTo>
                    <a:lnTo>
                      <a:pt x="68" y="36"/>
                    </a:lnTo>
                    <a:lnTo>
                      <a:pt x="66" y="42"/>
                    </a:lnTo>
                    <a:lnTo>
                      <a:pt x="62" y="48"/>
                    </a:lnTo>
                    <a:lnTo>
                      <a:pt x="58" y="54"/>
                    </a:lnTo>
                    <a:lnTo>
                      <a:pt x="38" y="72"/>
                    </a:lnTo>
                    <a:lnTo>
                      <a:pt x="24" y="86"/>
                    </a:lnTo>
                    <a:lnTo>
                      <a:pt x="18" y="92"/>
                    </a:lnTo>
                    <a:lnTo>
                      <a:pt x="68" y="92"/>
                    </a:lnTo>
                    <a:lnTo>
                      <a:pt x="68" y="104"/>
                    </a:lnTo>
                    <a:lnTo>
                      <a:pt x="0" y="104"/>
                    </a:lnTo>
                    <a:close/>
                  </a:path>
                </a:pathLst>
              </a:custGeom>
              <a:solidFill>
                <a:srgbClr val="7F7F7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36" name="Freeform 68"/>
              <p:cNvSpPr>
                <a:spLocks/>
              </p:cNvSpPr>
              <p:nvPr/>
            </p:nvSpPr>
            <p:spPr bwMode="auto">
              <a:xfrm>
                <a:off x="576" y="2586"/>
                <a:ext cx="68" cy="104"/>
              </a:xfrm>
              <a:custGeom>
                <a:avLst/>
                <a:gdLst>
                  <a:gd name="T0" fmla="*/ 0 w 68"/>
                  <a:gd name="T1" fmla="*/ 104 h 104"/>
                  <a:gd name="T2" fmla="*/ 0 w 68"/>
                  <a:gd name="T3" fmla="*/ 104 h 104"/>
                  <a:gd name="T4" fmla="*/ 2 w 68"/>
                  <a:gd name="T5" fmla="*/ 96 h 104"/>
                  <a:gd name="T6" fmla="*/ 2 w 68"/>
                  <a:gd name="T7" fmla="*/ 96 h 104"/>
                  <a:gd name="T8" fmla="*/ 4 w 68"/>
                  <a:gd name="T9" fmla="*/ 88 h 104"/>
                  <a:gd name="T10" fmla="*/ 10 w 68"/>
                  <a:gd name="T11" fmla="*/ 82 h 104"/>
                  <a:gd name="T12" fmla="*/ 10 w 68"/>
                  <a:gd name="T13" fmla="*/ 82 h 104"/>
                  <a:gd name="T14" fmla="*/ 26 w 68"/>
                  <a:gd name="T15" fmla="*/ 66 h 104"/>
                  <a:gd name="T16" fmla="*/ 26 w 68"/>
                  <a:gd name="T17" fmla="*/ 66 h 104"/>
                  <a:gd name="T18" fmla="*/ 40 w 68"/>
                  <a:gd name="T19" fmla="*/ 54 h 104"/>
                  <a:gd name="T20" fmla="*/ 50 w 68"/>
                  <a:gd name="T21" fmla="*/ 44 h 104"/>
                  <a:gd name="T22" fmla="*/ 50 w 68"/>
                  <a:gd name="T23" fmla="*/ 44 h 104"/>
                  <a:gd name="T24" fmla="*/ 54 w 68"/>
                  <a:gd name="T25" fmla="*/ 36 h 104"/>
                  <a:gd name="T26" fmla="*/ 56 w 68"/>
                  <a:gd name="T27" fmla="*/ 28 h 104"/>
                  <a:gd name="T28" fmla="*/ 56 w 68"/>
                  <a:gd name="T29" fmla="*/ 28 h 104"/>
                  <a:gd name="T30" fmla="*/ 54 w 68"/>
                  <a:gd name="T31" fmla="*/ 22 h 104"/>
                  <a:gd name="T32" fmla="*/ 50 w 68"/>
                  <a:gd name="T33" fmla="*/ 16 h 104"/>
                  <a:gd name="T34" fmla="*/ 50 w 68"/>
                  <a:gd name="T35" fmla="*/ 16 h 104"/>
                  <a:gd name="T36" fmla="*/ 44 w 68"/>
                  <a:gd name="T37" fmla="*/ 12 h 104"/>
                  <a:gd name="T38" fmla="*/ 36 w 68"/>
                  <a:gd name="T39" fmla="*/ 12 h 104"/>
                  <a:gd name="T40" fmla="*/ 36 w 68"/>
                  <a:gd name="T41" fmla="*/ 12 h 104"/>
                  <a:gd name="T42" fmla="*/ 28 w 68"/>
                  <a:gd name="T43" fmla="*/ 12 h 104"/>
                  <a:gd name="T44" fmla="*/ 22 w 68"/>
                  <a:gd name="T45" fmla="*/ 16 h 104"/>
                  <a:gd name="T46" fmla="*/ 22 w 68"/>
                  <a:gd name="T47" fmla="*/ 16 h 104"/>
                  <a:gd name="T48" fmla="*/ 16 w 68"/>
                  <a:gd name="T49" fmla="*/ 24 h 104"/>
                  <a:gd name="T50" fmla="*/ 16 w 68"/>
                  <a:gd name="T51" fmla="*/ 32 h 104"/>
                  <a:gd name="T52" fmla="*/ 2 w 68"/>
                  <a:gd name="T53" fmla="*/ 30 h 104"/>
                  <a:gd name="T54" fmla="*/ 2 w 68"/>
                  <a:gd name="T55" fmla="*/ 30 h 104"/>
                  <a:gd name="T56" fmla="*/ 6 w 68"/>
                  <a:gd name="T57" fmla="*/ 18 h 104"/>
                  <a:gd name="T58" fmla="*/ 8 w 68"/>
                  <a:gd name="T59" fmla="*/ 12 h 104"/>
                  <a:gd name="T60" fmla="*/ 12 w 68"/>
                  <a:gd name="T61" fmla="*/ 8 h 104"/>
                  <a:gd name="T62" fmla="*/ 12 w 68"/>
                  <a:gd name="T63" fmla="*/ 8 h 104"/>
                  <a:gd name="T64" fmla="*/ 18 w 68"/>
                  <a:gd name="T65" fmla="*/ 4 h 104"/>
                  <a:gd name="T66" fmla="*/ 22 w 68"/>
                  <a:gd name="T67" fmla="*/ 2 h 104"/>
                  <a:gd name="T68" fmla="*/ 36 w 68"/>
                  <a:gd name="T69" fmla="*/ 0 h 104"/>
                  <a:gd name="T70" fmla="*/ 36 w 68"/>
                  <a:gd name="T71" fmla="*/ 0 h 104"/>
                  <a:gd name="T72" fmla="*/ 50 w 68"/>
                  <a:gd name="T73" fmla="*/ 2 h 104"/>
                  <a:gd name="T74" fmla="*/ 54 w 68"/>
                  <a:gd name="T75" fmla="*/ 6 h 104"/>
                  <a:gd name="T76" fmla="*/ 60 w 68"/>
                  <a:gd name="T77" fmla="*/ 8 h 104"/>
                  <a:gd name="T78" fmla="*/ 60 w 68"/>
                  <a:gd name="T79" fmla="*/ 8 h 104"/>
                  <a:gd name="T80" fmla="*/ 66 w 68"/>
                  <a:gd name="T81" fmla="*/ 18 h 104"/>
                  <a:gd name="T82" fmla="*/ 68 w 68"/>
                  <a:gd name="T83" fmla="*/ 30 h 104"/>
                  <a:gd name="T84" fmla="*/ 68 w 68"/>
                  <a:gd name="T85" fmla="*/ 30 h 104"/>
                  <a:gd name="T86" fmla="*/ 68 w 68"/>
                  <a:gd name="T87" fmla="*/ 36 h 104"/>
                  <a:gd name="T88" fmla="*/ 66 w 68"/>
                  <a:gd name="T89" fmla="*/ 42 h 104"/>
                  <a:gd name="T90" fmla="*/ 66 w 68"/>
                  <a:gd name="T91" fmla="*/ 42 h 104"/>
                  <a:gd name="T92" fmla="*/ 62 w 68"/>
                  <a:gd name="T93" fmla="*/ 48 h 104"/>
                  <a:gd name="T94" fmla="*/ 58 w 68"/>
                  <a:gd name="T95" fmla="*/ 54 h 104"/>
                  <a:gd name="T96" fmla="*/ 58 w 68"/>
                  <a:gd name="T97" fmla="*/ 54 h 104"/>
                  <a:gd name="T98" fmla="*/ 38 w 68"/>
                  <a:gd name="T99" fmla="*/ 72 h 104"/>
                  <a:gd name="T100" fmla="*/ 38 w 68"/>
                  <a:gd name="T101" fmla="*/ 72 h 104"/>
                  <a:gd name="T102" fmla="*/ 24 w 68"/>
                  <a:gd name="T103" fmla="*/ 86 h 104"/>
                  <a:gd name="T104" fmla="*/ 24 w 68"/>
                  <a:gd name="T105" fmla="*/ 86 h 104"/>
                  <a:gd name="T106" fmla="*/ 18 w 68"/>
                  <a:gd name="T107" fmla="*/ 92 h 104"/>
                  <a:gd name="T108" fmla="*/ 68 w 68"/>
                  <a:gd name="T109" fmla="*/ 92 h 104"/>
                  <a:gd name="T110" fmla="*/ 68 w 68"/>
                  <a:gd name="T111" fmla="*/ 104 h 104"/>
                  <a:gd name="T112" fmla="*/ 0 w 68"/>
                  <a:gd name="T113" fmla="*/ 104 h 104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68"/>
                  <a:gd name="T172" fmla="*/ 0 h 104"/>
                  <a:gd name="T173" fmla="*/ 68 w 68"/>
                  <a:gd name="T174" fmla="*/ 104 h 104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68" h="104">
                    <a:moveTo>
                      <a:pt x="0" y="104"/>
                    </a:moveTo>
                    <a:lnTo>
                      <a:pt x="0" y="104"/>
                    </a:lnTo>
                    <a:lnTo>
                      <a:pt x="2" y="96"/>
                    </a:lnTo>
                    <a:lnTo>
                      <a:pt x="4" y="88"/>
                    </a:lnTo>
                    <a:lnTo>
                      <a:pt x="10" y="82"/>
                    </a:lnTo>
                    <a:lnTo>
                      <a:pt x="26" y="66"/>
                    </a:lnTo>
                    <a:lnTo>
                      <a:pt x="40" y="54"/>
                    </a:lnTo>
                    <a:lnTo>
                      <a:pt x="50" y="44"/>
                    </a:lnTo>
                    <a:lnTo>
                      <a:pt x="54" y="36"/>
                    </a:lnTo>
                    <a:lnTo>
                      <a:pt x="56" y="28"/>
                    </a:lnTo>
                    <a:lnTo>
                      <a:pt x="54" y="22"/>
                    </a:lnTo>
                    <a:lnTo>
                      <a:pt x="50" y="16"/>
                    </a:lnTo>
                    <a:lnTo>
                      <a:pt x="44" y="12"/>
                    </a:lnTo>
                    <a:lnTo>
                      <a:pt x="36" y="12"/>
                    </a:lnTo>
                    <a:lnTo>
                      <a:pt x="28" y="12"/>
                    </a:lnTo>
                    <a:lnTo>
                      <a:pt x="22" y="16"/>
                    </a:lnTo>
                    <a:lnTo>
                      <a:pt x="16" y="24"/>
                    </a:lnTo>
                    <a:lnTo>
                      <a:pt x="16" y="32"/>
                    </a:lnTo>
                    <a:lnTo>
                      <a:pt x="2" y="30"/>
                    </a:lnTo>
                    <a:lnTo>
                      <a:pt x="6" y="18"/>
                    </a:lnTo>
                    <a:lnTo>
                      <a:pt x="8" y="12"/>
                    </a:lnTo>
                    <a:lnTo>
                      <a:pt x="12" y="8"/>
                    </a:lnTo>
                    <a:lnTo>
                      <a:pt x="18" y="4"/>
                    </a:lnTo>
                    <a:lnTo>
                      <a:pt x="22" y="2"/>
                    </a:lnTo>
                    <a:lnTo>
                      <a:pt x="36" y="0"/>
                    </a:lnTo>
                    <a:lnTo>
                      <a:pt x="50" y="2"/>
                    </a:lnTo>
                    <a:lnTo>
                      <a:pt x="54" y="6"/>
                    </a:lnTo>
                    <a:lnTo>
                      <a:pt x="60" y="8"/>
                    </a:lnTo>
                    <a:lnTo>
                      <a:pt x="66" y="18"/>
                    </a:lnTo>
                    <a:lnTo>
                      <a:pt x="68" y="30"/>
                    </a:lnTo>
                    <a:lnTo>
                      <a:pt x="68" y="36"/>
                    </a:lnTo>
                    <a:lnTo>
                      <a:pt x="66" y="42"/>
                    </a:lnTo>
                    <a:lnTo>
                      <a:pt x="62" y="48"/>
                    </a:lnTo>
                    <a:lnTo>
                      <a:pt x="58" y="54"/>
                    </a:lnTo>
                    <a:lnTo>
                      <a:pt x="38" y="72"/>
                    </a:lnTo>
                    <a:lnTo>
                      <a:pt x="24" y="86"/>
                    </a:lnTo>
                    <a:lnTo>
                      <a:pt x="18" y="92"/>
                    </a:lnTo>
                    <a:lnTo>
                      <a:pt x="68" y="92"/>
                    </a:lnTo>
                    <a:lnTo>
                      <a:pt x="68" y="104"/>
                    </a:lnTo>
                    <a:lnTo>
                      <a:pt x="0" y="10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37" name="Freeform 69"/>
              <p:cNvSpPr>
                <a:spLocks noEditPoints="1"/>
              </p:cNvSpPr>
              <p:nvPr/>
            </p:nvSpPr>
            <p:spPr bwMode="auto">
              <a:xfrm>
                <a:off x="738" y="2582"/>
                <a:ext cx="486" cy="104"/>
              </a:xfrm>
              <a:custGeom>
                <a:avLst/>
                <a:gdLst>
                  <a:gd name="T0" fmla="*/ 262 w 486"/>
                  <a:gd name="T1" fmla="*/ 74 h 104"/>
                  <a:gd name="T2" fmla="*/ 266 w 486"/>
                  <a:gd name="T3" fmla="*/ 44 h 104"/>
                  <a:gd name="T4" fmla="*/ 296 w 486"/>
                  <a:gd name="T5" fmla="*/ 26 h 104"/>
                  <a:gd name="T6" fmla="*/ 322 w 486"/>
                  <a:gd name="T7" fmla="*/ 40 h 104"/>
                  <a:gd name="T8" fmla="*/ 306 w 486"/>
                  <a:gd name="T9" fmla="*/ 40 h 104"/>
                  <a:gd name="T10" fmla="*/ 288 w 486"/>
                  <a:gd name="T11" fmla="*/ 38 h 104"/>
                  <a:gd name="T12" fmla="*/ 274 w 486"/>
                  <a:gd name="T13" fmla="*/ 66 h 104"/>
                  <a:gd name="T14" fmla="*/ 296 w 486"/>
                  <a:gd name="T15" fmla="*/ 94 h 104"/>
                  <a:gd name="T16" fmla="*/ 312 w 486"/>
                  <a:gd name="T17" fmla="*/ 84 h 104"/>
                  <a:gd name="T18" fmla="*/ 316 w 486"/>
                  <a:gd name="T19" fmla="*/ 98 h 104"/>
                  <a:gd name="T20" fmla="*/ 288 w 486"/>
                  <a:gd name="T21" fmla="*/ 104 h 104"/>
                  <a:gd name="T22" fmla="*/ 188 w 486"/>
                  <a:gd name="T23" fmla="*/ 98 h 104"/>
                  <a:gd name="T24" fmla="*/ 184 w 486"/>
                  <a:gd name="T25" fmla="*/ 74 h 104"/>
                  <a:gd name="T26" fmla="*/ 200 w 486"/>
                  <a:gd name="T27" fmla="*/ 62 h 104"/>
                  <a:gd name="T28" fmla="*/ 234 w 486"/>
                  <a:gd name="T29" fmla="*/ 52 h 104"/>
                  <a:gd name="T30" fmla="*/ 224 w 486"/>
                  <a:gd name="T31" fmla="*/ 38 h 104"/>
                  <a:gd name="T32" fmla="*/ 202 w 486"/>
                  <a:gd name="T33" fmla="*/ 40 h 104"/>
                  <a:gd name="T34" fmla="*/ 186 w 486"/>
                  <a:gd name="T35" fmla="*/ 42 h 104"/>
                  <a:gd name="T36" fmla="*/ 200 w 486"/>
                  <a:gd name="T37" fmla="*/ 30 h 104"/>
                  <a:gd name="T38" fmla="*/ 232 w 486"/>
                  <a:gd name="T39" fmla="*/ 28 h 104"/>
                  <a:gd name="T40" fmla="*/ 246 w 486"/>
                  <a:gd name="T41" fmla="*/ 44 h 104"/>
                  <a:gd name="T42" fmla="*/ 246 w 486"/>
                  <a:gd name="T43" fmla="*/ 94 h 104"/>
                  <a:gd name="T44" fmla="*/ 234 w 486"/>
                  <a:gd name="T45" fmla="*/ 94 h 104"/>
                  <a:gd name="T46" fmla="*/ 214 w 486"/>
                  <a:gd name="T47" fmla="*/ 104 h 104"/>
                  <a:gd name="T48" fmla="*/ 212 w 486"/>
                  <a:gd name="T49" fmla="*/ 70 h 104"/>
                  <a:gd name="T50" fmla="*/ 196 w 486"/>
                  <a:gd name="T51" fmla="*/ 76 h 104"/>
                  <a:gd name="T52" fmla="*/ 198 w 486"/>
                  <a:gd name="T53" fmla="*/ 92 h 104"/>
                  <a:gd name="T54" fmla="*/ 222 w 486"/>
                  <a:gd name="T55" fmla="*/ 92 h 104"/>
                  <a:gd name="T56" fmla="*/ 232 w 486"/>
                  <a:gd name="T57" fmla="*/ 78 h 104"/>
                  <a:gd name="T58" fmla="*/ 466 w 486"/>
                  <a:gd name="T59" fmla="*/ 102 h 104"/>
                  <a:gd name="T60" fmla="*/ 460 w 486"/>
                  <a:gd name="T61" fmla="*/ 90 h 104"/>
                  <a:gd name="T62" fmla="*/ 460 w 486"/>
                  <a:gd name="T63" fmla="*/ 28 h 104"/>
                  <a:gd name="T64" fmla="*/ 486 w 486"/>
                  <a:gd name="T65" fmla="*/ 38 h 104"/>
                  <a:gd name="T66" fmla="*/ 472 w 486"/>
                  <a:gd name="T67" fmla="*/ 88 h 104"/>
                  <a:gd name="T68" fmla="*/ 486 w 486"/>
                  <a:gd name="T69" fmla="*/ 92 h 104"/>
                  <a:gd name="T70" fmla="*/ 472 w 486"/>
                  <a:gd name="T71" fmla="*/ 104 h 104"/>
                  <a:gd name="T72" fmla="*/ 150 w 486"/>
                  <a:gd name="T73" fmla="*/ 96 h 104"/>
                  <a:gd name="T74" fmla="*/ 138 w 486"/>
                  <a:gd name="T75" fmla="*/ 38 h 104"/>
                  <a:gd name="T76" fmla="*/ 160 w 486"/>
                  <a:gd name="T77" fmla="*/ 28 h 104"/>
                  <a:gd name="T78" fmla="*/ 160 w 486"/>
                  <a:gd name="T79" fmla="*/ 82 h 104"/>
                  <a:gd name="T80" fmla="*/ 168 w 486"/>
                  <a:gd name="T81" fmla="*/ 92 h 104"/>
                  <a:gd name="T82" fmla="*/ 166 w 486"/>
                  <a:gd name="T83" fmla="*/ 104 h 104"/>
                  <a:gd name="T84" fmla="*/ 114 w 486"/>
                  <a:gd name="T85" fmla="*/ 102 h 104"/>
                  <a:gd name="T86" fmla="*/ 108 w 486"/>
                  <a:gd name="T87" fmla="*/ 38 h 104"/>
                  <a:gd name="T88" fmla="*/ 120 w 486"/>
                  <a:gd name="T89" fmla="*/ 2 h 104"/>
                  <a:gd name="T90" fmla="*/ 120 w 486"/>
                  <a:gd name="T91" fmla="*/ 82 h 104"/>
                  <a:gd name="T92" fmla="*/ 122 w 486"/>
                  <a:gd name="T93" fmla="*/ 92 h 104"/>
                  <a:gd name="T94" fmla="*/ 134 w 486"/>
                  <a:gd name="T95" fmla="*/ 102 h 104"/>
                  <a:gd name="T96" fmla="*/ 422 w 486"/>
                  <a:gd name="T97" fmla="*/ 104 h 104"/>
                  <a:gd name="T98" fmla="*/ 386 w 486"/>
                  <a:gd name="T99" fmla="*/ 104 h 104"/>
                  <a:gd name="T100" fmla="*/ 382 w 486"/>
                  <a:gd name="T101" fmla="*/ 42 h 104"/>
                  <a:gd name="T102" fmla="*/ 360 w 486"/>
                  <a:gd name="T103" fmla="*/ 40 h 104"/>
                  <a:gd name="T104" fmla="*/ 350 w 486"/>
                  <a:gd name="T105" fmla="*/ 54 h 104"/>
                  <a:gd name="T106" fmla="*/ 350 w 486"/>
                  <a:gd name="T107" fmla="*/ 0 h 104"/>
                  <a:gd name="T108" fmla="*/ 366 w 486"/>
                  <a:gd name="T109" fmla="*/ 28 h 104"/>
                  <a:gd name="T110" fmla="*/ 386 w 486"/>
                  <a:gd name="T111" fmla="*/ 30 h 104"/>
                  <a:gd name="T112" fmla="*/ 398 w 486"/>
                  <a:gd name="T113" fmla="*/ 56 h 104"/>
                  <a:gd name="T114" fmla="*/ 26 w 486"/>
                  <a:gd name="T115" fmla="*/ 72 h 104"/>
                  <a:gd name="T116" fmla="*/ 96 w 486"/>
                  <a:gd name="T117" fmla="*/ 104 h 104"/>
                  <a:gd name="T118" fmla="*/ 54 w 486"/>
                  <a:gd name="T119" fmla="*/ 32 h 10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486"/>
                  <a:gd name="T181" fmla="*/ 0 h 104"/>
                  <a:gd name="T182" fmla="*/ 486 w 486"/>
                  <a:gd name="T183" fmla="*/ 104 h 10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486" h="104">
                    <a:moveTo>
                      <a:pt x="270" y="94"/>
                    </a:moveTo>
                    <a:lnTo>
                      <a:pt x="270" y="94"/>
                    </a:lnTo>
                    <a:lnTo>
                      <a:pt x="266" y="90"/>
                    </a:lnTo>
                    <a:lnTo>
                      <a:pt x="264" y="82"/>
                    </a:lnTo>
                    <a:lnTo>
                      <a:pt x="262" y="74"/>
                    </a:lnTo>
                    <a:lnTo>
                      <a:pt x="262" y="66"/>
                    </a:lnTo>
                    <a:lnTo>
                      <a:pt x="262" y="54"/>
                    </a:lnTo>
                    <a:lnTo>
                      <a:pt x="266" y="44"/>
                    </a:lnTo>
                    <a:lnTo>
                      <a:pt x="270" y="36"/>
                    </a:lnTo>
                    <a:lnTo>
                      <a:pt x="278" y="32"/>
                    </a:lnTo>
                    <a:lnTo>
                      <a:pt x="286" y="28"/>
                    </a:lnTo>
                    <a:lnTo>
                      <a:pt x="296" y="26"/>
                    </a:lnTo>
                    <a:lnTo>
                      <a:pt x="306" y="28"/>
                    </a:lnTo>
                    <a:lnTo>
                      <a:pt x="316" y="32"/>
                    </a:lnTo>
                    <a:lnTo>
                      <a:pt x="322" y="40"/>
                    </a:lnTo>
                    <a:lnTo>
                      <a:pt x="326" y="50"/>
                    </a:lnTo>
                    <a:lnTo>
                      <a:pt x="314" y="52"/>
                    </a:lnTo>
                    <a:lnTo>
                      <a:pt x="310" y="46"/>
                    </a:lnTo>
                    <a:lnTo>
                      <a:pt x="306" y="40"/>
                    </a:lnTo>
                    <a:lnTo>
                      <a:pt x="302" y="38"/>
                    </a:lnTo>
                    <a:lnTo>
                      <a:pt x="296" y="38"/>
                    </a:lnTo>
                    <a:lnTo>
                      <a:pt x="288" y="38"/>
                    </a:lnTo>
                    <a:lnTo>
                      <a:pt x="280" y="44"/>
                    </a:lnTo>
                    <a:lnTo>
                      <a:pt x="276" y="52"/>
                    </a:lnTo>
                    <a:lnTo>
                      <a:pt x="274" y="66"/>
                    </a:lnTo>
                    <a:lnTo>
                      <a:pt x="276" y="78"/>
                    </a:lnTo>
                    <a:lnTo>
                      <a:pt x="280" y="88"/>
                    </a:lnTo>
                    <a:lnTo>
                      <a:pt x="288" y="92"/>
                    </a:lnTo>
                    <a:lnTo>
                      <a:pt x="296" y="94"/>
                    </a:lnTo>
                    <a:lnTo>
                      <a:pt x="302" y="94"/>
                    </a:lnTo>
                    <a:lnTo>
                      <a:pt x="308" y="90"/>
                    </a:lnTo>
                    <a:lnTo>
                      <a:pt x="312" y="84"/>
                    </a:lnTo>
                    <a:lnTo>
                      <a:pt x="314" y="76"/>
                    </a:lnTo>
                    <a:lnTo>
                      <a:pt x="326" y="78"/>
                    </a:lnTo>
                    <a:lnTo>
                      <a:pt x="322" y="88"/>
                    </a:lnTo>
                    <a:lnTo>
                      <a:pt x="316" y="98"/>
                    </a:lnTo>
                    <a:lnTo>
                      <a:pt x="306" y="102"/>
                    </a:lnTo>
                    <a:lnTo>
                      <a:pt x="296" y="104"/>
                    </a:lnTo>
                    <a:lnTo>
                      <a:pt x="288" y="104"/>
                    </a:lnTo>
                    <a:lnTo>
                      <a:pt x="282" y="102"/>
                    </a:lnTo>
                    <a:lnTo>
                      <a:pt x="276" y="100"/>
                    </a:lnTo>
                    <a:lnTo>
                      <a:pt x="270" y="94"/>
                    </a:lnTo>
                    <a:close/>
                    <a:moveTo>
                      <a:pt x="188" y="98"/>
                    </a:moveTo>
                    <a:lnTo>
                      <a:pt x="188" y="98"/>
                    </a:lnTo>
                    <a:lnTo>
                      <a:pt x="182" y="92"/>
                    </a:lnTo>
                    <a:lnTo>
                      <a:pt x="182" y="84"/>
                    </a:lnTo>
                    <a:lnTo>
                      <a:pt x="182" y="78"/>
                    </a:lnTo>
                    <a:lnTo>
                      <a:pt x="184" y="74"/>
                    </a:lnTo>
                    <a:lnTo>
                      <a:pt x="190" y="66"/>
                    </a:lnTo>
                    <a:lnTo>
                      <a:pt x="200" y="62"/>
                    </a:lnTo>
                    <a:lnTo>
                      <a:pt x="210" y="60"/>
                    </a:lnTo>
                    <a:lnTo>
                      <a:pt x="234" y="56"/>
                    </a:lnTo>
                    <a:lnTo>
                      <a:pt x="234" y="52"/>
                    </a:lnTo>
                    <a:lnTo>
                      <a:pt x="232" y="46"/>
                    </a:lnTo>
                    <a:lnTo>
                      <a:pt x="230" y="42"/>
                    </a:lnTo>
                    <a:lnTo>
                      <a:pt x="224" y="38"/>
                    </a:lnTo>
                    <a:lnTo>
                      <a:pt x="216" y="38"/>
                    </a:lnTo>
                    <a:lnTo>
                      <a:pt x="208" y="38"/>
                    </a:lnTo>
                    <a:lnTo>
                      <a:pt x="202" y="40"/>
                    </a:lnTo>
                    <a:lnTo>
                      <a:pt x="198" y="44"/>
                    </a:lnTo>
                    <a:lnTo>
                      <a:pt x="196" y="52"/>
                    </a:lnTo>
                    <a:lnTo>
                      <a:pt x="184" y="50"/>
                    </a:lnTo>
                    <a:lnTo>
                      <a:pt x="186" y="42"/>
                    </a:lnTo>
                    <a:lnTo>
                      <a:pt x="188" y="36"/>
                    </a:lnTo>
                    <a:lnTo>
                      <a:pt x="194" y="32"/>
                    </a:lnTo>
                    <a:lnTo>
                      <a:pt x="200" y="30"/>
                    </a:lnTo>
                    <a:lnTo>
                      <a:pt x="208" y="28"/>
                    </a:lnTo>
                    <a:lnTo>
                      <a:pt x="216" y="26"/>
                    </a:lnTo>
                    <a:lnTo>
                      <a:pt x="226" y="28"/>
                    </a:lnTo>
                    <a:lnTo>
                      <a:pt x="232" y="28"/>
                    </a:lnTo>
                    <a:lnTo>
                      <a:pt x="238" y="32"/>
                    </a:lnTo>
                    <a:lnTo>
                      <a:pt x="242" y="34"/>
                    </a:lnTo>
                    <a:lnTo>
                      <a:pt x="246" y="44"/>
                    </a:lnTo>
                    <a:lnTo>
                      <a:pt x="246" y="54"/>
                    </a:lnTo>
                    <a:lnTo>
                      <a:pt x="246" y="72"/>
                    </a:lnTo>
                    <a:lnTo>
                      <a:pt x="246" y="94"/>
                    </a:lnTo>
                    <a:lnTo>
                      <a:pt x="250" y="104"/>
                    </a:lnTo>
                    <a:lnTo>
                      <a:pt x="236" y="104"/>
                    </a:lnTo>
                    <a:lnTo>
                      <a:pt x="234" y="94"/>
                    </a:lnTo>
                    <a:lnTo>
                      <a:pt x="228" y="98"/>
                    </a:lnTo>
                    <a:lnTo>
                      <a:pt x="220" y="102"/>
                    </a:lnTo>
                    <a:lnTo>
                      <a:pt x="214" y="104"/>
                    </a:lnTo>
                    <a:lnTo>
                      <a:pt x="206" y="104"/>
                    </a:lnTo>
                    <a:lnTo>
                      <a:pt x="196" y="104"/>
                    </a:lnTo>
                    <a:lnTo>
                      <a:pt x="188" y="98"/>
                    </a:lnTo>
                    <a:close/>
                    <a:moveTo>
                      <a:pt x="212" y="70"/>
                    </a:moveTo>
                    <a:lnTo>
                      <a:pt x="212" y="70"/>
                    </a:lnTo>
                    <a:lnTo>
                      <a:pt x="202" y="72"/>
                    </a:lnTo>
                    <a:lnTo>
                      <a:pt x="196" y="76"/>
                    </a:lnTo>
                    <a:lnTo>
                      <a:pt x="194" y="84"/>
                    </a:lnTo>
                    <a:lnTo>
                      <a:pt x="196" y="88"/>
                    </a:lnTo>
                    <a:lnTo>
                      <a:pt x="198" y="92"/>
                    </a:lnTo>
                    <a:lnTo>
                      <a:pt x="204" y="94"/>
                    </a:lnTo>
                    <a:lnTo>
                      <a:pt x="210" y="94"/>
                    </a:lnTo>
                    <a:lnTo>
                      <a:pt x="216" y="94"/>
                    </a:lnTo>
                    <a:lnTo>
                      <a:pt x="222" y="92"/>
                    </a:lnTo>
                    <a:lnTo>
                      <a:pt x="228" y="88"/>
                    </a:lnTo>
                    <a:lnTo>
                      <a:pt x="232" y="82"/>
                    </a:lnTo>
                    <a:lnTo>
                      <a:pt x="232" y="78"/>
                    </a:lnTo>
                    <a:lnTo>
                      <a:pt x="234" y="70"/>
                    </a:lnTo>
                    <a:lnTo>
                      <a:pt x="234" y="66"/>
                    </a:lnTo>
                    <a:lnTo>
                      <a:pt x="212" y="70"/>
                    </a:lnTo>
                    <a:close/>
                    <a:moveTo>
                      <a:pt x="466" y="102"/>
                    </a:moveTo>
                    <a:lnTo>
                      <a:pt x="466" y="102"/>
                    </a:lnTo>
                    <a:lnTo>
                      <a:pt x="464" y="100"/>
                    </a:lnTo>
                    <a:lnTo>
                      <a:pt x="462" y="96"/>
                    </a:lnTo>
                    <a:lnTo>
                      <a:pt x="460" y="90"/>
                    </a:lnTo>
                    <a:lnTo>
                      <a:pt x="460" y="82"/>
                    </a:lnTo>
                    <a:lnTo>
                      <a:pt x="460" y="38"/>
                    </a:lnTo>
                    <a:lnTo>
                      <a:pt x="450" y="38"/>
                    </a:lnTo>
                    <a:lnTo>
                      <a:pt x="450" y="28"/>
                    </a:lnTo>
                    <a:lnTo>
                      <a:pt x="460" y="28"/>
                    </a:lnTo>
                    <a:lnTo>
                      <a:pt x="460" y="10"/>
                    </a:lnTo>
                    <a:lnTo>
                      <a:pt x="472" y="2"/>
                    </a:lnTo>
                    <a:lnTo>
                      <a:pt x="472" y="28"/>
                    </a:lnTo>
                    <a:lnTo>
                      <a:pt x="486" y="28"/>
                    </a:lnTo>
                    <a:lnTo>
                      <a:pt x="486" y="38"/>
                    </a:lnTo>
                    <a:lnTo>
                      <a:pt x="472" y="38"/>
                    </a:lnTo>
                    <a:lnTo>
                      <a:pt x="472" y="82"/>
                    </a:lnTo>
                    <a:lnTo>
                      <a:pt x="472" y="88"/>
                    </a:lnTo>
                    <a:lnTo>
                      <a:pt x="476" y="92"/>
                    </a:lnTo>
                    <a:lnTo>
                      <a:pt x="480" y="92"/>
                    </a:lnTo>
                    <a:lnTo>
                      <a:pt x="486" y="92"/>
                    </a:lnTo>
                    <a:lnTo>
                      <a:pt x="486" y="102"/>
                    </a:lnTo>
                    <a:lnTo>
                      <a:pt x="478" y="104"/>
                    </a:lnTo>
                    <a:lnTo>
                      <a:pt x="472" y="104"/>
                    </a:lnTo>
                    <a:lnTo>
                      <a:pt x="466" y="102"/>
                    </a:lnTo>
                    <a:close/>
                    <a:moveTo>
                      <a:pt x="154" y="102"/>
                    </a:moveTo>
                    <a:lnTo>
                      <a:pt x="154" y="102"/>
                    </a:lnTo>
                    <a:lnTo>
                      <a:pt x="152" y="100"/>
                    </a:lnTo>
                    <a:lnTo>
                      <a:pt x="150" y="96"/>
                    </a:lnTo>
                    <a:lnTo>
                      <a:pt x="148" y="90"/>
                    </a:lnTo>
                    <a:lnTo>
                      <a:pt x="148" y="82"/>
                    </a:lnTo>
                    <a:lnTo>
                      <a:pt x="148" y="38"/>
                    </a:lnTo>
                    <a:lnTo>
                      <a:pt x="138" y="38"/>
                    </a:lnTo>
                    <a:lnTo>
                      <a:pt x="138" y="28"/>
                    </a:lnTo>
                    <a:lnTo>
                      <a:pt x="148" y="28"/>
                    </a:lnTo>
                    <a:lnTo>
                      <a:pt x="148" y="10"/>
                    </a:lnTo>
                    <a:lnTo>
                      <a:pt x="160" y="2"/>
                    </a:lnTo>
                    <a:lnTo>
                      <a:pt x="160" y="28"/>
                    </a:lnTo>
                    <a:lnTo>
                      <a:pt x="172" y="28"/>
                    </a:lnTo>
                    <a:lnTo>
                      <a:pt x="172" y="38"/>
                    </a:lnTo>
                    <a:lnTo>
                      <a:pt x="160" y="38"/>
                    </a:lnTo>
                    <a:lnTo>
                      <a:pt x="160" y="82"/>
                    </a:lnTo>
                    <a:lnTo>
                      <a:pt x="160" y="88"/>
                    </a:lnTo>
                    <a:lnTo>
                      <a:pt x="162" y="92"/>
                    </a:lnTo>
                    <a:lnTo>
                      <a:pt x="168" y="92"/>
                    </a:lnTo>
                    <a:lnTo>
                      <a:pt x="172" y="92"/>
                    </a:lnTo>
                    <a:lnTo>
                      <a:pt x="174" y="102"/>
                    </a:lnTo>
                    <a:lnTo>
                      <a:pt x="166" y="104"/>
                    </a:lnTo>
                    <a:lnTo>
                      <a:pt x="158" y="104"/>
                    </a:lnTo>
                    <a:lnTo>
                      <a:pt x="154" y="102"/>
                    </a:lnTo>
                    <a:close/>
                    <a:moveTo>
                      <a:pt x="114" y="102"/>
                    </a:moveTo>
                    <a:lnTo>
                      <a:pt x="114" y="102"/>
                    </a:lnTo>
                    <a:lnTo>
                      <a:pt x="112" y="100"/>
                    </a:lnTo>
                    <a:lnTo>
                      <a:pt x="108" y="96"/>
                    </a:lnTo>
                    <a:lnTo>
                      <a:pt x="108" y="82"/>
                    </a:lnTo>
                    <a:lnTo>
                      <a:pt x="108" y="38"/>
                    </a:lnTo>
                    <a:lnTo>
                      <a:pt x="98" y="38"/>
                    </a:lnTo>
                    <a:lnTo>
                      <a:pt x="98" y="28"/>
                    </a:lnTo>
                    <a:lnTo>
                      <a:pt x="108" y="28"/>
                    </a:lnTo>
                    <a:lnTo>
                      <a:pt x="108" y="10"/>
                    </a:lnTo>
                    <a:lnTo>
                      <a:pt x="120" y="2"/>
                    </a:lnTo>
                    <a:lnTo>
                      <a:pt x="120" y="28"/>
                    </a:lnTo>
                    <a:lnTo>
                      <a:pt x="132" y="28"/>
                    </a:lnTo>
                    <a:lnTo>
                      <a:pt x="132" y="38"/>
                    </a:lnTo>
                    <a:lnTo>
                      <a:pt x="120" y="38"/>
                    </a:lnTo>
                    <a:lnTo>
                      <a:pt x="120" y="82"/>
                    </a:lnTo>
                    <a:lnTo>
                      <a:pt x="120" y="88"/>
                    </a:lnTo>
                    <a:lnTo>
                      <a:pt x="122" y="92"/>
                    </a:lnTo>
                    <a:lnTo>
                      <a:pt x="128" y="92"/>
                    </a:lnTo>
                    <a:lnTo>
                      <a:pt x="132" y="92"/>
                    </a:lnTo>
                    <a:lnTo>
                      <a:pt x="134" y="102"/>
                    </a:lnTo>
                    <a:lnTo>
                      <a:pt x="126" y="104"/>
                    </a:lnTo>
                    <a:lnTo>
                      <a:pt x="118" y="104"/>
                    </a:lnTo>
                    <a:lnTo>
                      <a:pt x="114" y="102"/>
                    </a:lnTo>
                    <a:close/>
                    <a:moveTo>
                      <a:pt x="422" y="104"/>
                    </a:moveTo>
                    <a:lnTo>
                      <a:pt x="422" y="0"/>
                    </a:lnTo>
                    <a:lnTo>
                      <a:pt x="436" y="0"/>
                    </a:lnTo>
                    <a:lnTo>
                      <a:pt x="436" y="104"/>
                    </a:lnTo>
                    <a:lnTo>
                      <a:pt x="422" y="104"/>
                    </a:lnTo>
                    <a:close/>
                    <a:moveTo>
                      <a:pt x="386" y="104"/>
                    </a:moveTo>
                    <a:lnTo>
                      <a:pt x="386" y="56"/>
                    </a:lnTo>
                    <a:lnTo>
                      <a:pt x="384" y="48"/>
                    </a:lnTo>
                    <a:lnTo>
                      <a:pt x="382" y="42"/>
                    </a:lnTo>
                    <a:lnTo>
                      <a:pt x="376" y="38"/>
                    </a:lnTo>
                    <a:lnTo>
                      <a:pt x="370" y="38"/>
                    </a:lnTo>
                    <a:lnTo>
                      <a:pt x="364" y="38"/>
                    </a:lnTo>
                    <a:lnTo>
                      <a:pt x="360" y="40"/>
                    </a:lnTo>
                    <a:lnTo>
                      <a:pt x="354" y="44"/>
                    </a:lnTo>
                    <a:lnTo>
                      <a:pt x="352" y="48"/>
                    </a:lnTo>
                    <a:lnTo>
                      <a:pt x="350" y="54"/>
                    </a:lnTo>
                    <a:lnTo>
                      <a:pt x="350" y="62"/>
                    </a:lnTo>
                    <a:lnTo>
                      <a:pt x="350" y="104"/>
                    </a:lnTo>
                    <a:lnTo>
                      <a:pt x="338" y="104"/>
                    </a:lnTo>
                    <a:lnTo>
                      <a:pt x="338" y="0"/>
                    </a:lnTo>
                    <a:lnTo>
                      <a:pt x="350" y="0"/>
                    </a:lnTo>
                    <a:lnTo>
                      <a:pt x="350" y="36"/>
                    </a:lnTo>
                    <a:lnTo>
                      <a:pt x="354" y="32"/>
                    </a:lnTo>
                    <a:lnTo>
                      <a:pt x="360" y="30"/>
                    </a:lnTo>
                    <a:lnTo>
                      <a:pt x="366" y="28"/>
                    </a:lnTo>
                    <a:lnTo>
                      <a:pt x="372" y="26"/>
                    </a:lnTo>
                    <a:lnTo>
                      <a:pt x="380" y="28"/>
                    </a:lnTo>
                    <a:lnTo>
                      <a:pt x="386" y="30"/>
                    </a:lnTo>
                    <a:lnTo>
                      <a:pt x="392" y="34"/>
                    </a:lnTo>
                    <a:lnTo>
                      <a:pt x="396" y="40"/>
                    </a:lnTo>
                    <a:lnTo>
                      <a:pt x="398" y="46"/>
                    </a:lnTo>
                    <a:lnTo>
                      <a:pt x="398" y="56"/>
                    </a:lnTo>
                    <a:lnTo>
                      <a:pt x="398" y="104"/>
                    </a:lnTo>
                    <a:lnTo>
                      <a:pt x="386" y="104"/>
                    </a:lnTo>
                    <a:close/>
                    <a:moveTo>
                      <a:pt x="80" y="104"/>
                    </a:moveTo>
                    <a:lnTo>
                      <a:pt x="68" y="72"/>
                    </a:lnTo>
                    <a:lnTo>
                      <a:pt x="26" y="72"/>
                    </a:lnTo>
                    <a:lnTo>
                      <a:pt x="14" y="104"/>
                    </a:lnTo>
                    <a:lnTo>
                      <a:pt x="0" y="104"/>
                    </a:lnTo>
                    <a:lnTo>
                      <a:pt x="40" y="0"/>
                    </a:lnTo>
                    <a:lnTo>
                      <a:pt x="54" y="0"/>
                    </a:lnTo>
                    <a:lnTo>
                      <a:pt x="96" y="104"/>
                    </a:lnTo>
                    <a:lnTo>
                      <a:pt x="80" y="104"/>
                    </a:lnTo>
                    <a:close/>
                    <a:moveTo>
                      <a:pt x="40" y="30"/>
                    </a:moveTo>
                    <a:lnTo>
                      <a:pt x="30" y="60"/>
                    </a:lnTo>
                    <a:lnTo>
                      <a:pt x="64" y="60"/>
                    </a:lnTo>
                    <a:lnTo>
                      <a:pt x="54" y="32"/>
                    </a:lnTo>
                    <a:lnTo>
                      <a:pt x="46" y="10"/>
                    </a:lnTo>
                    <a:lnTo>
                      <a:pt x="40" y="30"/>
                    </a:lnTo>
                    <a:close/>
                  </a:path>
                </a:pathLst>
              </a:custGeom>
              <a:solidFill>
                <a:srgbClr val="7F7F7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38" name="Freeform 70"/>
              <p:cNvSpPr>
                <a:spLocks/>
              </p:cNvSpPr>
              <p:nvPr/>
            </p:nvSpPr>
            <p:spPr bwMode="auto">
              <a:xfrm>
                <a:off x="1000" y="2608"/>
                <a:ext cx="64" cy="78"/>
              </a:xfrm>
              <a:custGeom>
                <a:avLst/>
                <a:gdLst>
                  <a:gd name="T0" fmla="*/ 8 w 64"/>
                  <a:gd name="T1" fmla="*/ 68 h 78"/>
                  <a:gd name="T2" fmla="*/ 8 w 64"/>
                  <a:gd name="T3" fmla="*/ 68 h 78"/>
                  <a:gd name="T4" fmla="*/ 4 w 64"/>
                  <a:gd name="T5" fmla="*/ 64 h 78"/>
                  <a:gd name="T6" fmla="*/ 2 w 64"/>
                  <a:gd name="T7" fmla="*/ 56 h 78"/>
                  <a:gd name="T8" fmla="*/ 0 w 64"/>
                  <a:gd name="T9" fmla="*/ 48 h 78"/>
                  <a:gd name="T10" fmla="*/ 0 w 64"/>
                  <a:gd name="T11" fmla="*/ 40 h 78"/>
                  <a:gd name="T12" fmla="*/ 0 w 64"/>
                  <a:gd name="T13" fmla="*/ 40 h 78"/>
                  <a:gd name="T14" fmla="*/ 0 w 64"/>
                  <a:gd name="T15" fmla="*/ 28 h 78"/>
                  <a:gd name="T16" fmla="*/ 4 w 64"/>
                  <a:gd name="T17" fmla="*/ 18 h 78"/>
                  <a:gd name="T18" fmla="*/ 4 w 64"/>
                  <a:gd name="T19" fmla="*/ 18 h 78"/>
                  <a:gd name="T20" fmla="*/ 8 w 64"/>
                  <a:gd name="T21" fmla="*/ 10 h 78"/>
                  <a:gd name="T22" fmla="*/ 16 w 64"/>
                  <a:gd name="T23" fmla="*/ 6 h 78"/>
                  <a:gd name="T24" fmla="*/ 16 w 64"/>
                  <a:gd name="T25" fmla="*/ 6 h 78"/>
                  <a:gd name="T26" fmla="*/ 24 w 64"/>
                  <a:gd name="T27" fmla="*/ 2 h 78"/>
                  <a:gd name="T28" fmla="*/ 34 w 64"/>
                  <a:gd name="T29" fmla="*/ 0 h 78"/>
                  <a:gd name="T30" fmla="*/ 34 w 64"/>
                  <a:gd name="T31" fmla="*/ 0 h 78"/>
                  <a:gd name="T32" fmla="*/ 44 w 64"/>
                  <a:gd name="T33" fmla="*/ 2 h 78"/>
                  <a:gd name="T34" fmla="*/ 54 w 64"/>
                  <a:gd name="T35" fmla="*/ 6 h 78"/>
                  <a:gd name="T36" fmla="*/ 54 w 64"/>
                  <a:gd name="T37" fmla="*/ 6 h 78"/>
                  <a:gd name="T38" fmla="*/ 60 w 64"/>
                  <a:gd name="T39" fmla="*/ 14 h 78"/>
                  <a:gd name="T40" fmla="*/ 64 w 64"/>
                  <a:gd name="T41" fmla="*/ 24 h 78"/>
                  <a:gd name="T42" fmla="*/ 52 w 64"/>
                  <a:gd name="T43" fmla="*/ 26 h 78"/>
                  <a:gd name="T44" fmla="*/ 52 w 64"/>
                  <a:gd name="T45" fmla="*/ 26 h 78"/>
                  <a:gd name="T46" fmla="*/ 48 w 64"/>
                  <a:gd name="T47" fmla="*/ 20 h 78"/>
                  <a:gd name="T48" fmla="*/ 44 w 64"/>
                  <a:gd name="T49" fmla="*/ 14 h 78"/>
                  <a:gd name="T50" fmla="*/ 44 w 64"/>
                  <a:gd name="T51" fmla="*/ 14 h 78"/>
                  <a:gd name="T52" fmla="*/ 40 w 64"/>
                  <a:gd name="T53" fmla="*/ 12 h 78"/>
                  <a:gd name="T54" fmla="*/ 34 w 64"/>
                  <a:gd name="T55" fmla="*/ 12 h 78"/>
                  <a:gd name="T56" fmla="*/ 34 w 64"/>
                  <a:gd name="T57" fmla="*/ 12 h 78"/>
                  <a:gd name="T58" fmla="*/ 26 w 64"/>
                  <a:gd name="T59" fmla="*/ 12 h 78"/>
                  <a:gd name="T60" fmla="*/ 18 w 64"/>
                  <a:gd name="T61" fmla="*/ 18 h 78"/>
                  <a:gd name="T62" fmla="*/ 18 w 64"/>
                  <a:gd name="T63" fmla="*/ 18 h 78"/>
                  <a:gd name="T64" fmla="*/ 14 w 64"/>
                  <a:gd name="T65" fmla="*/ 26 h 78"/>
                  <a:gd name="T66" fmla="*/ 12 w 64"/>
                  <a:gd name="T67" fmla="*/ 40 h 78"/>
                  <a:gd name="T68" fmla="*/ 12 w 64"/>
                  <a:gd name="T69" fmla="*/ 40 h 78"/>
                  <a:gd name="T70" fmla="*/ 14 w 64"/>
                  <a:gd name="T71" fmla="*/ 52 h 78"/>
                  <a:gd name="T72" fmla="*/ 18 w 64"/>
                  <a:gd name="T73" fmla="*/ 62 h 78"/>
                  <a:gd name="T74" fmla="*/ 18 w 64"/>
                  <a:gd name="T75" fmla="*/ 62 h 78"/>
                  <a:gd name="T76" fmla="*/ 26 w 64"/>
                  <a:gd name="T77" fmla="*/ 66 h 78"/>
                  <a:gd name="T78" fmla="*/ 34 w 64"/>
                  <a:gd name="T79" fmla="*/ 68 h 78"/>
                  <a:gd name="T80" fmla="*/ 34 w 64"/>
                  <a:gd name="T81" fmla="*/ 68 h 78"/>
                  <a:gd name="T82" fmla="*/ 40 w 64"/>
                  <a:gd name="T83" fmla="*/ 68 h 78"/>
                  <a:gd name="T84" fmla="*/ 46 w 64"/>
                  <a:gd name="T85" fmla="*/ 64 h 78"/>
                  <a:gd name="T86" fmla="*/ 46 w 64"/>
                  <a:gd name="T87" fmla="*/ 64 h 78"/>
                  <a:gd name="T88" fmla="*/ 50 w 64"/>
                  <a:gd name="T89" fmla="*/ 58 h 78"/>
                  <a:gd name="T90" fmla="*/ 52 w 64"/>
                  <a:gd name="T91" fmla="*/ 50 h 78"/>
                  <a:gd name="T92" fmla="*/ 64 w 64"/>
                  <a:gd name="T93" fmla="*/ 52 h 78"/>
                  <a:gd name="T94" fmla="*/ 64 w 64"/>
                  <a:gd name="T95" fmla="*/ 52 h 78"/>
                  <a:gd name="T96" fmla="*/ 60 w 64"/>
                  <a:gd name="T97" fmla="*/ 62 h 78"/>
                  <a:gd name="T98" fmla="*/ 54 w 64"/>
                  <a:gd name="T99" fmla="*/ 72 h 78"/>
                  <a:gd name="T100" fmla="*/ 54 w 64"/>
                  <a:gd name="T101" fmla="*/ 72 h 78"/>
                  <a:gd name="T102" fmla="*/ 44 w 64"/>
                  <a:gd name="T103" fmla="*/ 76 h 78"/>
                  <a:gd name="T104" fmla="*/ 34 w 64"/>
                  <a:gd name="T105" fmla="*/ 78 h 78"/>
                  <a:gd name="T106" fmla="*/ 34 w 64"/>
                  <a:gd name="T107" fmla="*/ 78 h 78"/>
                  <a:gd name="T108" fmla="*/ 26 w 64"/>
                  <a:gd name="T109" fmla="*/ 78 h 78"/>
                  <a:gd name="T110" fmla="*/ 20 w 64"/>
                  <a:gd name="T111" fmla="*/ 76 h 78"/>
                  <a:gd name="T112" fmla="*/ 14 w 64"/>
                  <a:gd name="T113" fmla="*/ 74 h 78"/>
                  <a:gd name="T114" fmla="*/ 8 w 64"/>
                  <a:gd name="T115" fmla="*/ 68 h 78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64"/>
                  <a:gd name="T175" fmla="*/ 0 h 78"/>
                  <a:gd name="T176" fmla="*/ 64 w 64"/>
                  <a:gd name="T177" fmla="*/ 78 h 78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64" h="78">
                    <a:moveTo>
                      <a:pt x="8" y="68"/>
                    </a:moveTo>
                    <a:lnTo>
                      <a:pt x="8" y="68"/>
                    </a:lnTo>
                    <a:lnTo>
                      <a:pt x="4" y="64"/>
                    </a:lnTo>
                    <a:lnTo>
                      <a:pt x="2" y="56"/>
                    </a:lnTo>
                    <a:lnTo>
                      <a:pt x="0" y="48"/>
                    </a:lnTo>
                    <a:lnTo>
                      <a:pt x="0" y="40"/>
                    </a:lnTo>
                    <a:lnTo>
                      <a:pt x="0" y="28"/>
                    </a:lnTo>
                    <a:lnTo>
                      <a:pt x="4" y="18"/>
                    </a:lnTo>
                    <a:lnTo>
                      <a:pt x="8" y="10"/>
                    </a:lnTo>
                    <a:lnTo>
                      <a:pt x="16" y="6"/>
                    </a:lnTo>
                    <a:lnTo>
                      <a:pt x="24" y="2"/>
                    </a:lnTo>
                    <a:lnTo>
                      <a:pt x="34" y="0"/>
                    </a:lnTo>
                    <a:lnTo>
                      <a:pt x="44" y="2"/>
                    </a:lnTo>
                    <a:lnTo>
                      <a:pt x="54" y="6"/>
                    </a:lnTo>
                    <a:lnTo>
                      <a:pt x="60" y="14"/>
                    </a:lnTo>
                    <a:lnTo>
                      <a:pt x="64" y="24"/>
                    </a:lnTo>
                    <a:lnTo>
                      <a:pt x="52" y="26"/>
                    </a:lnTo>
                    <a:lnTo>
                      <a:pt x="48" y="20"/>
                    </a:lnTo>
                    <a:lnTo>
                      <a:pt x="44" y="14"/>
                    </a:lnTo>
                    <a:lnTo>
                      <a:pt x="40" y="12"/>
                    </a:lnTo>
                    <a:lnTo>
                      <a:pt x="34" y="12"/>
                    </a:lnTo>
                    <a:lnTo>
                      <a:pt x="26" y="12"/>
                    </a:lnTo>
                    <a:lnTo>
                      <a:pt x="18" y="18"/>
                    </a:lnTo>
                    <a:lnTo>
                      <a:pt x="14" y="26"/>
                    </a:lnTo>
                    <a:lnTo>
                      <a:pt x="12" y="40"/>
                    </a:lnTo>
                    <a:lnTo>
                      <a:pt x="14" y="52"/>
                    </a:lnTo>
                    <a:lnTo>
                      <a:pt x="18" y="62"/>
                    </a:lnTo>
                    <a:lnTo>
                      <a:pt x="26" y="66"/>
                    </a:lnTo>
                    <a:lnTo>
                      <a:pt x="34" y="68"/>
                    </a:lnTo>
                    <a:lnTo>
                      <a:pt x="40" y="68"/>
                    </a:lnTo>
                    <a:lnTo>
                      <a:pt x="46" y="64"/>
                    </a:lnTo>
                    <a:lnTo>
                      <a:pt x="50" y="58"/>
                    </a:lnTo>
                    <a:lnTo>
                      <a:pt x="52" y="50"/>
                    </a:lnTo>
                    <a:lnTo>
                      <a:pt x="64" y="52"/>
                    </a:lnTo>
                    <a:lnTo>
                      <a:pt x="60" y="62"/>
                    </a:lnTo>
                    <a:lnTo>
                      <a:pt x="54" y="72"/>
                    </a:lnTo>
                    <a:lnTo>
                      <a:pt x="44" y="76"/>
                    </a:lnTo>
                    <a:lnTo>
                      <a:pt x="34" y="78"/>
                    </a:lnTo>
                    <a:lnTo>
                      <a:pt x="26" y="78"/>
                    </a:lnTo>
                    <a:lnTo>
                      <a:pt x="20" y="76"/>
                    </a:lnTo>
                    <a:lnTo>
                      <a:pt x="14" y="74"/>
                    </a:lnTo>
                    <a:lnTo>
                      <a:pt x="8" y="68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39" name="Freeform 71"/>
              <p:cNvSpPr>
                <a:spLocks/>
              </p:cNvSpPr>
              <p:nvPr/>
            </p:nvSpPr>
            <p:spPr bwMode="auto">
              <a:xfrm>
                <a:off x="920" y="2608"/>
                <a:ext cx="68" cy="78"/>
              </a:xfrm>
              <a:custGeom>
                <a:avLst/>
                <a:gdLst>
                  <a:gd name="T0" fmla="*/ 6 w 68"/>
                  <a:gd name="T1" fmla="*/ 72 h 78"/>
                  <a:gd name="T2" fmla="*/ 0 w 68"/>
                  <a:gd name="T3" fmla="*/ 58 h 78"/>
                  <a:gd name="T4" fmla="*/ 0 w 68"/>
                  <a:gd name="T5" fmla="*/ 52 h 78"/>
                  <a:gd name="T6" fmla="*/ 2 w 68"/>
                  <a:gd name="T7" fmla="*/ 48 h 78"/>
                  <a:gd name="T8" fmla="*/ 8 w 68"/>
                  <a:gd name="T9" fmla="*/ 40 h 78"/>
                  <a:gd name="T10" fmla="*/ 18 w 68"/>
                  <a:gd name="T11" fmla="*/ 36 h 78"/>
                  <a:gd name="T12" fmla="*/ 28 w 68"/>
                  <a:gd name="T13" fmla="*/ 34 h 78"/>
                  <a:gd name="T14" fmla="*/ 52 w 68"/>
                  <a:gd name="T15" fmla="*/ 30 h 78"/>
                  <a:gd name="T16" fmla="*/ 52 w 68"/>
                  <a:gd name="T17" fmla="*/ 26 h 78"/>
                  <a:gd name="T18" fmla="*/ 48 w 68"/>
                  <a:gd name="T19" fmla="*/ 16 h 78"/>
                  <a:gd name="T20" fmla="*/ 42 w 68"/>
                  <a:gd name="T21" fmla="*/ 12 h 78"/>
                  <a:gd name="T22" fmla="*/ 34 w 68"/>
                  <a:gd name="T23" fmla="*/ 12 h 78"/>
                  <a:gd name="T24" fmla="*/ 20 w 68"/>
                  <a:gd name="T25" fmla="*/ 14 h 78"/>
                  <a:gd name="T26" fmla="*/ 16 w 68"/>
                  <a:gd name="T27" fmla="*/ 18 h 78"/>
                  <a:gd name="T28" fmla="*/ 2 w 68"/>
                  <a:gd name="T29" fmla="*/ 24 h 78"/>
                  <a:gd name="T30" fmla="*/ 4 w 68"/>
                  <a:gd name="T31" fmla="*/ 16 h 78"/>
                  <a:gd name="T32" fmla="*/ 6 w 68"/>
                  <a:gd name="T33" fmla="*/ 10 h 78"/>
                  <a:gd name="T34" fmla="*/ 18 w 68"/>
                  <a:gd name="T35" fmla="*/ 4 h 78"/>
                  <a:gd name="T36" fmla="*/ 26 w 68"/>
                  <a:gd name="T37" fmla="*/ 2 h 78"/>
                  <a:gd name="T38" fmla="*/ 34 w 68"/>
                  <a:gd name="T39" fmla="*/ 0 h 78"/>
                  <a:gd name="T40" fmla="*/ 50 w 68"/>
                  <a:gd name="T41" fmla="*/ 2 h 78"/>
                  <a:gd name="T42" fmla="*/ 56 w 68"/>
                  <a:gd name="T43" fmla="*/ 6 h 78"/>
                  <a:gd name="T44" fmla="*/ 60 w 68"/>
                  <a:gd name="T45" fmla="*/ 8 h 78"/>
                  <a:gd name="T46" fmla="*/ 64 w 68"/>
                  <a:gd name="T47" fmla="*/ 18 h 78"/>
                  <a:gd name="T48" fmla="*/ 64 w 68"/>
                  <a:gd name="T49" fmla="*/ 46 h 78"/>
                  <a:gd name="T50" fmla="*/ 64 w 68"/>
                  <a:gd name="T51" fmla="*/ 68 h 78"/>
                  <a:gd name="T52" fmla="*/ 68 w 68"/>
                  <a:gd name="T53" fmla="*/ 78 h 78"/>
                  <a:gd name="T54" fmla="*/ 54 w 68"/>
                  <a:gd name="T55" fmla="*/ 78 h 78"/>
                  <a:gd name="T56" fmla="*/ 52 w 68"/>
                  <a:gd name="T57" fmla="*/ 68 h 78"/>
                  <a:gd name="T58" fmla="*/ 38 w 68"/>
                  <a:gd name="T59" fmla="*/ 76 h 78"/>
                  <a:gd name="T60" fmla="*/ 32 w 68"/>
                  <a:gd name="T61" fmla="*/ 78 h 78"/>
                  <a:gd name="T62" fmla="*/ 24 w 68"/>
                  <a:gd name="T63" fmla="*/ 78 h 78"/>
                  <a:gd name="T64" fmla="*/ 6 w 68"/>
                  <a:gd name="T65" fmla="*/ 72 h 7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68"/>
                  <a:gd name="T100" fmla="*/ 0 h 78"/>
                  <a:gd name="T101" fmla="*/ 68 w 68"/>
                  <a:gd name="T102" fmla="*/ 78 h 7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68" h="78">
                    <a:moveTo>
                      <a:pt x="6" y="72"/>
                    </a:moveTo>
                    <a:lnTo>
                      <a:pt x="6" y="72"/>
                    </a:lnTo>
                    <a:lnTo>
                      <a:pt x="0" y="66"/>
                    </a:lnTo>
                    <a:lnTo>
                      <a:pt x="0" y="58"/>
                    </a:lnTo>
                    <a:lnTo>
                      <a:pt x="0" y="52"/>
                    </a:lnTo>
                    <a:lnTo>
                      <a:pt x="2" y="48"/>
                    </a:lnTo>
                    <a:lnTo>
                      <a:pt x="8" y="40"/>
                    </a:lnTo>
                    <a:lnTo>
                      <a:pt x="18" y="36"/>
                    </a:lnTo>
                    <a:lnTo>
                      <a:pt x="28" y="34"/>
                    </a:lnTo>
                    <a:lnTo>
                      <a:pt x="52" y="30"/>
                    </a:lnTo>
                    <a:lnTo>
                      <a:pt x="52" y="26"/>
                    </a:lnTo>
                    <a:lnTo>
                      <a:pt x="50" y="20"/>
                    </a:lnTo>
                    <a:lnTo>
                      <a:pt x="48" y="16"/>
                    </a:lnTo>
                    <a:lnTo>
                      <a:pt x="42" y="12"/>
                    </a:lnTo>
                    <a:lnTo>
                      <a:pt x="34" y="12"/>
                    </a:lnTo>
                    <a:lnTo>
                      <a:pt x="26" y="12"/>
                    </a:lnTo>
                    <a:lnTo>
                      <a:pt x="20" y="14"/>
                    </a:lnTo>
                    <a:lnTo>
                      <a:pt x="16" y="18"/>
                    </a:lnTo>
                    <a:lnTo>
                      <a:pt x="14" y="26"/>
                    </a:lnTo>
                    <a:lnTo>
                      <a:pt x="2" y="24"/>
                    </a:lnTo>
                    <a:lnTo>
                      <a:pt x="4" y="16"/>
                    </a:lnTo>
                    <a:lnTo>
                      <a:pt x="6" y="10"/>
                    </a:lnTo>
                    <a:lnTo>
                      <a:pt x="12" y="6"/>
                    </a:lnTo>
                    <a:lnTo>
                      <a:pt x="18" y="4"/>
                    </a:lnTo>
                    <a:lnTo>
                      <a:pt x="26" y="2"/>
                    </a:lnTo>
                    <a:lnTo>
                      <a:pt x="34" y="0"/>
                    </a:lnTo>
                    <a:lnTo>
                      <a:pt x="44" y="2"/>
                    </a:lnTo>
                    <a:lnTo>
                      <a:pt x="50" y="2"/>
                    </a:lnTo>
                    <a:lnTo>
                      <a:pt x="56" y="6"/>
                    </a:lnTo>
                    <a:lnTo>
                      <a:pt x="60" y="8"/>
                    </a:lnTo>
                    <a:lnTo>
                      <a:pt x="64" y="18"/>
                    </a:lnTo>
                    <a:lnTo>
                      <a:pt x="64" y="28"/>
                    </a:lnTo>
                    <a:lnTo>
                      <a:pt x="64" y="46"/>
                    </a:lnTo>
                    <a:lnTo>
                      <a:pt x="64" y="68"/>
                    </a:lnTo>
                    <a:lnTo>
                      <a:pt x="68" y="78"/>
                    </a:lnTo>
                    <a:lnTo>
                      <a:pt x="54" y="78"/>
                    </a:lnTo>
                    <a:lnTo>
                      <a:pt x="52" y="68"/>
                    </a:lnTo>
                    <a:lnTo>
                      <a:pt x="46" y="72"/>
                    </a:lnTo>
                    <a:lnTo>
                      <a:pt x="38" y="76"/>
                    </a:lnTo>
                    <a:lnTo>
                      <a:pt x="32" y="78"/>
                    </a:lnTo>
                    <a:lnTo>
                      <a:pt x="24" y="78"/>
                    </a:lnTo>
                    <a:lnTo>
                      <a:pt x="14" y="78"/>
                    </a:lnTo>
                    <a:lnTo>
                      <a:pt x="6" y="72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40" name="Freeform 72"/>
              <p:cNvSpPr>
                <a:spLocks/>
              </p:cNvSpPr>
              <p:nvPr/>
            </p:nvSpPr>
            <p:spPr bwMode="auto">
              <a:xfrm>
                <a:off x="932" y="2648"/>
                <a:ext cx="40" cy="28"/>
              </a:xfrm>
              <a:custGeom>
                <a:avLst/>
                <a:gdLst>
                  <a:gd name="T0" fmla="*/ 18 w 40"/>
                  <a:gd name="T1" fmla="*/ 4 h 28"/>
                  <a:gd name="T2" fmla="*/ 18 w 40"/>
                  <a:gd name="T3" fmla="*/ 4 h 28"/>
                  <a:gd name="T4" fmla="*/ 8 w 40"/>
                  <a:gd name="T5" fmla="*/ 6 h 28"/>
                  <a:gd name="T6" fmla="*/ 8 w 40"/>
                  <a:gd name="T7" fmla="*/ 6 h 28"/>
                  <a:gd name="T8" fmla="*/ 2 w 40"/>
                  <a:gd name="T9" fmla="*/ 10 h 28"/>
                  <a:gd name="T10" fmla="*/ 2 w 40"/>
                  <a:gd name="T11" fmla="*/ 10 h 28"/>
                  <a:gd name="T12" fmla="*/ 0 w 40"/>
                  <a:gd name="T13" fmla="*/ 18 h 28"/>
                  <a:gd name="T14" fmla="*/ 0 w 40"/>
                  <a:gd name="T15" fmla="*/ 18 h 28"/>
                  <a:gd name="T16" fmla="*/ 2 w 40"/>
                  <a:gd name="T17" fmla="*/ 22 h 28"/>
                  <a:gd name="T18" fmla="*/ 4 w 40"/>
                  <a:gd name="T19" fmla="*/ 26 h 28"/>
                  <a:gd name="T20" fmla="*/ 4 w 40"/>
                  <a:gd name="T21" fmla="*/ 26 h 28"/>
                  <a:gd name="T22" fmla="*/ 10 w 40"/>
                  <a:gd name="T23" fmla="*/ 28 h 28"/>
                  <a:gd name="T24" fmla="*/ 16 w 40"/>
                  <a:gd name="T25" fmla="*/ 28 h 28"/>
                  <a:gd name="T26" fmla="*/ 16 w 40"/>
                  <a:gd name="T27" fmla="*/ 28 h 28"/>
                  <a:gd name="T28" fmla="*/ 22 w 40"/>
                  <a:gd name="T29" fmla="*/ 28 h 28"/>
                  <a:gd name="T30" fmla="*/ 28 w 40"/>
                  <a:gd name="T31" fmla="*/ 26 h 28"/>
                  <a:gd name="T32" fmla="*/ 28 w 40"/>
                  <a:gd name="T33" fmla="*/ 26 h 28"/>
                  <a:gd name="T34" fmla="*/ 34 w 40"/>
                  <a:gd name="T35" fmla="*/ 22 h 28"/>
                  <a:gd name="T36" fmla="*/ 38 w 40"/>
                  <a:gd name="T37" fmla="*/ 16 h 28"/>
                  <a:gd name="T38" fmla="*/ 38 w 40"/>
                  <a:gd name="T39" fmla="*/ 16 h 28"/>
                  <a:gd name="T40" fmla="*/ 38 w 40"/>
                  <a:gd name="T41" fmla="*/ 12 h 28"/>
                  <a:gd name="T42" fmla="*/ 40 w 40"/>
                  <a:gd name="T43" fmla="*/ 4 h 28"/>
                  <a:gd name="T44" fmla="*/ 40 w 40"/>
                  <a:gd name="T45" fmla="*/ 0 h 28"/>
                  <a:gd name="T46" fmla="*/ 40 w 40"/>
                  <a:gd name="T47" fmla="*/ 0 h 28"/>
                  <a:gd name="T48" fmla="*/ 18 w 40"/>
                  <a:gd name="T49" fmla="*/ 4 h 2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40"/>
                  <a:gd name="T76" fmla="*/ 0 h 28"/>
                  <a:gd name="T77" fmla="*/ 40 w 40"/>
                  <a:gd name="T78" fmla="*/ 28 h 2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40" h="28">
                    <a:moveTo>
                      <a:pt x="18" y="4"/>
                    </a:moveTo>
                    <a:lnTo>
                      <a:pt x="18" y="4"/>
                    </a:lnTo>
                    <a:lnTo>
                      <a:pt x="8" y="6"/>
                    </a:lnTo>
                    <a:lnTo>
                      <a:pt x="2" y="10"/>
                    </a:lnTo>
                    <a:lnTo>
                      <a:pt x="0" y="18"/>
                    </a:lnTo>
                    <a:lnTo>
                      <a:pt x="2" y="22"/>
                    </a:lnTo>
                    <a:lnTo>
                      <a:pt x="4" y="26"/>
                    </a:lnTo>
                    <a:lnTo>
                      <a:pt x="10" y="28"/>
                    </a:lnTo>
                    <a:lnTo>
                      <a:pt x="16" y="28"/>
                    </a:lnTo>
                    <a:lnTo>
                      <a:pt x="22" y="28"/>
                    </a:lnTo>
                    <a:lnTo>
                      <a:pt x="28" y="26"/>
                    </a:lnTo>
                    <a:lnTo>
                      <a:pt x="34" y="22"/>
                    </a:lnTo>
                    <a:lnTo>
                      <a:pt x="38" y="16"/>
                    </a:lnTo>
                    <a:lnTo>
                      <a:pt x="38" y="12"/>
                    </a:lnTo>
                    <a:lnTo>
                      <a:pt x="40" y="4"/>
                    </a:lnTo>
                    <a:lnTo>
                      <a:pt x="40" y="0"/>
                    </a:lnTo>
                    <a:lnTo>
                      <a:pt x="18" y="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41" name="Freeform 73"/>
              <p:cNvSpPr>
                <a:spLocks/>
              </p:cNvSpPr>
              <p:nvPr/>
            </p:nvSpPr>
            <p:spPr bwMode="auto">
              <a:xfrm>
                <a:off x="1188" y="2584"/>
                <a:ext cx="36" cy="102"/>
              </a:xfrm>
              <a:custGeom>
                <a:avLst/>
                <a:gdLst>
                  <a:gd name="T0" fmla="*/ 16 w 36"/>
                  <a:gd name="T1" fmla="*/ 100 h 102"/>
                  <a:gd name="T2" fmla="*/ 16 w 36"/>
                  <a:gd name="T3" fmla="*/ 100 h 102"/>
                  <a:gd name="T4" fmla="*/ 14 w 36"/>
                  <a:gd name="T5" fmla="*/ 98 h 102"/>
                  <a:gd name="T6" fmla="*/ 12 w 36"/>
                  <a:gd name="T7" fmla="*/ 94 h 102"/>
                  <a:gd name="T8" fmla="*/ 12 w 36"/>
                  <a:gd name="T9" fmla="*/ 94 h 102"/>
                  <a:gd name="T10" fmla="*/ 10 w 36"/>
                  <a:gd name="T11" fmla="*/ 88 h 102"/>
                  <a:gd name="T12" fmla="*/ 10 w 36"/>
                  <a:gd name="T13" fmla="*/ 80 h 102"/>
                  <a:gd name="T14" fmla="*/ 10 w 36"/>
                  <a:gd name="T15" fmla="*/ 36 h 102"/>
                  <a:gd name="T16" fmla="*/ 0 w 36"/>
                  <a:gd name="T17" fmla="*/ 36 h 102"/>
                  <a:gd name="T18" fmla="*/ 0 w 36"/>
                  <a:gd name="T19" fmla="*/ 26 h 102"/>
                  <a:gd name="T20" fmla="*/ 10 w 36"/>
                  <a:gd name="T21" fmla="*/ 26 h 102"/>
                  <a:gd name="T22" fmla="*/ 10 w 36"/>
                  <a:gd name="T23" fmla="*/ 8 h 102"/>
                  <a:gd name="T24" fmla="*/ 22 w 36"/>
                  <a:gd name="T25" fmla="*/ 0 h 102"/>
                  <a:gd name="T26" fmla="*/ 22 w 36"/>
                  <a:gd name="T27" fmla="*/ 26 h 102"/>
                  <a:gd name="T28" fmla="*/ 36 w 36"/>
                  <a:gd name="T29" fmla="*/ 26 h 102"/>
                  <a:gd name="T30" fmla="*/ 36 w 36"/>
                  <a:gd name="T31" fmla="*/ 36 h 102"/>
                  <a:gd name="T32" fmla="*/ 22 w 36"/>
                  <a:gd name="T33" fmla="*/ 36 h 102"/>
                  <a:gd name="T34" fmla="*/ 22 w 36"/>
                  <a:gd name="T35" fmla="*/ 80 h 102"/>
                  <a:gd name="T36" fmla="*/ 22 w 36"/>
                  <a:gd name="T37" fmla="*/ 80 h 102"/>
                  <a:gd name="T38" fmla="*/ 22 w 36"/>
                  <a:gd name="T39" fmla="*/ 86 h 102"/>
                  <a:gd name="T40" fmla="*/ 22 w 36"/>
                  <a:gd name="T41" fmla="*/ 86 h 102"/>
                  <a:gd name="T42" fmla="*/ 26 w 36"/>
                  <a:gd name="T43" fmla="*/ 90 h 102"/>
                  <a:gd name="T44" fmla="*/ 26 w 36"/>
                  <a:gd name="T45" fmla="*/ 90 h 102"/>
                  <a:gd name="T46" fmla="*/ 30 w 36"/>
                  <a:gd name="T47" fmla="*/ 90 h 102"/>
                  <a:gd name="T48" fmla="*/ 30 w 36"/>
                  <a:gd name="T49" fmla="*/ 90 h 102"/>
                  <a:gd name="T50" fmla="*/ 36 w 36"/>
                  <a:gd name="T51" fmla="*/ 90 h 102"/>
                  <a:gd name="T52" fmla="*/ 36 w 36"/>
                  <a:gd name="T53" fmla="*/ 100 h 102"/>
                  <a:gd name="T54" fmla="*/ 36 w 36"/>
                  <a:gd name="T55" fmla="*/ 100 h 102"/>
                  <a:gd name="T56" fmla="*/ 28 w 36"/>
                  <a:gd name="T57" fmla="*/ 102 h 102"/>
                  <a:gd name="T58" fmla="*/ 28 w 36"/>
                  <a:gd name="T59" fmla="*/ 102 h 102"/>
                  <a:gd name="T60" fmla="*/ 22 w 36"/>
                  <a:gd name="T61" fmla="*/ 102 h 102"/>
                  <a:gd name="T62" fmla="*/ 16 w 36"/>
                  <a:gd name="T63" fmla="*/ 100 h 10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36"/>
                  <a:gd name="T97" fmla="*/ 0 h 102"/>
                  <a:gd name="T98" fmla="*/ 36 w 36"/>
                  <a:gd name="T99" fmla="*/ 102 h 102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36" h="102">
                    <a:moveTo>
                      <a:pt x="16" y="100"/>
                    </a:moveTo>
                    <a:lnTo>
                      <a:pt x="16" y="100"/>
                    </a:lnTo>
                    <a:lnTo>
                      <a:pt x="14" y="98"/>
                    </a:lnTo>
                    <a:lnTo>
                      <a:pt x="12" y="94"/>
                    </a:lnTo>
                    <a:lnTo>
                      <a:pt x="10" y="88"/>
                    </a:lnTo>
                    <a:lnTo>
                      <a:pt x="10" y="80"/>
                    </a:lnTo>
                    <a:lnTo>
                      <a:pt x="10" y="36"/>
                    </a:lnTo>
                    <a:lnTo>
                      <a:pt x="0" y="36"/>
                    </a:lnTo>
                    <a:lnTo>
                      <a:pt x="0" y="26"/>
                    </a:lnTo>
                    <a:lnTo>
                      <a:pt x="10" y="26"/>
                    </a:lnTo>
                    <a:lnTo>
                      <a:pt x="10" y="8"/>
                    </a:lnTo>
                    <a:lnTo>
                      <a:pt x="22" y="0"/>
                    </a:lnTo>
                    <a:lnTo>
                      <a:pt x="22" y="26"/>
                    </a:lnTo>
                    <a:lnTo>
                      <a:pt x="36" y="26"/>
                    </a:lnTo>
                    <a:lnTo>
                      <a:pt x="36" y="36"/>
                    </a:lnTo>
                    <a:lnTo>
                      <a:pt x="22" y="36"/>
                    </a:lnTo>
                    <a:lnTo>
                      <a:pt x="22" y="80"/>
                    </a:lnTo>
                    <a:lnTo>
                      <a:pt x="22" y="86"/>
                    </a:lnTo>
                    <a:lnTo>
                      <a:pt x="26" y="90"/>
                    </a:lnTo>
                    <a:lnTo>
                      <a:pt x="30" y="90"/>
                    </a:lnTo>
                    <a:lnTo>
                      <a:pt x="36" y="90"/>
                    </a:lnTo>
                    <a:lnTo>
                      <a:pt x="36" y="100"/>
                    </a:lnTo>
                    <a:lnTo>
                      <a:pt x="28" y="102"/>
                    </a:lnTo>
                    <a:lnTo>
                      <a:pt x="22" y="102"/>
                    </a:lnTo>
                    <a:lnTo>
                      <a:pt x="16" y="10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42" name="Freeform 74"/>
              <p:cNvSpPr>
                <a:spLocks/>
              </p:cNvSpPr>
              <p:nvPr/>
            </p:nvSpPr>
            <p:spPr bwMode="auto">
              <a:xfrm>
                <a:off x="876" y="2584"/>
                <a:ext cx="36" cy="102"/>
              </a:xfrm>
              <a:custGeom>
                <a:avLst/>
                <a:gdLst>
                  <a:gd name="T0" fmla="*/ 16 w 36"/>
                  <a:gd name="T1" fmla="*/ 100 h 102"/>
                  <a:gd name="T2" fmla="*/ 16 w 36"/>
                  <a:gd name="T3" fmla="*/ 100 h 102"/>
                  <a:gd name="T4" fmla="*/ 14 w 36"/>
                  <a:gd name="T5" fmla="*/ 98 h 102"/>
                  <a:gd name="T6" fmla="*/ 12 w 36"/>
                  <a:gd name="T7" fmla="*/ 94 h 102"/>
                  <a:gd name="T8" fmla="*/ 12 w 36"/>
                  <a:gd name="T9" fmla="*/ 94 h 102"/>
                  <a:gd name="T10" fmla="*/ 10 w 36"/>
                  <a:gd name="T11" fmla="*/ 88 h 102"/>
                  <a:gd name="T12" fmla="*/ 10 w 36"/>
                  <a:gd name="T13" fmla="*/ 80 h 102"/>
                  <a:gd name="T14" fmla="*/ 10 w 36"/>
                  <a:gd name="T15" fmla="*/ 36 h 102"/>
                  <a:gd name="T16" fmla="*/ 0 w 36"/>
                  <a:gd name="T17" fmla="*/ 36 h 102"/>
                  <a:gd name="T18" fmla="*/ 0 w 36"/>
                  <a:gd name="T19" fmla="*/ 26 h 102"/>
                  <a:gd name="T20" fmla="*/ 10 w 36"/>
                  <a:gd name="T21" fmla="*/ 26 h 102"/>
                  <a:gd name="T22" fmla="*/ 10 w 36"/>
                  <a:gd name="T23" fmla="*/ 8 h 102"/>
                  <a:gd name="T24" fmla="*/ 22 w 36"/>
                  <a:gd name="T25" fmla="*/ 0 h 102"/>
                  <a:gd name="T26" fmla="*/ 22 w 36"/>
                  <a:gd name="T27" fmla="*/ 26 h 102"/>
                  <a:gd name="T28" fmla="*/ 34 w 36"/>
                  <a:gd name="T29" fmla="*/ 26 h 102"/>
                  <a:gd name="T30" fmla="*/ 34 w 36"/>
                  <a:gd name="T31" fmla="*/ 36 h 102"/>
                  <a:gd name="T32" fmla="*/ 22 w 36"/>
                  <a:gd name="T33" fmla="*/ 36 h 102"/>
                  <a:gd name="T34" fmla="*/ 22 w 36"/>
                  <a:gd name="T35" fmla="*/ 80 h 102"/>
                  <a:gd name="T36" fmla="*/ 22 w 36"/>
                  <a:gd name="T37" fmla="*/ 80 h 102"/>
                  <a:gd name="T38" fmla="*/ 22 w 36"/>
                  <a:gd name="T39" fmla="*/ 86 h 102"/>
                  <a:gd name="T40" fmla="*/ 22 w 36"/>
                  <a:gd name="T41" fmla="*/ 86 h 102"/>
                  <a:gd name="T42" fmla="*/ 24 w 36"/>
                  <a:gd name="T43" fmla="*/ 90 h 102"/>
                  <a:gd name="T44" fmla="*/ 24 w 36"/>
                  <a:gd name="T45" fmla="*/ 90 h 102"/>
                  <a:gd name="T46" fmla="*/ 30 w 36"/>
                  <a:gd name="T47" fmla="*/ 90 h 102"/>
                  <a:gd name="T48" fmla="*/ 30 w 36"/>
                  <a:gd name="T49" fmla="*/ 90 h 102"/>
                  <a:gd name="T50" fmla="*/ 34 w 36"/>
                  <a:gd name="T51" fmla="*/ 90 h 102"/>
                  <a:gd name="T52" fmla="*/ 36 w 36"/>
                  <a:gd name="T53" fmla="*/ 100 h 102"/>
                  <a:gd name="T54" fmla="*/ 36 w 36"/>
                  <a:gd name="T55" fmla="*/ 100 h 102"/>
                  <a:gd name="T56" fmla="*/ 28 w 36"/>
                  <a:gd name="T57" fmla="*/ 102 h 102"/>
                  <a:gd name="T58" fmla="*/ 28 w 36"/>
                  <a:gd name="T59" fmla="*/ 102 h 102"/>
                  <a:gd name="T60" fmla="*/ 20 w 36"/>
                  <a:gd name="T61" fmla="*/ 102 h 102"/>
                  <a:gd name="T62" fmla="*/ 16 w 36"/>
                  <a:gd name="T63" fmla="*/ 100 h 10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36"/>
                  <a:gd name="T97" fmla="*/ 0 h 102"/>
                  <a:gd name="T98" fmla="*/ 36 w 36"/>
                  <a:gd name="T99" fmla="*/ 102 h 102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36" h="102">
                    <a:moveTo>
                      <a:pt x="16" y="100"/>
                    </a:moveTo>
                    <a:lnTo>
                      <a:pt x="16" y="100"/>
                    </a:lnTo>
                    <a:lnTo>
                      <a:pt x="14" y="98"/>
                    </a:lnTo>
                    <a:lnTo>
                      <a:pt x="12" y="94"/>
                    </a:lnTo>
                    <a:lnTo>
                      <a:pt x="10" y="88"/>
                    </a:lnTo>
                    <a:lnTo>
                      <a:pt x="10" y="80"/>
                    </a:lnTo>
                    <a:lnTo>
                      <a:pt x="10" y="36"/>
                    </a:lnTo>
                    <a:lnTo>
                      <a:pt x="0" y="36"/>
                    </a:lnTo>
                    <a:lnTo>
                      <a:pt x="0" y="26"/>
                    </a:lnTo>
                    <a:lnTo>
                      <a:pt x="10" y="26"/>
                    </a:lnTo>
                    <a:lnTo>
                      <a:pt x="10" y="8"/>
                    </a:lnTo>
                    <a:lnTo>
                      <a:pt x="22" y="0"/>
                    </a:lnTo>
                    <a:lnTo>
                      <a:pt x="22" y="26"/>
                    </a:lnTo>
                    <a:lnTo>
                      <a:pt x="34" y="26"/>
                    </a:lnTo>
                    <a:lnTo>
                      <a:pt x="34" y="36"/>
                    </a:lnTo>
                    <a:lnTo>
                      <a:pt x="22" y="36"/>
                    </a:lnTo>
                    <a:lnTo>
                      <a:pt x="22" y="80"/>
                    </a:lnTo>
                    <a:lnTo>
                      <a:pt x="22" y="86"/>
                    </a:lnTo>
                    <a:lnTo>
                      <a:pt x="24" y="90"/>
                    </a:lnTo>
                    <a:lnTo>
                      <a:pt x="30" y="90"/>
                    </a:lnTo>
                    <a:lnTo>
                      <a:pt x="34" y="90"/>
                    </a:lnTo>
                    <a:lnTo>
                      <a:pt x="36" y="100"/>
                    </a:lnTo>
                    <a:lnTo>
                      <a:pt x="28" y="102"/>
                    </a:lnTo>
                    <a:lnTo>
                      <a:pt x="20" y="102"/>
                    </a:lnTo>
                    <a:lnTo>
                      <a:pt x="16" y="10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43" name="Freeform 75"/>
              <p:cNvSpPr>
                <a:spLocks/>
              </p:cNvSpPr>
              <p:nvPr/>
            </p:nvSpPr>
            <p:spPr bwMode="auto">
              <a:xfrm>
                <a:off x="836" y="2584"/>
                <a:ext cx="36" cy="102"/>
              </a:xfrm>
              <a:custGeom>
                <a:avLst/>
                <a:gdLst>
                  <a:gd name="T0" fmla="*/ 16 w 36"/>
                  <a:gd name="T1" fmla="*/ 100 h 102"/>
                  <a:gd name="T2" fmla="*/ 16 w 36"/>
                  <a:gd name="T3" fmla="*/ 100 h 102"/>
                  <a:gd name="T4" fmla="*/ 14 w 36"/>
                  <a:gd name="T5" fmla="*/ 98 h 102"/>
                  <a:gd name="T6" fmla="*/ 10 w 36"/>
                  <a:gd name="T7" fmla="*/ 94 h 102"/>
                  <a:gd name="T8" fmla="*/ 10 w 36"/>
                  <a:gd name="T9" fmla="*/ 94 h 102"/>
                  <a:gd name="T10" fmla="*/ 10 w 36"/>
                  <a:gd name="T11" fmla="*/ 80 h 102"/>
                  <a:gd name="T12" fmla="*/ 10 w 36"/>
                  <a:gd name="T13" fmla="*/ 36 h 102"/>
                  <a:gd name="T14" fmla="*/ 0 w 36"/>
                  <a:gd name="T15" fmla="*/ 36 h 102"/>
                  <a:gd name="T16" fmla="*/ 0 w 36"/>
                  <a:gd name="T17" fmla="*/ 26 h 102"/>
                  <a:gd name="T18" fmla="*/ 10 w 36"/>
                  <a:gd name="T19" fmla="*/ 26 h 102"/>
                  <a:gd name="T20" fmla="*/ 10 w 36"/>
                  <a:gd name="T21" fmla="*/ 8 h 102"/>
                  <a:gd name="T22" fmla="*/ 22 w 36"/>
                  <a:gd name="T23" fmla="*/ 0 h 102"/>
                  <a:gd name="T24" fmla="*/ 22 w 36"/>
                  <a:gd name="T25" fmla="*/ 26 h 102"/>
                  <a:gd name="T26" fmla="*/ 34 w 36"/>
                  <a:gd name="T27" fmla="*/ 26 h 102"/>
                  <a:gd name="T28" fmla="*/ 34 w 36"/>
                  <a:gd name="T29" fmla="*/ 36 h 102"/>
                  <a:gd name="T30" fmla="*/ 22 w 36"/>
                  <a:gd name="T31" fmla="*/ 36 h 102"/>
                  <a:gd name="T32" fmla="*/ 22 w 36"/>
                  <a:gd name="T33" fmla="*/ 80 h 102"/>
                  <a:gd name="T34" fmla="*/ 22 w 36"/>
                  <a:gd name="T35" fmla="*/ 80 h 102"/>
                  <a:gd name="T36" fmla="*/ 22 w 36"/>
                  <a:gd name="T37" fmla="*/ 86 h 102"/>
                  <a:gd name="T38" fmla="*/ 22 w 36"/>
                  <a:gd name="T39" fmla="*/ 86 h 102"/>
                  <a:gd name="T40" fmla="*/ 24 w 36"/>
                  <a:gd name="T41" fmla="*/ 90 h 102"/>
                  <a:gd name="T42" fmla="*/ 24 w 36"/>
                  <a:gd name="T43" fmla="*/ 90 h 102"/>
                  <a:gd name="T44" fmla="*/ 30 w 36"/>
                  <a:gd name="T45" fmla="*/ 90 h 102"/>
                  <a:gd name="T46" fmla="*/ 30 w 36"/>
                  <a:gd name="T47" fmla="*/ 90 h 102"/>
                  <a:gd name="T48" fmla="*/ 34 w 36"/>
                  <a:gd name="T49" fmla="*/ 90 h 102"/>
                  <a:gd name="T50" fmla="*/ 36 w 36"/>
                  <a:gd name="T51" fmla="*/ 100 h 102"/>
                  <a:gd name="T52" fmla="*/ 36 w 36"/>
                  <a:gd name="T53" fmla="*/ 100 h 102"/>
                  <a:gd name="T54" fmla="*/ 28 w 36"/>
                  <a:gd name="T55" fmla="*/ 102 h 102"/>
                  <a:gd name="T56" fmla="*/ 28 w 36"/>
                  <a:gd name="T57" fmla="*/ 102 h 102"/>
                  <a:gd name="T58" fmla="*/ 20 w 36"/>
                  <a:gd name="T59" fmla="*/ 102 h 102"/>
                  <a:gd name="T60" fmla="*/ 16 w 36"/>
                  <a:gd name="T61" fmla="*/ 100 h 102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36"/>
                  <a:gd name="T94" fmla="*/ 0 h 102"/>
                  <a:gd name="T95" fmla="*/ 36 w 36"/>
                  <a:gd name="T96" fmla="*/ 102 h 102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36" h="102">
                    <a:moveTo>
                      <a:pt x="16" y="100"/>
                    </a:moveTo>
                    <a:lnTo>
                      <a:pt x="16" y="100"/>
                    </a:lnTo>
                    <a:lnTo>
                      <a:pt x="14" y="98"/>
                    </a:lnTo>
                    <a:lnTo>
                      <a:pt x="10" y="94"/>
                    </a:lnTo>
                    <a:lnTo>
                      <a:pt x="10" y="80"/>
                    </a:lnTo>
                    <a:lnTo>
                      <a:pt x="10" y="36"/>
                    </a:lnTo>
                    <a:lnTo>
                      <a:pt x="0" y="36"/>
                    </a:lnTo>
                    <a:lnTo>
                      <a:pt x="0" y="26"/>
                    </a:lnTo>
                    <a:lnTo>
                      <a:pt x="10" y="26"/>
                    </a:lnTo>
                    <a:lnTo>
                      <a:pt x="10" y="8"/>
                    </a:lnTo>
                    <a:lnTo>
                      <a:pt x="22" y="0"/>
                    </a:lnTo>
                    <a:lnTo>
                      <a:pt x="22" y="26"/>
                    </a:lnTo>
                    <a:lnTo>
                      <a:pt x="34" y="26"/>
                    </a:lnTo>
                    <a:lnTo>
                      <a:pt x="34" y="36"/>
                    </a:lnTo>
                    <a:lnTo>
                      <a:pt x="22" y="36"/>
                    </a:lnTo>
                    <a:lnTo>
                      <a:pt x="22" y="80"/>
                    </a:lnTo>
                    <a:lnTo>
                      <a:pt x="22" y="86"/>
                    </a:lnTo>
                    <a:lnTo>
                      <a:pt x="24" y="90"/>
                    </a:lnTo>
                    <a:lnTo>
                      <a:pt x="30" y="90"/>
                    </a:lnTo>
                    <a:lnTo>
                      <a:pt x="34" y="90"/>
                    </a:lnTo>
                    <a:lnTo>
                      <a:pt x="36" y="100"/>
                    </a:lnTo>
                    <a:lnTo>
                      <a:pt x="28" y="102"/>
                    </a:lnTo>
                    <a:lnTo>
                      <a:pt x="20" y="102"/>
                    </a:lnTo>
                    <a:lnTo>
                      <a:pt x="16" y="10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44" name="Rectangle 76"/>
              <p:cNvSpPr>
                <a:spLocks noChangeArrowheads="1"/>
              </p:cNvSpPr>
              <p:nvPr/>
            </p:nvSpPr>
            <p:spPr bwMode="auto">
              <a:xfrm>
                <a:off x="1160" y="2582"/>
                <a:ext cx="14" cy="1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45" name="Freeform 77"/>
              <p:cNvSpPr>
                <a:spLocks/>
              </p:cNvSpPr>
              <p:nvPr/>
            </p:nvSpPr>
            <p:spPr bwMode="auto">
              <a:xfrm>
                <a:off x="1076" y="2582"/>
                <a:ext cx="60" cy="104"/>
              </a:xfrm>
              <a:custGeom>
                <a:avLst/>
                <a:gdLst>
                  <a:gd name="T0" fmla="*/ 48 w 60"/>
                  <a:gd name="T1" fmla="*/ 104 h 104"/>
                  <a:gd name="T2" fmla="*/ 48 w 60"/>
                  <a:gd name="T3" fmla="*/ 56 h 104"/>
                  <a:gd name="T4" fmla="*/ 48 w 60"/>
                  <a:gd name="T5" fmla="*/ 56 h 104"/>
                  <a:gd name="T6" fmla="*/ 46 w 60"/>
                  <a:gd name="T7" fmla="*/ 48 h 104"/>
                  <a:gd name="T8" fmla="*/ 44 w 60"/>
                  <a:gd name="T9" fmla="*/ 42 h 104"/>
                  <a:gd name="T10" fmla="*/ 44 w 60"/>
                  <a:gd name="T11" fmla="*/ 42 h 104"/>
                  <a:gd name="T12" fmla="*/ 38 w 60"/>
                  <a:gd name="T13" fmla="*/ 38 h 104"/>
                  <a:gd name="T14" fmla="*/ 32 w 60"/>
                  <a:gd name="T15" fmla="*/ 38 h 104"/>
                  <a:gd name="T16" fmla="*/ 32 w 60"/>
                  <a:gd name="T17" fmla="*/ 38 h 104"/>
                  <a:gd name="T18" fmla="*/ 26 w 60"/>
                  <a:gd name="T19" fmla="*/ 38 h 104"/>
                  <a:gd name="T20" fmla="*/ 22 w 60"/>
                  <a:gd name="T21" fmla="*/ 40 h 104"/>
                  <a:gd name="T22" fmla="*/ 22 w 60"/>
                  <a:gd name="T23" fmla="*/ 40 h 104"/>
                  <a:gd name="T24" fmla="*/ 16 w 60"/>
                  <a:gd name="T25" fmla="*/ 44 h 104"/>
                  <a:gd name="T26" fmla="*/ 14 w 60"/>
                  <a:gd name="T27" fmla="*/ 48 h 104"/>
                  <a:gd name="T28" fmla="*/ 14 w 60"/>
                  <a:gd name="T29" fmla="*/ 48 h 104"/>
                  <a:gd name="T30" fmla="*/ 12 w 60"/>
                  <a:gd name="T31" fmla="*/ 54 h 104"/>
                  <a:gd name="T32" fmla="*/ 12 w 60"/>
                  <a:gd name="T33" fmla="*/ 62 h 104"/>
                  <a:gd name="T34" fmla="*/ 12 w 60"/>
                  <a:gd name="T35" fmla="*/ 104 h 104"/>
                  <a:gd name="T36" fmla="*/ 0 w 60"/>
                  <a:gd name="T37" fmla="*/ 104 h 104"/>
                  <a:gd name="T38" fmla="*/ 0 w 60"/>
                  <a:gd name="T39" fmla="*/ 0 h 104"/>
                  <a:gd name="T40" fmla="*/ 12 w 60"/>
                  <a:gd name="T41" fmla="*/ 0 h 104"/>
                  <a:gd name="T42" fmla="*/ 12 w 60"/>
                  <a:gd name="T43" fmla="*/ 36 h 104"/>
                  <a:gd name="T44" fmla="*/ 12 w 60"/>
                  <a:gd name="T45" fmla="*/ 36 h 104"/>
                  <a:gd name="T46" fmla="*/ 16 w 60"/>
                  <a:gd name="T47" fmla="*/ 32 h 104"/>
                  <a:gd name="T48" fmla="*/ 22 w 60"/>
                  <a:gd name="T49" fmla="*/ 30 h 104"/>
                  <a:gd name="T50" fmla="*/ 28 w 60"/>
                  <a:gd name="T51" fmla="*/ 28 h 104"/>
                  <a:gd name="T52" fmla="*/ 34 w 60"/>
                  <a:gd name="T53" fmla="*/ 26 h 104"/>
                  <a:gd name="T54" fmla="*/ 34 w 60"/>
                  <a:gd name="T55" fmla="*/ 26 h 104"/>
                  <a:gd name="T56" fmla="*/ 42 w 60"/>
                  <a:gd name="T57" fmla="*/ 28 h 104"/>
                  <a:gd name="T58" fmla="*/ 48 w 60"/>
                  <a:gd name="T59" fmla="*/ 30 h 104"/>
                  <a:gd name="T60" fmla="*/ 48 w 60"/>
                  <a:gd name="T61" fmla="*/ 30 h 104"/>
                  <a:gd name="T62" fmla="*/ 54 w 60"/>
                  <a:gd name="T63" fmla="*/ 34 h 104"/>
                  <a:gd name="T64" fmla="*/ 58 w 60"/>
                  <a:gd name="T65" fmla="*/ 40 h 104"/>
                  <a:gd name="T66" fmla="*/ 58 w 60"/>
                  <a:gd name="T67" fmla="*/ 40 h 104"/>
                  <a:gd name="T68" fmla="*/ 60 w 60"/>
                  <a:gd name="T69" fmla="*/ 46 h 104"/>
                  <a:gd name="T70" fmla="*/ 60 w 60"/>
                  <a:gd name="T71" fmla="*/ 56 h 104"/>
                  <a:gd name="T72" fmla="*/ 60 w 60"/>
                  <a:gd name="T73" fmla="*/ 104 h 104"/>
                  <a:gd name="T74" fmla="*/ 48 w 60"/>
                  <a:gd name="T75" fmla="*/ 104 h 104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60"/>
                  <a:gd name="T115" fmla="*/ 0 h 104"/>
                  <a:gd name="T116" fmla="*/ 60 w 60"/>
                  <a:gd name="T117" fmla="*/ 104 h 104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60" h="104">
                    <a:moveTo>
                      <a:pt x="48" y="104"/>
                    </a:moveTo>
                    <a:lnTo>
                      <a:pt x="48" y="56"/>
                    </a:lnTo>
                    <a:lnTo>
                      <a:pt x="46" y="48"/>
                    </a:lnTo>
                    <a:lnTo>
                      <a:pt x="44" y="42"/>
                    </a:lnTo>
                    <a:lnTo>
                      <a:pt x="38" y="38"/>
                    </a:lnTo>
                    <a:lnTo>
                      <a:pt x="32" y="38"/>
                    </a:lnTo>
                    <a:lnTo>
                      <a:pt x="26" y="38"/>
                    </a:lnTo>
                    <a:lnTo>
                      <a:pt x="22" y="40"/>
                    </a:lnTo>
                    <a:lnTo>
                      <a:pt x="16" y="44"/>
                    </a:lnTo>
                    <a:lnTo>
                      <a:pt x="14" y="48"/>
                    </a:lnTo>
                    <a:lnTo>
                      <a:pt x="12" y="54"/>
                    </a:lnTo>
                    <a:lnTo>
                      <a:pt x="12" y="62"/>
                    </a:lnTo>
                    <a:lnTo>
                      <a:pt x="12" y="104"/>
                    </a:lnTo>
                    <a:lnTo>
                      <a:pt x="0" y="104"/>
                    </a:lnTo>
                    <a:lnTo>
                      <a:pt x="0" y="0"/>
                    </a:lnTo>
                    <a:lnTo>
                      <a:pt x="12" y="0"/>
                    </a:lnTo>
                    <a:lnTo>
                      <a:pt x="12" y="36"/>
                    </a:lnTo>
                    <a:lnTo>
                      <a:pt x="16" y="32"/>
                    </a:lnTo>
                    <a:lnTo>
                      <a:pt x="22" y="30"/>
                    </a:lnTo>
                    <a:lnTo>
                      <a:pt x="28" y="28"/>
                    </a:lnTo>
                    <a:lnTo>
                      <a:pt x="34" y="26"/>
                    </a:lnTo>
                    <a:lnTo>
                      <a:pt x="42" y="28"/>
                    </a:lnTo>
                    <a:lnTo>
                      <a:pt x="48" y="30"/>
                    </a:lnTo>
                    <a:lnTo>
                      <a:pt x="54" y="34"/>
                    </a:lnTo>
                    <a:lnTo>
                      <a:pt x="58" y="40"/>
                    </a:lnTo>
                    <a:lnTo>
                      <a:pt x="60" y="46"/>
                    </a:lnTo>
                    <a:lnTo>
                      <a:pt x="60" y="56"/>
                    </a:lnTo>
                    <a:lnTo>
                      <a:pt x="60" y="104"/>
                    </a:lnTo>
                    <a:lnTo>
                      <a:pt x="48" y="10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46" name="Freeform 78"/>
              <p:cNvSpPr>
                <a:spLocks/>
              </p:cNvSpPr>
              <p:nvPr/>
            </p:nvSpPr>
            <p:spPr bwMode="auto">
              <a:xfrm>
                <a:off x="738" y="2582"/>
                <a:ext cx="96" cy="104"/>
              </a:xfrm>
              <a:custGeom>
                <a:avLst/>
                <a:gdLst>
                  <a:gd name="T0" fmla="*/ 80 w 96"/>
                  <a:gd name="T1" fmla="*/ 104 h 104"/>
                  <a:gd name="T2" fmla="*/ 68 w 96"/>
                  <a:gd name="T3" fmla="*/ 72 h 104"/>
                  <a:gd name="T4" fmla="*/ 26 w 96"/>
                  <a:gd name="T5" fmla="*/ 72 h 104"/>
                  <a:gd name="T6" fmla="*/ 14 w 96"/>
                  <a:gd name="T7" fmla="*/ 104 h 104"/>
                  <a:gd name="T8" fmla="*/ 0 w 96"/>
                  <a:gd name="T9" fmla="*/ 104 h 104"/>
                  <a:gd name="T10" fmla="*/ 40 w 96"/>
                  <a:gd name="T11" fmla="*/ 0 h 104"/>
                  <a:gd name="T12" fmla="*/ 54 w 96"/>
                  <a:gd name="T13" fmla="*/ 0 h 104"/>
                  <a:gd name="T14" fmla="*/ 96 w 96"/>
                  <a:gd name="T15" fmla="*/ 104 h 104"/>
                  <a:gd name="T16" fmla="*/ 80 w 96"/>
                  <a:gd name="T17" fmla="*/ 104 h 10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6"/>
                  <a:gd name="T28" fmla="*/ 0 h 104"/>
                  <a:gd name="T29" fmla="*/ 96 w 96"/>
                  <a:gd name="T30" fmla="*/ 104 h 10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6" h="104">
                    <a:moveTo>
                      <a:pt x="80" y="104"/>
                    </a:moveTo>
                    <a:lnTo>
                      <a:pt x="68" y="72"/>
                    </a:lnTo>
                    <a:lnTo>
                      <a:pt x="26" y="72"/>
                    </a:lnTo>
                    <a:lnTo>
                      <a:pt x="14" y="104"/>
                    </a:lnTo>
                    <a:lnTo>
                      <a:pt x="0" y="104"/>
                    </a:lnTo>
                    <a:lnTo>
                      <a:pt x="40" y="0"/>
                    </a:lnTo>
                    <a:lnTo>
                      <a:pt x="54" y="0"/>
                    </a:lnTo>
                    <a:lnTo>
                      <a:pt x="96" y="104"/>
                    </a:lnTo>
                    <a:lnTo>
                      <a:pt x="80" y="10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47" name="Freeform 79"/>
              <p:cNvSpPr>
                <a:spLocks/>
              </p:cNvSpPr>
              <p:nvPr/>
            </p:nvSpPr>
            <p:spPr bwMode="auto">
              <a:xfrm>
                <a:off x="768" y="2592"/>
                <a:ext cx="34" cy="50"/>
              </a:xfrm>
              <a:custGeom>
                <a:avLst/>
                <a:gdLst>
                  <a:gd name="T0" fmla="*/ 10 w 34"/>
                  <a:gd name="T1" fmla="*/ 20 h 50"/>
                  <a:gd name="T2" fmla="*/ 0 w 34"/>
                  <a:gd name="T3" fmla="*/ 50 h 50"/>
                  <a:gd name="T4" fmla="*/ 34 w 34"/>
                  <a:gd name="T5" fmla="*/ 50 h 50"/>
                  <a:gd name="T6" fmla="*/ 24 w 34"/>
                  <a:gd name="T7" fmla="*/ 22 h 50"/>
                  <a:gd name="T8" fmla="*/ 24 w 34"/>
                  <a:gd name="T9" fmla="*/ 22 h 50"/>
                  <a:gd name="T10" fmla="*/ 16 w 34"/>
                  <a:gd name="T11" fmla="*/ 0 h 50"/>
                  <a:gd name="T12" fmla="*/ 16 w 34"/>
                  <a:gd name="T13" fmla="*/ 0 h 50"/>
                  <a:gd name="T14" fmla="*/ 10 w 34"/>
                  <a:gd name="T15" fmla="*/ 20 h 5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4"/>
                  <a:gd name="T25" fmla="*/ 0 h 50"/>
                  <a:gd name="T26" fmla="*/ 34 w 34"/>
                  <a:gd name="T27" fmla="*/ 50 h 5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4" h="50">
                    <a:moveTo>
                      <a:pt x="10" y="20"/>
                    </a:moveTo>
                    <a:lnTo>
                      <a:pt x="0" y="50"/>
                    </a:lnTo>
                    <a:lnTo>
                      <a:pt x="34" y="50"/>
                    </a:lnTo>
                    <a:lnTo>
                      <a:pt x="24" y="22"/>
                    </a:lnTo>
                    <a:lnTo>
                      <a:pt x="16" y="0"/>
                    </a:lnTo>
                    <a:lnTo>
                      <a:pt x="10" y="2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48" name="Freeform 80"/>
              <p:cNvSpPr>
                <a:spLocks noEditPoints="1"/>
              </p:cNvSpPr>
              <p:nvPr/>
            </p:nvSpPr>
            <p:spPr bwMode="auto">
              <a:xfrm>
                <a:off x="744" y="2746"/>
                <a:ext cx="368" cy="106"/>
              </a:xfrm>
              <a:custGeom>
                <a:avLst/>
                <a:gdLst>
                  <a:gd name="T0" fmla="*/ 20 w 368"/>
                  <a:gd name="T1" fmla="*/ 102 h 106"/>
                  <a:gd name="T2" fmla="*/ 64 w 368"/>
                  <a:gd name="T3" fmla="*/ 102 h 106"/>
                  <a:gd name="T4" fmla="*/ 82 w 368"/>
                  <a:gd name="T5" fmla="*/ 84 h 106"/>
                  <a:gd name="T6" fmla="*/ 78 w 368"/>
                  <a:gd name="T7" fmla="*/ 60 h 106"/>
                  <a:gd name="T8" fmla="*/ 42 w 368"/>
                  <a:gd name="T9" fmla="*/ 44 h 106"/>
                  <a:gd name="T10" fmla="*/ 18 w 368"/>
                  <a:gd name="T11" fmla="*/ 28 h 106"/>
                  <a:gd name="T12" fmla="*/ 30 w 368"/>
                  <a:gd name="T13" fmla="*/ 12 h 106"/>
                  <a:gd name="T14" fmla="*/ 58 w 368"/>
                  <a:gd name="T15" fmla="*/ 16 h 106"/>
                  <a:gd name="T16" fmla="*/ 78 w 368"/>
                  <a:gd name="T17" fmla="*/ 22 h 106"/>
                  <a:gd name="T18" fmla="*/ 60 w 368"/>
                  <a:gd name="T19" fmla="*/ 4 h 106"/>
                  <a:gd name="T20" fmla="*/ 22 w 368"/>
                  <a:gd name="T21" fmla="*/ 4 h 106"/>
                  <a:gd name="T22" fmla="*/ 6 w 368"/>
                  <a:gd name="T23" fmla="*/ 20 h 106"/>
                  <a:gd name="T24" fmla="*/ 8 w 368"/>
                  <a:gd name="T25" fmla="*/ 40 h 106"/>
                  <a:gd name="T26" fmla="*/ 38 w 368"/>
                  <a:gd name="T27" fmla="*/ 56 h 106"/>
                  <a:gd name="T28" fmla="*/ 66 w 368"/>
                  <a:gd name="T29" fmla="*/ 68 h 106"/>
                  <a:gd name="T30" fmla="*/ 66 w 368"/>
                  <a:gd name="T31" fmla="*/ 86 h 106"/>
                  <a:gd name="T32" fmla="*/ 50 w 368"/>
                  <a:gd name="T33" fmla="*/ 94 h 106"/>
                  <a:gd name="T34" fmla="*/ 28 w 368"/>
                  <a:gd name="T35" fmla="*/ 90 h 106"/>
                  <a:gd name="T36" fmla="*/ 14 w 368"/>
                  <a:gd name="T37" fmla="*/ 70 h 106"/>
                  <a:gd name="T38" fmla="*/ 6 w 368"/>
                  <a:gd name="T39" fmla="*/ 90 h 106"/>
                  <a:gd name="T40" fmla="*/ 170 w 368"/>
                  <a:gd name="T41" fmla="*/ 104 h 106"/>
                  <a:gd name="T42" fmla="*/ 160 w 368"/>
                  <a:gd name="T43" fmla="*/ 74 h 106"/>
                  <a:gd name="T44" fmla="*/ 120 w 368"/>
                  <a:gd name="T45" fmla="*/ 88 h 106"/>
                  <a:gd name="T46" fmla="*/ 126 w 368"/>
                  <a:gd name="T47" fmla="*/ 104 h 106"/>
                  <a:gd name="T48" fmla="*/ 204 w 368"/>
                  <a:gd name="T49" fmla="*/ 16 h 106"/>
                  <a:gd name="T50" fmla="*/ 204 w 368"/>
                  <a:gd name="T51" fmla="*/ 30 h 106"/>
                  <a:gd name="T52" fmla="*/ 240 w 368"/>
                  <a:gd name="T53" fmla="*/ 100 h 106"/>
                  <a:gd name="T54" fmla="*/ 278 w 368"/>
                  <a:gd name="T55" fmla="*/ 102 h 106"/>
                  <a:gd name="T56" fmla="*/ 292 w 368"/>
                  <a:gd name="T57" fmla="*/ 88 h 106"/>
                  <a:gd name="T58" fmla="*/ 290 w 368"/>
                  <a:gd name="T59" fmla="*/ 72 h 106"/>
                  <a:gd name="T60" fmla="*/ 262 w 368"/>
                  <a:gd name="T61" fmla="*/ 60 h 106"/>
                  <a:gd name="T62" fmla="*/ 244 w 368"/>
                  <a:gd name="T63" fmla="*/ 48 h 106"/>
                  <a:gd name="T64" fmla="*/ 254 w 368"/>
                  <a:gd name="T65" fmla="*/ 40 h 106"/>
                  <a:gd name="T66" fmla="*/ 272 w 368"/>
                  <a:gd name="T67" fmla="*/ 42 h 106"/>
                  <a:gd name="T68" fmla="*/ 288 w 368"/>
                  <a:gd name="T69" fmla="*/ 42 h 106"/>
                  <a:gd name="T70" fmla="*/ 276 w 368"/>
                  <a:gd name="T71" fmla="*/ 30 h 106"/>
                  <a:gd name="T72" fmla="*/ 248 w 368"/>
                  <a:gd name="T73" fmla="*/ 30 h 106"/>
                  <a:gd name="T74" fmla="*/ 232 w 368"/>
                  <a:gd name="T75" fmla="*/ 50 h 106"/>
                  <a:gd name="T76" fmla="*/ 238 w 368"/>
                  <a:gd name="T77" fmla="*/ 64 h 106"/>
                  <a:gd name="T78" fmla="*/ 276 w 368"/>
                  <a:gd name="T79" fmla="*/ 76 h 106"/>
                  <a:gd name="T80" fmla="*/ 278 w 368"/>
                  <a:gd name="T81" fmla="*/ 88 h 106"/>
                  <a:gd name="T82" fmla="*/ 262 w 368"/>
                  <a:gd name="T83" fmla="*/ 96 h 106"/>
                  <a:gd name="T84" fmla="*/ 242 w 368"/>
                  <a:gd name="T85" fmla="*/ 80 h 106"/>
                  <a:gd name="T86" fmla="*/ 240 w 368"/>
                  <a:gd name="T87" fmla="*/ 100 h 106"/>
                  <a:gd name="T88" fmla="*/ 322 w 368"/>
                  <a:gd name="T89" fmla="*/ 50 h 106"/>
                  <a:gd name="T90" fmla="*/ 334 w 368"/>
                  <a:gd name="T91" fmla="*/ 40 h 106"/>
                  <a:gd name="T92" fmla="*/ 352 w 368"/>
                  <a:gd name="T93" fmla="*/ 44 h 106"/>
                  <a:gd name="T94" fmla="*/ 368 w 368"/>
                  <a:gd name="T95" fmla="*/ 58 h 106"/>
                  <a:gd name="T96" fmla="*/ 362 w 368"/>
                  <a:gd name="T97" fmla="*/ 36 h 106"/>
                  <a:gd name="T98" fmla="*/ 342 w 368"/>
                  <a:gd name="T99" fmla="*/ 28 h 106"/>
                  <a:gd name="T100" fmla="*/ 320 w 368"/>
                  <a:gd name="T101" fmla="*/ 2 h 10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368"/>
                  <a:gd name="T154" fmla="*/ 0 h 106"/>
                  <a:gd name="T155" fmla="*/ 368 w 368"/>
                  <a:gd name="T156" fmla="*/ 106 h 10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368" h="106">
                    <a:moveTo>
                      <a:pt x="6" y="90"/>
                    </a:moveTo>
                    <a:lnTo>
                      <a:pt x="6" y="90"/>
                    </a:lnTo>
                    <a:lnTo>
                      <a:pt x="12" y="96"/>
                    </a:lnTo>
                    <a:lnTo>
                      <a:pt x="20" y="102"/>
                    </a:lnTo>
                    <a:lnTo>
                      <a:pt x="32" y="106"/>
                    </a:lnTo>
                    <a:lnTo>
                      <a:pt x="44" y="106"/>
                    </a:lnTo>
                    <a:lnTo>
                      <a:pt x="54" y="106"/>
                    </a:lnTo>
                    <a:lnTo>
                      <a:pt x="64" y="102"/>
                    </a:lnTo>
                    <a:lnTo>
                      <a:pt x="72" y="98"/>
                    </a:lnTo>
                    <a:lnTo>
                      <a:pt x="78" y="90"/>
                    </a:lnTo>
                    <a:lnTo>
                      <a:pt x="82" y="84"/>
                    </a:lnTo>
                    <a:lnTo>
                      <a:pt x="82" y="76"/>
                    </a:lnTo>
                    <a:lnTo>
                      <a:pt x="82" y="68"/>
                    </a:lnTo>
                    <a:lnTo>
                      <a:pt x="78" y="60"/>
                    </a:lnTo>
                    <a:lnTo>
                      <a:pt x="72" y="54"/>
                    </a:lnTo>
                    <a:lnTo>
                      <a:pt x="64" y="50"/>
                    </a:lnTo>
                    <a:lnTo>
                      <a:pt x="42" y="44"/>
                    </a:lnTo>
                    <a:lnTo>
                      <a:pt x="28" y="40"/>
                    </a:lnTo>
                    <a:lnTo>
                      <a:pt x="22" y="36"/>
                    </a:lnTo>
                    <a:lnTo>
                      <a:pt x="18" y="32"/>
                    </a:lnTo>
                    <a:lnTo>
                      <a:pt x="18" y="28"/>
                    </a:lnTo>
                    <a:lnTo>
                      <a:pt x="18" y="22"/>
                    </a:lnTo>
                    <a:lnTo>
                      <a:pt x="24" y="16"/>
                    </a:lnTo>
                    <a:lnTo>
                      <a:pt x="30" y="12"/>
                    </a:lnTo>
                    <a:lnTo>
                      <a:pt x="42" y="12"/>
                    </a:lnTo>
                    <a:lnTo>
                      <a:pt x="52" y="12"/>
                    </a:lnTo>
                    <a:lnTo>
                      <a:pt x="58" y="16"/>
                    </a:lnTo>
                    <a:lnTo>
                      <a:pt x="64" y="22"/>
                    </a:lnTo>
                    <a:lnTo>
                      <a:pt x="66" y="32"/>
                    </a:lnTo>
                    <a:lnTo>
                      <a:pt x="80" y="30"/>
                    </a:lnTo>
                    <a:lnTo>
                      <a:pt x="78" y="22"/>
                    </a:lnTo>
                    <a:lnTo>
                      <a:pt x="74" y="14"/>
                    </a:lnTo>
                    <a:lnTo>
                      <a:pt x="68" y="8"/>
                    </a:lnTo>
                    <a:lnTo>
                      <a:pt x="60" y="4"/>
                    </a:lnTo>
                    <a:lnTo>
                      <a:pt x="52" y="0"/>
                    </a:lnTo>
                    <a:lnTo>
                      <a:pt x="40" y="0"/>
                    </a:lnTo>
                    <a:lnTo>
                      <a:pt x="30" y="0"/>
                    </a:lnTo>
                    <a:lnTo>
                      <a:pt x="22" y="4"/>
                    </a:lnTo>
                    <a:lnTo>
                      <a:pt x="14" y="8"/>
                    </a:lnTo>
                    <a:lnTo>
                      <a:pt x="8" y="14"/>
                    </a:lnTo>
                    <a:lnTo>
                      <a:pt x="6" y="20"/>
                    </a:lnTo>
                    <a:lnTo>
                      <a:pt x="4" y="28"/>
                    </a:lnTo>
                    <a:lnTo>
                      <a:pt x="6" y="34"/>
                    </a:lnTo>
                    <a:lnTo>
                      <a:pt x="8" y="40"/>
                    </a:lnTo>
                    <a:lnTo>
                      <a:pt x="12" y="46"/>
                    </a:lnTo>
                    <a:lnTo>
                      <a:pt x="18" y="50"/>
                    </a:lnTo>
                    <a:lnTo>
                      <a:pt x="38" y="56"/>
                    </a:lnTo>
                    <a:lnTo>
                      <a:pt x="56" y="62"/>
                    </a:lnTo>
                    <a:lnTo>
                      <a:pt x="62" y="64"/>
                    </a:lnTo>
                    <a:lnTo>
                      <a:pt x="66" y="68"/>
                    </a:lnTo>
                    <a:lnTo>
                      <a:pt x="68" y="72"/>
                    </a:lnTo>
                    <a:lnTo>
                      <a:pt x="70" y="76"/>
                    </a:lnTo>
                    <a:lnTo>
                      <a:pt x="68" y="82"/>
                    </a:lnTo>
                    <a:lnTo>
                      <a:pt x="66" y="86"/>
                    </a:lnTo>
                    <a:lnTo>
                      <a:pt x="62" y="88"/>
                    </a:lnTo>
                    <a:lnTo>
                      <a:pt x="58" y="92"/>
                    </a:lnTo>
                    <a:lnTo>
                      <a:pt x="50" y="94"/>
                    </a:lnTo>
                    <a:lnTo>
                      <a:pt x="44" y="94"/>
                    </a:lnTo>
                    <a:lnTo>
                      <a:pt x="36" y="94"/>
                    </a:lnTo>
                    <a:lnTo>
                      <a:pt x="28" y="90"/>
                    </a:lnTo>
                    <a:lnTo>
                      <a:pt x="22" y="88"/>
                    </a:lnTo>
                    <a:lnTo>
                      <a:pt x="18" y="82"/>
                    </a:lnTo>
                    <a:lnTo>
                      <a:pt x="14" y="78"/>
                    </a:lnTo>
                    <a:lnTo>
                      <a:pt x="14" y="70"/>
                    </a:lnTo>
                    <a:lnTo>
                      <a:pt x="0" y="72"/>
                    </a:lnTo>
                    <a:lnTo>
                      <a:pt x="2" y="82"/>
                    </a:lnTo>
                    <a:lnTo>
                      <a:pt x="6" y="90"/>
                    </a:lnTo>
                    <a:close/>
                    <a:moveTo>
                      <a:pt x="126" y="104"/>
                    </a:moveTo>
                    <a:lnTo>
                      <a:pt x="142" y="46"/>
                    </a:lnTo>
                    <a:lnTo>
                      <a:pt x="144" y="60"/>
                    </a:lnTo>
                    <a:lnTo>
                      <a:pt x="156" y="104"/>
                    </a:lnTo>
                    <a:lnTo>
                      <a:pt x="170" y="104"/>
                    </a:lnTo>
                    <a:lnTo>
                      <a:pt x="192" y="30"/>
                    </a:lnTo>
                    <a:lnTo>
                      <a:pt x="180" y="30"/>
                    </a:lnTo>
                    <a:lnTo>
                      <a:pt x="168" y="72"/>
                    </a:lnTo>
                    <a:lnTo>
                      <a:pt x="164" y="88"/>
                    </a:lnTo>
                    <a:lnTo>
                      <a:pt x="160" y="74"/>
                    </a:lnTo>
                    <a:lnTo>
                      <a:pt x="148" y="30"/>
                    </a:lnTo>
                    <a:lnTo>
                      <a:pt x="136" y="30"/>
                    </a:lnTo>
                    <a:lnTo>
                      <a:pt x="124" y="74"/>
                    </a:lnTo>
                    <a:lnTo>
                      <a:pt x="120" y="88"/>
                    </a:lnTo>
                    <a:lnTo>
                      <a:pt x="116" y="72"/>
                    </a:lnTo>
                    <a:lnTo>
                      <a:pt x="104" y="30"/>
                    </a:lnTo>
                    <a:lnTo>
                      <a:pt x="90" y="30"/>
                    </a:lnTo>
                    <a:lnTo>
                      <a:pt x="112" y="104"/>
                    </a:lnTo>
                    <a:lnTo>
                      <a:pt x="126" y="104"/>
                    </a:lnTo>
                    <a:close/>
                    <a:moveTo>
                      <a:pt x="216" y="16"/>
                    </a:moveTo>
                    <a:lnTo>
                      <a:pt x="216" y="2"/>
                    </a:lnTo>
                    <a:lnTo>
                      <a:pt x="204" y="2"/>
                    </a:lnTo>
                    <a:lnTo>
                      <a:pt x="204" y="16"/>
                    </a:lnTo>
                    <a:lnTo>
                      <a:pt x="216" y="16"/>
                    </a:lnTo>
                    <a:close/>
                    <a:moveTo>
                      <a:pt x="216" y="104"/>
                    </a:moveTo>
                    <a:lnTo>
                      <a:pt x="216" y="30"/>
                    </a:lnTo>
                    <a:lnTo>
                      <a:pt x="204" y="30"/>
                    </a:lnTo>
                    <a:lnTo>
                      <a:pt x="204" y="104"/>
                    </a:lnTo>
                    <a:lnTo>
                      <a:pt x="216" y="104"/>
                    </a:lnTo>
                    <a:close/>
                    <a:moveTo>
                      <a:pt x="240" y="100"/>
                    </a:moveTo>
                    <a:lnTo>
                      <a:pt x="240" y="100"/>
                    </a:lnTo>
                    <a:lnTo>
                      <a:pt x="250" y="104"/>
                    </a:lnTo>
                    <a:lnTo>
                      <a:pt x="262" y="106"/>
                    </a:lnTo>
                    <a:lnTo>
                      <a:pt x="270" y="106"/>
                    </a:lnTo>
                    <a:lnTo>
                      <a:pt x="278" y="102"/>
                    </a:lnTo>
                    <a:lnTo>
                      <a:pt x="284" y="100"/>
                    </a:lnTo>
                    <a:lnTo>
                      <a:pt x="288" y="94"/>
                    </a:lnTo>
                    <a:lnTo>
                      <a:pt x="292" y="88"/>
                    </a:lnTo>
                    <a:lnTo>
                      <a:pt x="292" y="82"/>
                    </a:lnTo>
                    <a:lnTo>
                      <a:pt x="292" y="76"/>
                    </a:lnTo>
                    <a:lnTo>
                      <a:pt x="290" y="72"/>
                    </a:lnTo>
                    <a:lnTo>
                      <a:pt x="286" y="68"/>
                    </a:lnTo>
                    <a:lnTo>
                      <a:pt x="280" y="64"/>
                    </a:lnTo>
                    <a:lnTo>
                      <a:pt x="262" y="60"/>
                    </a:lnTo>
                    <a:lnTo>
                      <a:pt x="250" y="56"/>
                    </a:lnTo>
                    <a:lnTo>
                      <a:pt x="246" y="52"/>
                    </a:lnTo>
                    <a:lnTo>
                      <a:pt x="244" y="48"/>
                    </a:lnTo>
                    <a:lnTo>
                      <a:pt x="246" y="44"/>
                    </a:lnTo>
                    <a:lnTo>
                      <a:pt x="248" y="42"/>
                    </a:lnTo>
                    <a:lnTo>
                      <a:pt x="254" y="40"/>
                    </a:lnTo>
                    <a:lnTo>
                      <a:pt x="260" y="38"/>
                    </a:lnTo>
                    <a:lnTo>
                      <a:pt x="268" y="40"/>
                    </a:lnTo>
                    <a:lnTo>
                      <a:pt x="272" y="42"/>
                    </a:lnTo>
                    <a:lnTo>
                      <a:pt x="276" y="46"/>
                    </a:lnTo>
                    <a:lnTo>
                      <a:pt x="278" y="50"/>
                    </a:lnTo>
                    <a:lnTo>
                      <a:pt x="290" y="48"/>
                    </a:lnTo>
                    <a:lnTo>
                      <a:pt x="288" y="42"/>
                    </a:lnTo>
                    <a:lnTo>
                      <a:pt x="286" y="38"/>
                    </a:lnTo>
                    <a:lnTo>
                      <a:pt x="282" y="34"/>
                    </a:lnTo>
                    <a:lnTo>
                      <a:pt x="276" y="30"/>
                    </a:lnTo>
                    <a:lnTo>
                      <a:pt x="268" y="28"/>
                    </a:lnTo>
                    <a:lnTo>
                      <a:pt x="260" y="28"/>
                    </a:lnTo>
                    <a:lnTo>
                      <a:pt x="248" y="30"/>
                    </a:lnTo>
                    <a:lnTo>
                      <a:pt x="240" y="34"/>
                    </a:lnTo>
                    <a:lnTo>
                      <a:pt x="234" y="40"/>
                    </a:lnTo>
                    <a:lnTo>
                      <a:pt x="232" y="50"/>
                    </a:lnTo>
                    <a:lnTo>
                      <a:pt x="232" y="54"/>
                    </a:lnTo>
                    <a:lnTo>
                      <a:pt x="236" y="60"/>
                    </a:lnTo>
                    <a:lnTo>
                      <a:pt x="238" y="64"/>
                    </a:lnTo>
                    <a:lnTo>
                      <a:pt x="244" y="66"/>
                    </a:lnTo>
                    <a:lnTo>
                      <a:pt x="262" y="72"/>
                    </a:lnTo>
                    <a:lnTo>
                      <a:pt x="276" y="76"/>
                    </a:lnTo>
                    <a:lnTo>
                      <a:pt x="278" y="80"/>
                    </a:lnTo>
                    <a:lnTo>
                      <a:pt x="280" y="84"/>
                    </a:lnTo>
                    <a:lnTo>
                      <a:pt x="278" y="88"/>
                    </a:lnTo>
                    <a:lnTo>
                      <a:pt x="276" y="92"/>
                    </a:lnTo>
                    <a:lnTo>
                      <a:pt x="270" y="94"/>
                    </a:lnTo>
                    <a:lnTo>
                      <a:pt x="262" y="96"/>
                    </a:lnTo>
                    <a:lnTo>
                      <a:pt x="254" y="94"/>
                    </a:lnTo>
                    <a:lnTo>
                      <a:pt x="248" y="92"/>
                    </a:lnTo>
                    <a:lnTo>
                      <a:pt x="244" y="86"/>
                    </a:lnTo>
                    <a:lnTo>
                      <a:pt x="242" y="80"/>
                    </a:lnTo>
                    <a:lnTo>
                      <a:pt x="230" y="82"/>
                    </a:lnTo>
                    <a:lnTo>
                      <a:pt x="234" y="92"/>
                    </a:lnTo>
                    <a:lnTo>
                      <a:pt x="240" y="100"/>
                    </a:lnTo>
                    <a:close/>
                    <a:moveTo>
                      <a:pt x="320" y="104"/>
                    </a:moveTo>
                    <a:lnTo>
                      <a:pt x="320" y="64"/>
                    </a:lnTo>
                    <a:lnTo>
                      <a:pt x="320" y="56"/>
                    </a:lnTo>
                    <a:lnTo>
                      <a:pt x="322" y="50"/>
                    </a:lnTo>
                    <a:lnTo>
                      <a:pt x="324" y="46"/>
                    </a:lnTo>
                    <a:lnTo>
                      <a:pt x="330" y="42"/>
                    </a:lnTo>
                    <a:lnTo>
                      <a:pt x="334" y="40"/>
                    </a:lnTo>
                    <a:lnTo>
                      <a:pt x="340" y="38"/>
                    </a:lnTo>
                    <a:lnTo>
                      <a:pt x="346" y="40"/>
                    </a:lnTo>
                    <a:lnTo>
                      <a:pt x="352" y="44"/>
                    </a:lnTo>
                    <a:lnTo>
                      <a:pt x="354" y="48"/>
                    </a:lnTo>
                    <a:lnTo>
                      <a:pt x="356" y="58"/>
                    </a:lnTo>
                    <a:lnTo>
                      <a:pt x="356" y="104"/>
                    </a:lnTo>
                    <a:lnTo>
                      <a:pt x="368" y="104"/>
                    </a:lnTo>
                    <a:lnTo>
                      <a:pt x="368" y="58"/>
                    </a:lnTo>
                    <a:lnTo>
                      <a:pt x="368" y="48"/>
                    </a:lnTo>
                    <a:lnTo>
                      <a:pt x="366" y="40"/>
                    </a:lnTo>
                    <a:lnTo>
                      <a:pt x="362" y="36"/>
                    </a:lnTo>
                    <a:lnTo>
                      <a:pt x="356" y="32"/>
                    </a:lnTo>
                    <a:lnTo>
                      <a:pt x="350" y="28"/>
                    </a:lnTo>
                    <a:lnTo>
                      <a:pt x="342" y="28"/>
                    </a:lnTo>
                    <a:lnTo>
                      <a:pt x="336" y="28"/>
                    </a:lnTo>
                    <a:lnTo>
                      <a:pt x="330" y="30"/>
                    </a:lnTo>
                    <a:lnTo>
                      <a:pt x="324" y="34"/>
                    </a:lnTo>
                    <a:lnTo>
                      <a:pt x="320" y="38"/>
                    </a:lnTo>
                    <a:lnTo>
                      <a:pt x="320" y="2"/>
                    </a:lnTo>
                    <a:lnTo>
                      <a:pt x="308" y="2"/>
                    </a:lnTo>
                    <a:lnTo>
                      <a:pt x="308" y="104"/>
                    </a:lnTo>
                    <a:lnTo>
                      <a:pt x="320" y="10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49" name="Freeform 81"/>
              <p:cNvSpPr>
                <a:spLocks noEditPoints="1"/>
              </p:cNvSpPr>
              <p:nvPr/>
            </p:nvSpPr>
            <p:spPr bwMode="auto">
              <a:xfrm>
                <a:off x="744" y="2892"/>
                <a:ext cx="368" cy="108"/>
              </a:xfrm>
              <a:custGeom>
                <a:avLst/>
                <a:gdLst>
                  <a:gd name="T0" fmla="*/ 20 w 368"/>
                  <a:gd name="T1" fmla="*/ 104 h 108"/>
                  <a:gd name="T2" fmla="*/ 64 w 368"/>
                  <a:gd name="T3" fmla="*/ 104 h 108"/>
                  <a:gd name="T4" fmla="*/ 82 w 368"/>
                  <a:gd name="T5" fmla="*/ 84 h 108"/>
                  <a:gd name="T6" fmla="*/ 78 w 368"/>
                  <a:gd name="T7" fmla="*/ 62 h 108"/>
                  <a:gd name="T8" fmla="*/ 42 w 368"/>
                  <a:gd name="T9" fmla="*/ 46 h 108"/>
                  <a:gd name="T10" fmla="*/ 18 w 368"/>
                  <a:gd name="T11" fmla="*/ 28 h 108"/>
                  <a:gd name="T12" fmla="*/ 30 w 368"/>
                  <a:gd name="T13" fmla="*/ 14 h 108"/>
                  <a:gd name="T14" fmla="*/ 58 w 368"/>
                  <a:gd name="T15" fmla="*/ 18 h 108"/>
                  <a:gd name="T16" fmla="*/ 78 w 368"/>
                  <a:gd name="T17" fmla="*/ 24 h 108"/>
                  <a:gd name="T18" fmla="*/ 60 w 368"/>
                  <a:gd name="T19" fmla="*/ 4 h 108"/>
                  <a:gd name="T20" fmla="*/ 22 w 368"/>
                  <a:gd name="T21" fmla="*/ 4 h 108"/>
                  <a:gd name="T22" fmla="*/ 6 w 368"/>
                  <a:gd name="T23" fmla="*/ 22 h 108"/>
                  <a:gd name="T24" fmla="*/ 8 w 368"/>
                  <a:gd name="T25" fmla="*/ 42 h 108"/>
                  <a:gd name="T26" fmla="*/ 38 w 368"/>
                  <a:gd name="T27" fmla="*/ 58 h 108"/>
                  <a:gd name="T28" fmla="*/ 66 w 368"/>
                  <a:gd name="T29" fmla="*/ 70 h 108"/>
                  <a:gd name="T30" fmla="*/ 66 w 368"/>
                  <a:gd name="T31" fmla="*/ 86 h 108"/>
                  <a:gd name="T32" fmla="*/ 50 w 368"/>
                  <a:gd name="T33" fmla="*/ 94 h 108"/>
                  <a:gd name="T34" fmla="*/ 28 w 368"/>
                  <a:gd name="T35" fmla="*/ 92 h 108"/>
                  <a:gd name="T36" fmla="*/ 14 w 368"/>
                  <a:gd name="T37" fmla="*/ 72 h 108"/>
                  <a:gd name="T38" fmla="*/ 6 w 368"/>
                  <a:gd name="T39" fmla="*/ 92 h 108"/>
                  <a:gd name="T40" fmla="*/ 170 w 368"/>
                  <a:gd name="T41" fmla="*/ 106 h 108"/>
                  <a:gd name="T42" fmla="*/ 160 w 368"/>
                  <a:gd name="T43" fmla="*/ 74 h 108"/>
                  <a:gd name="T44" fmla="*/ 120 w 368"/>
                  <a:gd name="T45" fmla="*/ 90 h 108"/>
                  <a:gd name="T46" fmla="*/ 126 w 368"/>
                  <a:gd name="T47" fmla="*/ 106 h 108"/>
                  <a:gd name="T48" fmla="*/ 204 w 368"/>
                  <a:gd name="T49" fmla="*/ 18 h 108"/>
                  <a:gd name="T50" fmla="*/ 204 w 368"/>
                  <a:gd name="T51" fmla="*/ 32 h 108"/>
                  <a:gd name="T52" fmla="*/ 240 w 368"/>
                  <a:gd name="T53" fmla="*/ 102 h 108"/>
                  <a:gd name="T54" fmla="*/ 278 w 368"/>
                  <a:gd name="T55" fmla="*/ 104 h 108"/>
                  <a:gd name="T56" fmla="*/ 292 w 368"/>
                  <a:gd name="T57" fmla="*/ 90 h 108"/>
                  <a:gd name="T58" fmla="*/ 290 w 368"/>
                  <a:gd name="T59" fmla="*/ 74 h 108"/>
                  <a:gd name="T60" fmla="*/ 262 w 368"/>
                  <a:gd name="T61" fmla="*/ 60 h 108"/>
                  <a:gd name="T62" fmla="*/ 244 w 368"/>
                  <a:gd name="T63" fmla="*/ 50 h 108"/>
                  <a:gd name="T64" fmla="*/ 254 w 368"/>
                  <a:gd name="T65" fmla="*/ 40 h 108"/>
                  <a:gd name="T66" fmla="*/ 272 w 368"/>
                  <a:gd name="T67" fmla="*/ 44 h 108"/>
                  <a:gd name="T68" fmla="*/ 288 w 368"/>
                  <a:gd name="T69" fmla="*/ 44 h 108"/>
                  <a:gd name="T70" fmla="*/ 276 w 368"/>
                  <a:gd name="T71" fmla="*/ 32 h 108"/>
                  <a:gd name="T72" fmla="*/ 248 w 368"/>
                  <a:gd name="T73" fmla="*/ 30 h 108"/>
                  <a:gd name="T74" fmla="*/ 232 w 368"/>
                  <a:gd name="T75" fmla="*/ 50 h 108"/>
                  <a:gd name="T76" fmla="*/ 238 w 368"/>
                  <a:gd name="T77" fmla="*/ 66 h 108"/>
                  <a:gd name="T78" fmla="*/ 276 w 368"/>
                  <a:gd name="T79" fmla="*/ 78 h 108"/>
                  <a:gd name="T80" fmla="*/ 278 w 368"/>
                  <a:gd name="T81" fmla="*/ 90 h 108"/>
                  <a:gd name="T82" fmla="*/ 262 w 368"/>
                  <a:gd name="T83" fmla="*/ 98 h 108"/>
                  <a:gd name="T84" fmla="*/ 242 w 368"/>
                  <a:gd name="T85" fmla="*/ 82 h 108"/>
                  <a:gd name="T86" fmla="*/ 240 w 368"/>
                  <a:gd name="T87" fmla="*/ 102 h 108"/>
                  <a:gd name="T88" fmla="*/ 322 w 368"/>
                  <a:gd name="T89" fmla="*/ 52 h 108"/>
                  <a:gd name="T90" fmla="*/ 334 w 368"/>
                  <a:gd name="T91" fmla="*/ 42 h 108"/>
                  <a:gd name="T92" fmla="*/ 352 w 368"/>
                  <a:gd name="T93" fmla="*/ 44 h 108"/>
                  <a:gd name="T94" fmla="*/ 368 w 368"/>
                  <a:gd name="T95" fmla="*/ 58 h 108"/>
                  <a:gd name="T96" fmla="*/ 362 w 368"/>
                  <a:gd name="T97" fmla="*/ 36 h 108"/>
                  <a:gd name="T98" fmla="*/ 342 w 368"/>
                  <a:gd name="T99" fmla="*/ 30 h 108"/>
                  <a:gd name="T100" fmla="*/ 320 w 368"/>
                  <a:gd name="T101" fmla="*/ 2 h 108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368"/>
                  <a:gd name="T154" fmla="*/ 0 h 108"/>
                  <a:gd name="T155" fmla="*/ 368 w 368"/>
                  <a:gd name="T156" fmla="*/ 108 h 108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368" h="108">
                    <a:moveTo>
                      <a:pt x="6" y="92"/>
                    </a:moveTo>
                    <a:lnTo>
                      <a:pt x="6" y="92"/>
                    </a:lnTo>
                    <a:lnTo>
                      <a:pt x="12" y="98"/>
                    </a:lnTo>
                    <a:lnTo>
                      <a:pt x="20" y="104"/>
                    </a:lnTo>
                    <a:lnTo>
                      <a:pt x="32" y="106"/>
                    </a:lnTo>
                    <a:lnTo>
                      <a:pt x="44" y="108"/>
                    </a:lnTo>
                    <a:lnTo>
                      <a:pt x="54" y="106"/>
                    </a:lnTo>
                    <a:lnTo>
                      <a:pt x="64" y="104"/>
                    </a:lnTo>
                    <a:lnTo>
                      <a:pt x="72" y="98"/>
                    </a:lnTo>
                    <a:lnTo>
                      <a:pt x="78" y="92"/>
                    </a:lnTo>
                    <a:lnTo>
                      <a:pt x="82" y="84"/>
                    </a:lnTo>
                    <a:lnTo>
                      <a:pt x="82" y="76"/>
                    </a:lnTo>
                    <a:lnTo>
                      <a:pt x="82" y="68"/>
                    </a:lnTo>
                    <a:lnTo>
                      <a:pt x="78" y="62"/>
                    </a:lnTo>
                    <a:lnTo>
                      <a:pt x="72" y="56"/>
                    </a:lnTo>
                    <a:lnTo>
                      <a:pt x="64" y="52"/>
                    </a:lnTo>
                    <a:lnTo>
                      <a:pt x="42" y="46"/>
                    </a:lnTo>
                    <a:lnTo>
                      <a:pt x="28" y="42"/>
                    </a:lnTo>
                    <a:lnTo>
                      <a:pt x="22" y="38"/>
                    </a:lnTo>
                    <a:lnTo>
                      <a:pt x="18" y="34"/>
                    </a:lnTo>
                    <a:lnTo>
                      <a:pt x="18" y="28"/>
                    </a:lnTo>
                    <a:lnTo>
                      <a:pt x="18" y="22"/>
                    </a:lnTo>
                    <a:lnTo>
                      <a:pt x="24" y="18"/>
                    </a:lnTo>
                    <a:lnTo>
                      <a:pt x="30" y="14"/>
                    </a:lnTo>
                    <a:lnTo>
                      <a:pt x="42" y="14"/>
                    </a:lnTo>
                    <a:lnTo>
                      <a:pt x="52" y="14"/>
                    </a:lnTo>
                    <a:lnTo>
                      <a:pt x="58" y="18"/>
                    </a:lnTo>
                    <a:lnTo>
                      <a:pt x="64" y="24"/>
                    </a:lnTo>
                    <a:lnTo>
                      <a:pt x="66" y="32"/>
                    </a:lnTo>
                    <a:lnTo>
                      <a:pt x="80" y="32"/>
                    </a:lnTo>
                    <a:lnTo>
                      <a:pt x="78" y="24"/>
                    </a:lnTo>
                    <a:lnTo>
                      <a:pt x="74" y="16"/>
                    </a:lnTo>
                    <a:lnTo>
                      <a:pt x="68" y="10"/>
                    </a:lnTo>
                    <a:lnTo>
                      <a:pt x="60" y="4"/>
                    </a:lnTo>
                    <a:lnTo>
                      <a:pt x="52" y="2"/>
                    </a:lnTo>
                    <a:lnTo>
                      <a:pt x="40" y="0"/>
                    </a:lnTo>
                    <a:lnTo>
                      <a:pt x="30" y="2"/>
                    </a:lnTo>
                    <a:lnTo>
                      <a:pt x="22" y="4"/>
                    </a:lnTo>
                    <a:lnTo>
                      <a:pt x="14" y="8"/>
                    </a:lnTo>
                    <a:lnTo>
                      <a:pt x="8" y="14"/>
                    </a:lnTo>
                    <a:lnTo>
                      <a:pt x="6" y="22"/>
                    </a:lnTo>
                    <a:lnTo>
                      <a:pt x="4" y="30"/>
                    </a:lnTo>
                    <a:lnTo>
                      <a:pt x="6" y="36"/>
                    </a:lnTo>
                    <a:lnTo>
                      <a:pt x="8" y="42"/>
                    </a:lnTo>
                    <a:lnTo>
                      <a:pt x="12" y="48"/>
                    </a:lnTo>
                    <a:lnTo>
                      <a:pt x="18" y="52"/>
                    </a:lnTo>
                    <a:lnTo>
                      <a:pt x="38" y="58"/>
                    </a:lnTo>
                    <a:lnTo>
                      <a:pt x="56" y="64"/>
                    </a:lnTo>
                    <a:lnTo>
                      <a:pt x="62" y="66"/>
                    </a:lnTo>
                    <a:lnTo>
                      <a:pt x="66" y="70"/>
                    </a:lnTo>
                    <a:lnTo>
                      <a:pt x="68" y="74"/>
                    </a:lnTo>
                    <a:lnTo>
                      <a:pt x="70" y="78"/>
                    </a:lnTo>
                    <a:lnTo>
                      <a:pt x="68" y="82"/>
                    </a:lnTo>
                    <a:lnTo>
                      <a:pt x="66" y="86"/>
                    </a:lnTo>
                    <a:lnTo>
                      <a:pt x="62" y="90"/>
                    </a:lnTo>
                    <a:lnTo>
                      <a:pt x="58" y="94"/>
                    </a:lnTo>
                    <a:lnTo>
                      <a:pt x="50" y="94"/>
                    </a:lnTo>
                    <a:lnTo>
                      <a:pt x="44" y="96"/>
                    </a:lnTo>
                    <a:lnTo>
                      <a:pt x="36" y="94"/>
                    </a:lnTo>
                    <a:lnTo>
                      <a:pt x="28" y="92"/>
                    </a:lnTo>
                    <a:lnTo>
                      <a:pt x="22" y="88"/>
                    </a:lnTo>
                    <a:lnTo>
                      <a:pt x="18" y="84"/>
                    </a:lnTo>
                    <a:lnTo>
                      <a:pt x="14" y="78"/>
                    </a:lnTo>
                    <a:lnTo>
                      <a:pt x="14" y="72"/>
                    </a:lnTo>
                    <a:lnTo>
                      <a:pt x="0" y="72"/>
                    </a:lnTo>
                    <a:lnTo>
                      <a:pt x="2" y="82"/>
                    </a:lnTo>
                    <a:lnTo>
                      <a:pt x="6" y="92"/>
                    </a:lnTo>
                    <a:close/>
                    <a:moveTo>
                      <a:pt x="126" y="106"/>
                    </a:moveTo>
                    <a:lnTo>
                      <a:pt x="142" y="48"/>
                    </a:lnTo>
                    <a:lnTo>
                      <a:pt x="144" y="62"/>
                    </a:lnTo>
                    <a:lnTo>
                      <a:pt x="156" y="106"/>
                    </a:lnTo>
                    <a:lnTo>
                      <a:pt x="170" y="106"/>
                    </a:lnTo>
                    <a:lnTo>
                      <a:pt x="192" y="32"/>
                    </a:lnTo>
                    <a:lnTo>
                      <a:pt x="180" y="32"/>
                    </a:lnTo>
                    <a:lnTo>
                      <a:pt x="168" y="74"/>
                    </a:lnTo>
                    <a:lnTo>
                      <a:pt x="164" y="88"/>
                    </a:lnTo>
                    <a:lnTo>
                      <a:pt x="160" y="74"/>
                    </a:lnTo>
                    <a:lnTo>
                      <a:pt x="148" y="32"/>
                    </a:lnTo>
                    <a:lnTo>
                      <a:pt x="136" y="32"/>
                    </a:lnTo>
                    <a:lnTo>
                      <a:pt x="124" y="74"/>
                    </a:lnTo>
                    <a:lnTo>
                      <a:pt x="120" y="90"/>
                    </a:lnTo>
                    <a:lnTo>
                      <a:pt x="116" y="74"/>
                    </a:lnTo>
                    <a:lnTo>
                      <a:pt x="104" y="32"/>
                    </a:lnTo>
                    <a:lnTo>
                      <a:pt x="90" y="32"/>
                    </a:lnTo>
                    <a:lnTo>
                      <a:pt x="112" y="106"/>
                    </a:lnTo>
                    <a:lnTo>
                      <a:pt x="126" y="106"/>
                    </a:lnTo>
                    <a:close/>
                    <a:moveTo>
                      <a:pt x="216" y="18"/>
                    </a:moveTo>
                    <a:lnTo>
                      <a:pt x="216" y="2"/>
                    </a:lnTo>
                    <a:lnTo>
                      <a:pt x="204" y="2"/>
                    </a:lnTo>
                    <a:lnTo>
                      <a:pt x="204" y="18"/>
                    </a:lnTo>
                    <a:lnTo>
                      <a:pt x="216" y="18"/>
                    </a:lnTo>
                    <a:close/>
                    <a:moveTo>
                      <a:pt x="216" y="106"/>
                    </a:moveTo>
                    <a:lnTo>
                      <a:pt x="216" y="32"/>
                    </a:lnTo>
                    <a:lnTo>
                      <a:pt x="204" y="32"/>
                    </a:lnTo>
                    <a:lnTo>
                      <a:pt x="204" y="106"/>
                    </a:lnTo>
                    <a:lnTo>
                      <a:pt x="216" y="106"/>
                    </a:lnTo>
                    <a:close/>
                    <a:moveTo>
                      <a:pt x="240" y="102"/>
                    </a:moveTo>
                    <a:lnTo>
                      <a:pt x="240" y="102"/>
                    </a:lnTo>
                    <a:lnTo>
                      <a:pt x="250" y="106"/>
                    </a:lnTo>
                    <a:lnTo>
                      <a:pt x="262" y="108"/>
                    </a:lnTo>
                    <a:lnTo>
                      <a:pt x="270" y="106"/>
                    </a:lnTo>
                    <a:lnTo>
                      <a:pt x="278" y="104"/>
                    </a:lnTo>
                    <a:lnTo>
                      <a:pt x="284" y="100"/>
                    </a:lnTo>
                    <a:lnTo>
                      <a:pt x="288" y="96"/>
                    </a:lnTo>
                    <a:lnTo>
                      <a:pt x="292" y="90"/>
                    </a:lnTo>
                    <a:lnTo>
                      <a:pt x="292" y="84"/>
                    </a:lnTo>
                    <a:lnTo>
                      <a:pt x="292" y="78"/>
                    </a:lnTo>
                    <a:lnTo>
                      <a:pt x="290" y="74"/>
                    </a:lnTo>
                    <a:lnTo>
                      <a:pt x="286" y="70"/>
                    </a:lnTo>
                    <a:lnTo>
                      <a:pt x="280" y="66"/>
                    </a:lnTo>
                    <a:lnTo>
                      <a:pt x="262" y="60"/>
                    </a:lnTo>
                    <a:lnTo>
                      <a:pt x="250" y="58"/>
                    </a:lnTo>
                    <a:lnTo>
                      <a:pt x="246" y="54"/>
                    </a:lnTo>
                    <a:lnTo>
                      <a:pt x="244" y="50"/>
                    </a:lnTo>
                    <a:lnTo>
                      <a:pt x="246" y="46"/>
                    </a:lnTo>
                    <a:lnTo>
                      <a:pt x="248" y="42"/>
                    </a:lnTo>
                    <a:lnTo>
                      <a:pt x="254" y="40"/>
                    </a:lnTo>
                    <a:lnTo>
                      <a:pt x="260" y="40"/>
                    </a:lnTo>
                    <a:lnTo>
                      <a:pt x="268" y="40"/>
                    </a:lnTo>
                    <a:lnTo>
                      <a:pt x="272" y="44"/>
                    </a:lnTo>
                    <a:lnTo>
                      <a:pt x="276" y="48"/>
                    </a:lnTo>
                    <a:lnTo>
                      <a:pt x="278" y="52"/>
                    </a:lnTo>
                    <a:lnTo>
                      <a:pt x="290" y="50"/>
                    </a:lnTo>
                    <a:lnTo>
                      <a:pt x="288" y="44"/>
                    </a:lnTo>
                    <a:lnTo>
                      <a:pt x="286" y="38"/>
                    </a:lnTo>
                    <a:lnTo>
                      <a:pt x="282" y="34"/>
                    </a:lnTo>
                    <a:lnTo>
                      <a:pt x="276" y="32"/>
                    </a:lnTo>
                    <a:lnTo>
                      <a:pt x="268" y="30"/>
                    </a:lnTo>
                    <a:lnTo>
                      <a:pt x="260" y="30"/>
                    </a:lnTo>
                    <a:lnTo>
                      <a:pt x="248" y="30"/>
                    </a:lnTo>
                    <a:lnTo>
                      <a:pt x="240" y="34"/>
                    </a:lnTo>
                    <a:lnTo>
                      <a:pt x="234" y="42"/>
                    </a:lnTo>
                    <a:lnTo>
                      <a:pt x="232" y="50"/>
                    </a:lnTo>
                    <a:lnTo>
                      <a:pt x="232" y="56"/>
                    </a:lnTo>
                    <a:lnTo>
                      <a:pt x="236" y="60"/>
                    </a:lnTo>
                    <a:lnTo>
                      <a:pt x="238" y="66"/>
                    </a:lnTo>
                    <a:lnTo>
                      <a:pt x="244" y="68"/>
                    </a:lnTo>
                    <a:lnTo>
                      <a:pt x="262" y="74"/>
                    </a:lnTo>
                    <a:lnTo>
                      <a:pt x="276" y="78"/>
                    </a:lnTo>
                    <a:lnTo>
                      <a:pt x="278" y="82"/>
                    </a:lnTo>
                    <a:lnTo>
                      <a:pt x="280" y="86"/>
                    </a:lnTo>
                    <a:lnTo>
                      <a:pt x="278" y="90"/>
                    </a:lnTo>
                    <a:lnTo>
                      <a:pt x="276" y="94"/>
                    </a:lnTo>
                    <a:lnTo>
                      <a:pt x="270" y="96"/>
                    </a:lnTo>
                    <a:lnTo>
                      <a:pt x="262" y="98"/>
                    </a:lnTo>
                    <a:lnTo>
                      <a:pt x="254" y="96"/>
                    </a:lnTo>
                    <a:lnTo>
                      <a:pt x="248" y="94"/>
                    </a:lnTo>
                    <a:lnTo>
                      <a:pt x="244" y="88"/>
                    </a:lnTo>
                    <a:lnTo>
                      <a:pt x="242" y="82"/>
                    </a:lnTo>
                    <a:lnTo>
                      <a:pt x="230" y="84"/>
                    </a:lnTo>
                    <a:lnTo>
                      <a:pt x="234" y="94"/>
                    </a:lnTo>
                    <a:lnTo>
                      <a:pt x="240" y="102"/>
                    </a:lnTo>
                    <a:close/>
                    <a:moveTo>
                      <a:pt x="320" y="106"/>
                    </a:moveTo>
                    <a:lnTo>
                      <a:pt x="320" y="64"/>
                    </a:lnTo>
                    <a:lnTo>
                      <a:pt x="320" y="58"/>
                    </a:lnTo>
                    <a:lnTo>
                      <a:pt x="322" y="52"/>
                    </a:lnTo>
                    <a:lnTo>
                      <a:pt x="324" y="46"/>
                    </a:lnTo>
                    <a:lnTo>
                      <a:pt x="330" y="44"/>
                    </a:lnTo>
                    <a:lnTo>
                      <a:pt x="334" y="42"/>
                    </a:lnTo>
                    <a:lnTo>
                      <a:pt x="340" y="40"/>
                    </a:lnTo>
                    <a:lnTo>
                      <a:pt x="346" y="42"/>
                    </a:lnTo>
                    <a:lnTo>
                      <a:pt x="352" y="44"/>
                    </a:lnTo>
                    <a:lnTo>
                      <a:pt x="354" y="50"/>
                    </a:lnTo>
                    <a:lnTo>
                      <a:pt x="356" y="58"/>
                    </a:lnTo>
                    <a:lnTo>
                      <a:pt x="356" y="106"/>
                    </a:lnTo>
                    <a:lnTo>
                      <a:pt x="368" y="106"/>
                    </a:lnTo>
                    <a:lnTo>
                      <a:pt x="368" y="58"/>
                    </a:lnTo>
                    <a:lnTo>
                      <a:pt x="368" y="48"/>
                    </a:lnTo>
                    <a:lnTo>
                      <a:pt x="366" y="42"/>
                    </a:lnTo>
                    <a:lnTo>
                      <a:pt x="362" y="36"/>
                    </a:lnTo>
                    <a:lnTo>
                      <a:pt x="356" y="32"/>
                    </a:lnTo>
                    <a:lnTo>
                      <a:pt x="350" y="30"/>
                    </a:lnTo>
                    <a:lnTo>
                      <a:pt x="342" y="30"/>
                    </a:lnTo>
                    <a:lnTo>
                      <a:pt x="336" y="30"/>
                    </a:lnTo>
                    <a:lnTo>
                      <a:pt x="330" y="32"/>
                    </a:lnTo>
                    <a:lnTo>
                      <a:pt x="324" y="36"/>
                    </a:lnTo>
                    <a:lnTo>
                      <a:pt x="320" y="40"/>
                    </a:lnTo>
                    <a:lnTo>
                      <a:pt x="320" y="2"/>
                    </a:lnTo>
                    <a:lnTo>
                      <a:pt x="308" y="2"/>
                    </a:lnTo>
                    <a:lnTo>
                      <a:pt x="308" y="106"/>
                    </a:lnTo>
                    <a:lnTo>
                      <a:pt x="320" y="10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50" name="Freeform 82"/>
              <p:cNvSpPr>
                <a:spLocks noEditPoints="1"/>
              </p:cNvSpPr>
              <p:nvPr/>
            </p:nvSpPr>
            <p:spPr bwMode="auto">
              <a:xfrm>
                <a:off x="574" y="2894"/>
                <a:ext cx="70" cy="104"/>
              </a:xfrm>
              <a:custGeom>
                <a:avLst/>
                <a:gdLst>
                  <a:gd name="T0" fmla="*/ 58 w 70"/>
                  <a:gd name="T1" fmla="*/ 104 h 104"/>
                  <a:gd name="T2" fmla="*/ 58 w 70"/>
                  <a:gd name="T3" fmla="*/ 80 h 104"/>
                  <a:gd name="T4" fmla="*/ 70 w 70"/>
                  <a:gd name="T5" fmla="*/ 80 h 104"/>
                  <a:gd name="T6" fmla="*/ 70 w 70"/>
                  <a:gd name="T7" fmla="*/ 68 h 104"/>
                  <a:gd name="T8" fmla="*/ 58 w 70"/>
                  <a:gd name="T9" fmla="*/ 68 h 104"/>
                  <a:gd name="T10" fmla="*/ 58 w 70"/>
                  <a:gd name="T11" fmla="*/ 0 h 104"/>
                  <a:gd name="T12" fmla="*/ 46 w 70"/>
                  <a:gd name="T13" fmla="*/ 0 h 104"/>
                  <a:gd name="T14" fmla="*/ 0 w 70"/>
                  <a:gd name="T15" fmla="*/ 68 h 104"/>
                  <a:gd name="T16" fmla="*/ 0 w 70"/>
                  <a:gd name="T17" fmla="*/ 80 h 104"/>
                  <a:gd name="T18" fmla="*/ 44 w 70"/>
                  <a:gd name="T19" fmla="*/ 80 h 104"/>
                  <a:gd name="T20" fmla="*/ 44 w 70"/>
                  <a:gd name="T21" fmla="*/ 104 h 104"/>
                  <a:gd name="T22" fmla="*/ 58 w 70"/>
                  <a:gd name="T23" fmla="*/ 104 h 104"/>
                  <a:gd name="T24" fmla="*/ 58 w 70"/>
                  <a:gd name="T25" fmla="*/ 104 h 104"/>
                  <a:gd name="T26" fmla="*/ 12 w 70"/>
                  <a:gd name="T27" fmla="*/ 68 h 104"/>
                  <a:gd name="T28" fmla="*/ 44 w 70"/>
                  <a:gd name="T29" fmla="*/ 20 h 104"/>
                  <a:gd name="T30" fmla="*/ 44 w 70"/>
                  <a:gd name="T31" fmla="*/ 68 h 104"/>
                  <a:gd name="T32" fmla="*/ 12 w 70"/>
                  <a:gd name="T33" fmla="*/ 68 h 104"/>
                  <a:gd name="T34" fmla="*/ 12 w 70"/>
                  <a:gd name="T35" fmla="*/ 68 h 104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70"/>
                  <a:gd name="T55" fmla="*/ 0 h 104"/>
                  <a:gd name="T56" fmla="*/ 70 w 70"/>
                  <a:gd name="T57" fmla="*/ 104 h 104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70" h="104">
                    <a:moveTo>
                      <a:pt x="58" y="104"/>
                    </a:moveTo>
                    <a:lnTo>
                      <a:pt x="58" y="80"/>
                    </a:lnTo>
                    <a:lnTo>
                      <a:pt x="70" y="80"/>
                    </a:lnTo>
                    <a:lnTo>
                      <a:pt x="70" y="68"/>
                    </a:lnTo>
                    <a:lnTo>
                      <a:pt x="58" y="68"/>
                    </a:lnTo>
                    <a:lnTo>
                      <a:pt x="58" y="0"/>
                    </a:lnTo>
                    <a:lnTo>
                      <a:pt x="46" y="0"/>
                    </a:lnTo>
                    <a:lnTo>
                      <a:pt x="0" y="68"/>
                    </a:lnTo>
                    <a:lnTo>
                      <a:pt x="0" y="80"/>
                    </a:lnTo>
                    <a:lnTo>
                      <a:pt x="44" y="80"/>
                    </a:lnTo>
                    <a:lnTo>
                      <a:pt x="44" y="104"/>
                    </a:lnTo>
                    <a:lnTo>
                      <a:pt x="58" y="104"/>
                    </a:lnTo>
                    <a:close/>
                    <a:moveTo>
                      <a:pt x="12" y="68"/>
                    </a:moveTo>
                    <a:lnTo>
                      <a:pt x="44" y="20"/>
                    </a:lnTo>
                    <a:lnTo>
                      <a:pt x="44" y="68"/>
                    </a:lnTo>
                    <a:lnTo>
                      <a:pt x="12" y="6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51" name="Freeform 83"/>
              <p:cNvSpPr>
                <a:spLocks/>
              </p:cNvSpPr>
              <p:nvPr/>
            </p:nvSpPr>
            <p:spPr bwMode="auto">
              <a:xfrm>
                <a:off x="578" y="2740"/>
                <a:ext cx="68" cy="106"/>
              </a:xfrm>
              <a:custGeom>
                <a:avLst/>
                <a:gdLst>
                  <a:gd name="T0" fmla="*/ 10 w 68"/>
                  <a:gd name="T1" fmla="*/ 98 h 106"/>
                  <a:gd name="T2" fmla="*/ 32 w 68"/>
                  <a:gd name="T3" fmla="*/ 106 h 106"/>
                  <a:gd name="T4" fmla="*/ 40 w 68"/>
                  <a:gd name="T5" fmla="*/ 104 h 106"/>
                  <a:gd name="T6" fmla="*/ 52 w 68"/>
                  <a:gd name="T7" fmla="*/ 100 h 106"/>
                  <a:gd name="T8" fmla="*/ 58 w 68"/>
                  <a:gd name="T9" fmla="*/ 96 h 106"/>
                  <a:gd name="T10" fmla="*/ 64 w 68"/>
                  <a:gd name="T11" fmla="*/ 86 h 106"/>
                  <a:gd name="T12" fmla="*/ 68 w 68"/>
                  <a:gd name="T13" fmla="*/ 72 h 106"/>
                  <a:gd name="T14" fmla="*/ 66 w 68"/>
                  <a:gd name="T15" fmla="*/ 64 h 106"/>
                  <a:gd name="T16" fmla="*/ 62 w 68"/>
                  <a:gd name="T17" fmla="*/ 56 h 106"/>
                  <a:gd name="T18" fmla="*/ 48 w 68"/>
                  <a:gd name="T19" fmla="*/ 48 h 106"/>
                  <a:gd name="T20" fmla="*/ 54 w 68"/>
                  <a:gd name="T21" fmla="*/ 44 h 106"/>
                  <a:gd name="T22" fmla="*/ 58 w 68"/>
                  <a:gd name="T23" fmla="*/ 38 h 106"/>
                  <a:gd name="T24" fmla="*/ 62 w 68"/>
                  <a:gd name="T25" fmla="*/ 26 h 106"/>
                  <a:gd name="T26" fmla="*/ 62 w 68"/>
                  <a:gd name="T27" fmla="*/ 20 h 106"/>
                  <a:gd name="T28" fmla="*/ 58 w 68"/>
                  <a:gd name="T29" fmla="*/ 14 h 106"/>
                  <a:gd name="T30" fmla="*/ 48 w 68"/>
                  <a:gd name="T31" fmla="*/ 4 h 106"/>
                  <a:gd name="T32" fmla="*/ 40 w 68"/>
                  <a:gd name="T33" fmla="*/ 0 h 106"/>
                  <a:gd name="T34" fmla="*/ 32 w 68"/>
                  <a:gd name="T35" fmla="*/ 0 h 106"/>
                  <a:gd name="T36" fmla="*/ 12 w 68"/>
                  <a:gd name="T37" fmla="*/ 8 h 106"/>
                  <a:gd name="T38" fmla="*/ 4 w 68"/>
                  <a:gd name="T39" fmla="*/ 16 h 106"/>
                  <a:gd name="T40" fmla="*/ 14 w 68"/>
                  <a:gd name="T41" fmla="*/ 30 h 106"/>
                  <a:gd name="T42" fmla="*/ 16 w 68"/>
                  <a:gd name="T43" fmla="*/ 20 h 106"/>
                  <a:gd name="T44" fmla="*/ 20 w 68"/>
                  <a:gd name="T45" fmla="*/ 16 h 106"/>
                  <a:gd name="T46" fmla="*/ 32 w 68"/>
                  <a:gd name="T47" fmla="*/ 10 h 106"/>
                  <a:gd name="T48" fmla="*/ 40 w 68"/>
                  <a:gd name="T49" fmla="*/ 12 h 106"/>
                  <a:gd name="T50" fmla="*/ 44 w 68"/>
                  <a:gd name="T51" fmla="*/ 14 h 106"/>
                  <a:gd name="T52" fmla="*/ 50 w 68"/>
                  <a:gd name="T53" fmla="*/ 26 h 106"/>
                  <a:gd name="T54" fmla="*/ 48 w 68"/>
                  <a:gd name="T55" fmla="*/ 34 h 106"/>
                  <a:gd name="T56" fmla="*/ 42 w 68"/>
                  <a:gd name="T57" fmla="*/ 40 h 106"/>
                  <a:gd name="T58" fmla="*/ 28 w 68"/>
                  <a:gd name="T59" fmla="*/ 44 h 106"/>
                  <a:gd name="T60" fmla="*/ 26 w 68"/>
                  <a:gd name="T61" fmla="*/ 44 h 106"/>
                  <a:gd name="T62" fmla="*/ 24 w 68"/>
                  <a:gd name="T63" fmla="*/ 54 h 106"/>
                  <a:gd name="T64" fmla="*/ 34 w 68"/>
                  <a:gd name="T65" fmla="*/ 54 h 106"/>
                  <a:gd name="T66" fmla="*/ 48 w 68"/>
                  <a:gd name="T67" fmla="*/ 58 h 106"/>
                  <a:gd name="T68" fmla="*/ 52 w 68"/>
                  <a:gd name="T69" fmla="*/ 66 h 106"/>
                  <a:gd name="T70" fmla="*/ 54 w 68"/>
                  <a:gd name="T71" fmla="*/ 74 h 106"/>
                  <a:gd name="T72" fmla="*/ 48 w 68"/>
                  <a:gd name="T73" fmla="*/ 88 h 106"/>
                  <a:gd name="T74" fmla="*/ 42 w 68"/>
                  <a:gd name="T75" fmla="*/ 94 h 106"/>
                  <a:gd name="T76" fmla="*/ 32 w 68"/>
                  <a:gd name="T77" fmla="*/ 94 h 106"/>
                  <a:gd name="T78" fmla="*/ 20 w 68"/>
                  <a:gd name="T79" fmla="*/ 90 h 106"/>
                  <a:gd name="T80" fmla="*/ 16 w 68"/>
                  <a:gd name="T81" fmla="*/ 84 h 106"/>
                  <a:gd name="T82" fmla="*/ 0 w 68"/>
                  <a:gd name="T83" fmla="*/ 76 h 106"/>
                  <a:gd name="T84" fmla="*/ 4 w 68"/>
                  <a:gd name="T85" fmla="*/ 88 h 106"/>
                  <a:gd name="T86" fmla="*/ 10 w 68"/>
                  <a:gd name="T87" fmla="*/ 98 h 10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68"/>
                  <a:gd name="T133" fmla="*/ 0 h 106"/>
                  <a:gd name="T134" fmla="*/ 68 w 68"/>
                  <a:gd name="T135" fmla="*/ 106 h 10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68" h="106">
                    <a:moveTo>
                      <a:pt x="10" y="98"/>
                    </a:moveTo>
                    <a:lnTo>
                      <a:pt x="10" y="98"/>
                    </a:lnTo>
                    <a:lnTo>
                      <a:pt x="20" y="104"/>
                    </a:lnTo>
                    <a:lnTo>
                      <a:pt x="32" y="106"/>
                    </a:lnTo>
                    <a:lnTo>
                      <a:pt x="40" y="104"/>
                    </a:lnTo>
                    <a:lnTo>
                      <a:pt x="46" y="102"/>
                    </a:lnTo>
                    <a:lnTo>
                      <a:pt x="52" y="100"/>
                    </a:lnTo>
                    <a:lnTo>
                      <a:pt x="58" y="96"/>
                    </a:lnTo>
                    <a:lnTo>
                      <a:pt x="62" y="90"/>
                    </a:lnTo>
                    <a:lnTo>
                      <a:pt x="64" y="86"/>
                    </a:lnTo>
                    <a:lnTo>
                      <a:pt x="66" y="80"/>
                    </a:lnTo>
                    <a:lnTo>
                      <a:pt x="68" y="72"/>
                    </a:lnTo>
                    <a:lnTo>
                      <a:pt x="66" y="64"/>
                    </a:lnTo>
                    <a:lnTo>
                      <a:pt x="62" y="56"/>
                    </a:lnTo>
                    <a:lnTo>
                      <a:pt x="56" y="50"/>
                    </a:lnTo>
                    <a:lnTo>
                      <a:pt x="48" y="48"/>
                    </a:lnTo>
                    <a:lnTo>
                      <a:pt x="54" y="44"/>
                    </a:lnTo>
                    <a:lnTo>
                      <a:pt x="58" y="38"/>
                    </a:lnTo>
                    <a:lnTo>
                      <a:pt x="62" y="34"/>
                    </a:lnTo>
                    <a:lnTo>
                      <a:pt x="62" y="26"/>
                    </a:lnTo>
                    <a:lnTo>
                      <a:pt x="62" y="20"/>
                    </a:lnTo>
                    <a:lnTo>
                      <a:pt x="58" y="14"/>
                    </a:lnTo>
                    <a:lnTo>
                      <a:pt x="54" y="8"/>
                    </a:lnTo>
                    <a:lnTo>
                      <a:pt x="48" y="4"/>
                    </a:lnTo>
                    <a:lnTo>
                      <a:pt x="40" y="0"/>
                    </a:lnTo>
                    <a:lnTo>
                      <a:pt x="32" y="0"/>
                    </a:lnTo>
                    <a:lnTo>
                      <a:pt x="20" y="2"/>
                    </a:lnTo>
                    <a:lnTo>
                      <a:pt x="12" y="8"/>
                    </a:lnTo>
                    <a:lnTo>
                      <a:pt x="4" y="16"/>
                    </a:lnTo>
                    <a:lnTo>
                      <a:pt x="2" y="26"/>
                    </a:lnTo>
                    <a:lnTo>
                      <a:pt x="14" y="30"/>
                    </a:lnTo>
                    <a:lnTo>
                      <a:pt x="16" y="20"/>
                    </a:lnTo>
                    <a:lnTo>
                      <a:pt x="20" y="16"/>
                    </a:lnTo>
                    <a:lnTo>
                      <a:pt x="26" y="12"/>
                    </a:lnTo>
                    <a:lnTo>
                      <a:pt x="32" y="10"/>
                    </a:lnTo>
                    <a:lnTo>
                      <a:pt x="40" y="12"/>
                    </a:lnTo>
                    <a:lnTo>
                      <a:pt x="44" y="14"/>
                    </a:lnTo>
                    <a:lnTo>
                      <a:pt x="48" y="20"/>
                    </a:lnTo>
                    <a:lnTo>
                      <a:pt x="50" y="26"/>
                    </a:lnTo>
                    <a:lnTo>
                      <a:pt x="48" y="34"/>
                    </a:lnTo>
                    <a:lnTo>
                      <a:pt x="42" y="40"/>
                    </a:lnTo>
                    <a:lnTo>
                      <a:pt x="36" y="42"/>
                    </a:lnTo>
                    <a:lnTo>
                      <a:pt x="28" y="44"/>
                    </a:lnTo>
                    <a:lnTo>
                      <a:pt x="26" y="44"/>
                    </a:lnTo>
                    <a:lnTo>
                      <a:pt x="24" y="54"/>
                    </a:lnTo>
                    <a:lnTo>
                      <a:pt x="34" y="54"/>
                    </a:lnTo>
                    <a:lnTo>
                      <a:pt x="42" y="54"/>
                    </a:lnTo>
                    <a:lnTo>
                      <a:pt x="48" y="58"/>
                    </a:lnTo>
                    <a:lnTo>
                      <a:pt x="52" y="66"/>
                    </a:lnTo>
                    <a:lnTo>
                      <a:pt x="54" y="74"/>
                    </a:lnTo>
                    <a:lnTo>
                      <a:pt x="52" y="82"/>
                    </a:lnTo>
                    <a:lnTo>
                      <a:pt x="48" y="88"/>
                    </a:lnTo>
                    <a:lnTo>
                      <a:pt x="42" y="94"/>
                    </a:lnTo>
                    <a:lnTo>
                      <a:pt x="32" y="94"/>
                    </a:lnTo>
                    <a:lnTo>
                      <a:pt x="26" y="94"/>
                    </a:lnTo>
                    <a:lnTo>
                      <a:pt x="20" y="90"/>
                    </a:lnTo>
                    <a:lnTo>
                      <a:pt x="16" y="84"/>
                    </a:lnTo>
                    <a:lnTo>
                      <a:pt x="12" y="74"/>
                    </a:lnTo>
                    <a:lnTo>
                      <a:pt x="0" y="76"/>
                    </a:lnTo>
                    <a:lnTo>
                      <a:pt x="4" y="88"/>
                    </a:lnTo>
                    <a:lnTo>
                      <a:pt x="10" y="9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52" name="Freeform 84"/>
              <p:cNvSpPr>
                <a:spLocks/>
              </p:cNvSpPr>
              <p:nvPr/>
            </p:nvSpPr>
            <p:spPr bwMode="auto">
              <a:xfrm>
                <a:off x="3552" y="2142"/>
                <a:ext cx="116" cy="156"/>
              </a:xfrm>
              <a:custGeom>
                <a:avLst/>
                <a:gdLst>
                  <a:gd name="T0" fmla="*/ 116 w 116"/>
                  <a:gd name="T1" fmla="*/ 156 h 156"/>
                  <a:gd name="T2" fmla="*/ 0 w 116"/>
                  <a:gd name="T3" fmla="*/ 156 h 156"/>
                  <a:gd name="T4" fmla="*/ 0 w 116"/>
                  <a:gd name="T5" fmla="*/ 0 h 156"/>
                  <a:gd name="T6" fmla="*/ 116 w 116"/>
                  <a:gd name="T7" fmla="*/ 0 h 156"/>
                  <a:gd name="T8" fmla="*/ 116 w 116"/>
                  <a:gd name="T9" fmla="*/ 156 h 156"/>
                  <a:gd name="T10" fmla="*/ 116 w 116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6"/>
                  <a:gd name="T19" fmla="*/ 0 h 156"/>
                  <a:gd name="T20" fmla="*/ 116 w 116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6" h="156">
                    <a:moveTo>
                      <a:pt x="116" y="156"/>
                    </a:moveTo>
                    <a:lnTo>
                      <a:pt x="0" y="156"/>
                    </a:lnTo>
                    <a:lnTo>
                      <a:pt x="0" y="0"/>
                    </a:lnTo>
                    <a:lnTo>
                      <a:pt x="116" y="0"/>
                    </a:lnTo>
                    <a:lnTo>
                      <a:pt x="116" y="156"/>
                    </a:lnTo>
                    <a:close/>
                  </a:path>
                </a:pathLst>
              </a:custGeom>
              <a:solidFill>
                <a:srgbClr val="FFFF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53" name="Freeform 85"/>
              <p:cNvSpPr>
                <a:spLocks/>
              </p:cNvSpPr>
              <p:nvPr/>
            </p:nvSpPr>
            <p:spPr bwMode="auto">
              <a:xfrm>
                <a:off x="3552" y="2142"/>
                <a:ext cx="116" cy="156"/>
              </a:xfrm>
              <a:custGeom>
                <a:avLst/>
                <a:gdLst>
                  <a:gd name="T0" fmla="*/ 116 w 116"/>
                  <a:gd name="T1" fmla="*/ 156 h 156"/>
                  <a:gd name="T2" fmla="*/ 0 w 116"/>
                  <a:gd name="T3" fmla="*/ 156 h 156"/>
                  <a:gd name="T4" fmla="*/ 0 w 116"/>
                  <a:gd name="T5" fmla="*/ 0 h 156"/>
                  <a:gd name="T6" fmla="*/ 116 w 116"/>
                  <a:gd name="T7" fmla="*/ 0 h 156"/>
                  <a:gd name="T8" fmla="*/ 116 w 116"/>
                  <a:gd name="T9" fmla="*/ 156 h 156"/>
                  <a:gd name="T10" fmla="*/ 116 w 116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6"/>
                  <a:gd name="T19" fmla="*/ 0 h 156"/>
                  <a:gd name="T20" fmla="*/ 116 w 116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6" h="156">
                    <a:moveTo>
                      <a:pt x="116" y="156"/>
                    </a:moveTo>
                    <a:lnTo>
                      <a:pt x="0" y="156"/>
                    </a:lnTo>
                    <a:lnTo>
                      <a:pt x="0" y="0"/>
                    </a:lnTo>
                    <a:lnTo>
                      <a:pt x="116" y="0"/>
                    </a:lnTo>
                    <a:lnTo>
                      <a:pt x="116" y="156"/>
                    </a:lnTo>
                    <a:close/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54" name="Freeform 86"/>
              <p:cNvSpPr>
                <a:spLocks/>
              </p:cNvSpPr>
              <p:nvPr/>
            </p:nvSpPr>
            <p:spPr bwMode="auto">
              <a:xfrm>
                <a:off x="3664" y="2140"/>
                <a:ext cx="616" cy="156"/>
              </a:xfrm>
              <a:custGeom>
                <a:avLst/>
                <a:gdLst>
                  <a:gd name="T0" fmla="*/ 616 w 616"/>
                  <a:gd name="T1" fmla="*/ 156 h 156"/>
                  <a:gd name="T2" fmla="*/ 0 w 616"/>
                  <a:gd name="T3" fmla="*/ 156 h 156"/>
                  <a:gd name="T4" fmla="*/ 0 w 616"/>
                  <a:gd name="T5" fmla="*/ 0 h 156"/>
                  <a:gd name="T6" fmla="*/ 616 w 616"/>
                  <a:gd name="T7" fmla="*/ 0 h 156"/>
                  <a:gd name="T8" fmla="*/ 616 w 616"/>
                  <a:gd name="T9" fmla="*/ 156 h 156"/>
                  <a:gd name="T10" fmla="*/ 616 w 616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16"/>
                  <a:gd name="T19" fmla="*/ 0 h 156"/>
                  <a:gd name="T20" fmla="*/ 616 w 616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16" h="156">
                    <a:moveTo>
                      <a:pt x="616" y="156"/>
                    </a:moveTo>
                    <a:lnTo>
                      <a:pt x="0" y="156"/>
                    </a:lnTo>
                    <a:lnTo>
                      <a:pt x="0" y="0"/>
                    </a:lnTo>
                    <a:lnTo>
                      <a:pt x="616" y="0"/>
                    </a:lnTo>
                    <a:lnTo>
                      <a:pt x="616" y="156"/>
                    </a:lnTo>
                    <a:close/>
                  </a:path>
                </a:pathLst>
              </a:custGeom>
              <a:solidFill>
                <a:srgbClr val="FFFF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55" name="Freeform 87"/>
              <p:cNvSpPr>
                <a:spLocks/>
              </p:cNvSpPr>
              <p:nvPr/>
            </p:nvSpPr>
            <p:spPr bwMode="auto">
              <a:xfrm>
                <a:off x="3664" y="2140"/>
                <a:ext cx="616" cy="156"/>
              </a:xfrm>
              <a:custGeom>
                <a:avLst/>
                <a:gdLst>
                  <a:gd name="T0" fmla="*/ 616 w 616"/>
                  <a:gd name="T1" fmla="*/ 156 h 156"/>
                  <a:gd name="T2" fmla="*/ 0 w 616"/>
                  <a:gd name="T3" fmla="*/ 156 h 156"/>
                  <a:gd name="T4" fmla="*/ 0 w 616"/>
                  <a:gd name="T5" fmla="*/ 0 h 156"/>
                  <a:gd name="T6" fmla="*/ 616 w 616"/>
                  <a:gd name="T7" fmla="*/ 0 h 156"/>
                  <a:gd name="T8" fmla="*/ 616 w 616"/>
                  <a:gd name="T9" fmla="*/ 156 h 156"/>
                  <a:gd name="T10" fmla="*/ 616 w 616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16"/>
                  <a:gd name="T19" fmla="*/ 0 h 156"/>
                  <a:gd name="T20" fmla="*/ 616 w 616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16" h="156">
                    <a:moveTo>
                      <a:pt x="616" y="156"/>
                    </a:moveTo>
                    <a:lnTo>
                      <a:pt x="0" y="156"/>
                    </a:lnTo>
                    <a:lnTo>
                      <a:pt x="0" y="0"/>
                    </a:lnTo>
                    <a:lnTo>
                      <a:pt x="616" y="0"/>
                    </a:lnTo>
                    <a:lnTo>
                      <a:pt x="616" y="156"/>
                    </a:lnTo>
                    <a:close/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56" name="Freeform 88"/>
              <p:cNvSpPr>
                <a:spLocks/>
              </p:cNvSpPr>
              <p:nvPr/>
            </p:nvSpPr>
            <p:spPr bwMode="auto">
              <a:xfrm>
                <a:off x="3590" y="2172"/>
                <a:ext cx="38" cy="102"/>
              </a:xfrm>
              <a:custGeom>
                <a:avLst/>
                <a:gdLst>
                  <a:gd name="T0" fmla="*/ 38 w 38"/>
                  <a:gd name="T1" fmla="*/ 0 h 102"/>
                  <a:gd name="T2" fmla="*/ 30 w 38"/>
                  <a:gd name="T3" fmla="*/ 0 h 102"/>
                  <a:gd name="T4" fmla="*/ 30 w 38"/>
                  <a:gd name="T5" fmla="*/ 0 h 102"/>
                  <a:gd name="T6" fmla="*/ 24 w 38"/>
                  <a:gd name="T7" fmla="*/ 6 h 102"/>
                  <a:gd name="T8" fmla="*/ 18 w 38"/>
                  <a:gd name="T9" fmla="*/ 12 h 102"/>
                  <a:gd name="T10" fmla="*/ 18 w 38"/>
                  <a:gd name="T11" fmla="*/ 12 h 102"/>
                  <a:gd name="T12" fmla="*/ 10 w 38"/>
                  <a:gd name="T13" fmla="*/ 20 h 102"/>
                  <a:gd name="T14" fmla="*/ 0 w 38"/>
                  <a:gd name="T15" fmla="*/ 24 h 102"/>
                  <a:gd name="T16" fmla="*/ 0 w 38"/>
                  <a:gd name="T17" fmla="*/ 38 h 102"/>
                  <a:gd name="T18" fmla="*/ 0 w 38"/>
                  <a:gd name="T19" fmla="*/ 38 h 102"/>
                  <a:gd name="T20" fmla="*/ 12 w 38"/>
                  <a:gd name="T21" fmla="*/ 30 h 102"/>
                  <a:gd name="T22" fmla="*/ 12 w 38"/>
                  <a:gd name="T23" fmla="*/ 30 h 102"/>
                  <a:gd name="T24" fmla="*/ 24 w 38"/>
                  <a:gd name="T25" fmla="*/ 22 h 102"/>
                  <a:gd name="T26" fmla="*/ 24 w 38"/>
                  <a:gd name="T27" fmla="*/ 102 h 102"/>
                  <a:gd name="T28" fmla="*/ 38 w 38"/>
                  <a:gd name="T29" fmla="*/ 102 h 102"/>
                  <a:gd name="T30" fmla="*/ 38 w 38"/>
                  <a:gd name="T31" fmla="*/ 0 h 102"/>
                  <a:gd name="T32" fmla="*/ 38 w 38"/>
                  <a:gd name="T33" fmla="*/ 0 h 10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8"/>
                  <a:gd name="T52" fmla="*/ 0 h 102"/>
                  <a:gd name="T53" fmla="*/ 38 w 38"/>
                  <a:gd name="T54" fmla="*/ 102 h 10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8" h="102">
                    <a:moveTo>
                      <a:pt x="38" y="0"/>
                    </a:moveTo>
                    <a:lnTo>
                      <a:pt x="30" y="0"/>
                    </a:lnTo>
                    <a:lnTo>
                      <a:pt x="24" y="6"/>
                    </a:lnTo>
                    <a:lnTo>
                      <a:pt x="18" y="12"/>
                    </a:lnTo>
                    <a:lnTo>
                      <a:pt x="10" y="20"/>
                    </a:lnTo>
                    <a:lnTo>
                      <a:pt x="0" y="24"/>
                    </a:lnTo>
                    <a:lnTo>
                      <a:pt x="0" y="38"/>
                    </a:lnTo>
                    <a:lnTo>
                      <a:pt x="12" y="30"/>
                    </a:lnTo>
                    <a:lnTo>
                      <a:pt x="24" y="22"/>
                    </a:lnTo>
                    <a:lnTo>
                      <a:pt x="24" y="102"/>
                    </a:lnTo>
                    <a:lnTo>
                      <a:pt x="38" y="102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57" name="Freeform 89"/>
              <p:cNvSpPr>
                <a:spLocks noEditPoints="1"/>
              </p:cNvSpPr>
              <p:nvPr/>
            </p:nvSpPr>
            <p:spPr bwMode="auto">
              <a:xfrm>
                <a:off x="3698" y="2166"/>
                <a:ext cx="308" cy="106"/>
              </a:xfrm>
              <a:custGeom>
                <a:avLst/>
                <a:gdLst>
                  <a:gd name="T0" fmla="*/ 34 w 308"/>
                  <a:gd name="T1" fmla="*/ 96 h 106"/>
                  <a:gd name="T2" fmla="*/ 18 w 308"/>
                  <a:gd name="T3" fmla="*/ 88 h 106"/>
                  <a:gd name="T4" fmla="*/ 14 w 308"/>
                  <a:gd name="T5" fmla="*/ 54 h 106"/>
                  <a:gd name="T6" fmla="*/ 34 w 308"/>
                  <a:gd name="T7" fmla="*/ 38 h 106"/>
                  <a:gd name="T8" fmla="*/ 44 w 308"/>
                  <a:gd name="T9" fmla="*/ 42 h 106"/>
                  <a:gd name="T10" fmla="*/ 64 w 308"/>
                  <a:gd name="T11" fmla="*/ 52 h 106"/>
                  <a:gd name="T12" fmla="*/ 44 w 308"/>
                  <a:gd name="T13" fmla="*/ 28 h 106"/>
                  <a:gd name="T14" fmla="*/ 16 w 308"/>
                  <a:gd name="T15" fmla="*/ 32 h 106"/>
                  <a:gd name="T16" fmla="*/ 4 w 308"/>
                  <a:gd name="T17" fmla="*/ 46 h 106"/>
                  <a:gd name="T18" fmla="*/ 0 w 308"/>
                  <a:gd name="T19" fmla="*/ 76 h 106"/>
                  <a:gd name="T20" fmla="*/ 8 w 308"/>
                  <a:gd name="T21" fmla="*/ 96 h 106"/>
                  <a:gd name="T22" fmla="*/ 34 w 308"/>
                  <a:gd name="T23" fmla="*/ 106 h 106"/>
                  <a:gd name="T24" fmla="*/ 54 w 308"/>
                  <a:gd name="T25" fmla="*/ 98 h 106"/>
                  <a:gd name="T26" fmla="*/ 52 w 308"/>
                  <a:gd name="T27" fmla="*/ 76 h 106"/>
                  <a:gd name="T28" fmla="*/ 80 w 308"/>
                  <a:gd name="T29" fmla="*/ 96 h 106"/>
                  <a:gd name="T30" fmla="*/ 98 w 308"/>
                  <a:gd name="T31" fmla="*/ 104 h 106"/>
                  <a:gd name="T32" fmla="*/ 124 w 308"/>
                  <a:gd name="T33" fmla="*/ 100 h 106"/>
                  <a:gd name="T34" fmla="*/ 136 w 308"/>
                  <a:gd name="T35" fmla="*/ 88 h 106"/>
                  <a:gd name="T36" fmla="*/ 140 w 308"/>
                  <a:gd name="T37" fmla="*/ 56 h 106"/>
                  <a:gd name="T38" fmla="*/ 130 w 308"/>
                  <a:gd name="T39" fmla="*/ 38 h 106"/>
                  <a:gd name="T40" fmla="*/ 106 w 308"/>
                  <a:gd name="T41" fmla="*/ 28 h 106"/>
                  <a:gd name="T42" fmla="*/ 82 w 308"/>
                  <a:gd name="T43" fmla="*/ 36 h 106"/>
                  <a:gd name="T44" fmla="*/ 70 w 308"/>
                  <a:gd name="T45" fmla="*/ 66 h 106"/>
                  <a:gd name="T46" fmla="*/ 76 w 308"/>
                  <a:gd name="T47" fmla="*/ 90 h 106"/>
                  <a:gd name="T48" fmla="*/ 90 w 308"/>
                  <a:gd name="T49" fmla="*/ 44 h 106"/>
                  <a:gd name="T50" fmla="*/ 114 w 308"/>
                  <a:gd name="T51" fmla="*/ 40 h 106"/>
                  <a:gd name="T52" fmla="*/ 128 w 308"/>
                  <a:gd name="T53" fmla="*/ 66 h 106"/>
                  <a:gd name="T54" fmla="*/ 122 w 308"/>
                  <a:gd name="T55" fmla="*/ 88 h 106"/>
                  <a:gd name="T56" fmla="*/ 96 w 308"/>
                  <a:gd name="T57" fmla="*/ 94 h 106"/>
                  <a:gd name="T58" fmla="*/ 84 w 308"/>
                  <a:gd name="T59" fmla="*/ 66 h 106"/>
                  <a:gd name="T60" fmla="*/ 90 w 308"/>
                  <a:gd name="T61" fmla="*/ 44 h 106"/>
                  <a:gd name="T62" fmla="*/ 154 w 308"/>
                  <a:gd name="T63" fmla="*/ 104 h 106"/>
                  <a:gd name="T64" fmla="*/ 192 w 308"/>
                  <a:gd name="T65" fmla="*/ 96 h 106"/>
                  <a:gd name="T66" fmla="*/ 218 w 308"/>
                  <a:gd name="T67" fmla="*/ 106 h 106"/>
                  <a:gd name="T68" fmla="*/ 236 w 308"/>
                  <a:gd name="T69" fmla="*/ 100 h 106"/>
                  <a:gd name="T70" fmla="*/ 252 w 308"/>
                  <a:gd name="T71" fmla="*/ 78 h 106"/>
                  <a:gd name="T72" fmla="*/ 250 w 308"/>
                  <a:gd name="T73" fmla="*/ 50 h 106"/>
                  <a:gd name="T74" fmla="*/ 238 w 308"/>
                  <a:gd name="T75" fmla="*/ 34 h 106"/>
                  <a:gd name="T76" fmla="*/ 218 w 308"/>
                  <a:gd name="T77" fmla="*/ 28 h 106"/>
                  <a:gd name="T78" fmla="*/ 188 w 308"/>
                  <a:gd name="T79" fmla="*/ 42 h 106"/>
                  <a:gd name="T80" fmla="*/ 182 w 308"/>
                  <a:gd name="T81" fmla="*/ 66 h 106"/>
                  <a:gd name="T82" fmla="*/ 192 w 308"/>
                  <a:gd name="T83" fmla="*/ 96 h 106"/>
                  <a:gd name="T84" fmla="*/ 208 w 308"/>
                  <a:gd name="T85" fmla="*/ 40 h 106"/>
                  <a:gd name="T86" fmla="*/ 234 w 308"/>
                  <a:gd name="T87" fmla="*/ 46 h 106"/>
                  <a:gd name="T88" fmla="*/ 240 w 308"/>
                  <a:gd name="T89" fmla="*/ 66 h 106"/>
                  <a:gd name="T90" fmla="*/ 226 w 308"/>
                  <a:gd name="T91" fmla="*/ 94 h 106"/>
                  <a:gd name="T92" fmla="*/ 202 w 308"/>
                  <a:gd name="T93" fmla="*/ 88 h 106"/>
                  <a:gd name="T94" fmla="*/ 196 w 308"/>
                  <a:gd name="T95" fmla="*/ 66 h 106"/>
                  <a:gd name="T96" fmla="*/ 280 w 308"/>
                  <a:gd name="T97" fmla="*/ 104 h 106"/>
                  <a:gd name="T98" fmla="*/ 282 w 308"/>
                  <a:gd name="T99" fmla="*/ 50 h 106"/>
                  <a:gd name="T100" fmla="*/ 290 w 308"/>
                  <a:gd name="T101" fmla="*/ 42 h 106"/>
                  <a:gd name="T102" fmla="*/ 304 w 308"/>
                  <a:gd name="T103" fmla="*/ 44 h 106"/>
                  <a:gd name="T104" fmla="*/ 294 w 308"/>
                  <a:gd name="T105" fmla="*/ 28 h 106"/>
                  <a:gd name="T106" fmla="*/ 286 w 308"/>
                  <a:gd name="T107" fmla="*/ 30 h 106"/>
                  <a:gd name="T108" fmla="*/ 268 w 308"/>
                  <a:gd name="T109" fmla="*/ 30 h 10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308"/>
                  <a:gd name="T166" fmla="*/ 0 h 106"/>
                  <a:gd name="T167" fmla="*/ 308 w 308"/>
                  <a:gd name="T168" fmla="*/ 106 h 10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308" h="106">
                    <a:moveTo>
                      <a:pt x="46" y="90"/>
                    </a:moveTo>
                    <a:lnTo>
                      <a:pt x="46" y="90"/>
                    </a:lnTo>
                    <a:lnTo>
                      <a:pt x="40" y="94"/>
                    </a:lnTo>
                    <a:lnTo>
                      <a:pt x="34" y="96"/>
                    </a:lnTo>
                    <a:lnTo>
                      <a:pt x="24" y="94"/>
                    </a:lnTo>
                    <a:lnTo>
                      <a:pt x="18" y="88"/>
                    </a:lnTo>
                    <a:lnTo>
                      <a:pt x="14" y="80"/>
                    </a:lnTo>
                    <a:lnTo>
                      <a:pt x="12" y="66"/>
                    </a:lnTo>
                    <a:lnTo>
                      <a:pt x="14" y="54"/>
                    </a:lnTo>
                    <a:lnTo>
                      <a:pt x="18" y="44"/>
                    </a:lnTo>
                    <a:lnTo>
                      <a:pt x="26" y="40"/>
                    </a:lnTo>
                    <a:lnTo>
                      <a:pt x="34" y="38"/>
                    </a:lnTo>
                    <a:lnTo>
                      <a:pt x="40" y="38"/>
                    </a:lnTo>
                    <a:lnTo>
                      <a:pt x="44" y="42"/>
                    </a:lnTo>
                    <a:lnTo>
                      <a:pt x="48" y="46"/>
                    </a:lnTo>
                    <a:lnTo>
                      <a:pt x="50" y="52"/>
                    </a:lnTo>
                    <a:lnTo>
                      <a:pt x="64" y="52"/>
                    </a:lnTo>
                    <a:lnTo>
                      <a:pt x="60" y="40"/>
                    </a:lnTo>
                    <a:lnTo>
                      <a:pt x="54" y="34"/>
                    </a:lnTo>
                    <a:lnTo>
                      <a:pt x="44" y="28"/>
                    </a:lnTo>
                    <a:lnTo>
                      <a:pt x="34" y="28"/>
                    </a:lnTo>
                    <a:lnTo>
                      <a:pt x="24" y="28"/>
                    </a:lnTo>
                    <a:lnTo>
                      <a:pt x="16" y="32"/>
                    </a:lnTo>
                    <a:lnTo>
                      <a:pt x="8" y="38"/>
                    </a:lnTo>
                    <a:lnTo>
                      <a:pt x="4" y="46"/>
                    </a:lnTo>
                    <a:lnTo>
                      <a:pt x="0" y="56"/>
                    </a:lnTo>
                    <a:lnTo>
                      <a:pt x="0" y="66"/>
                    </a:lnTo>
                    <a:lnTo>
                      <a:pt x="0" y="76"/>
                    </a:lnTo>
                    <a:lnTo>
                      <a:pt x="2" y="84"/>
                    </a:lnTo>
                    <a:lnTo>
                      <a:pt x="4" y="90"/>
                    </a:lnTo>
                    <a:lnTo>
                      <a:pt x="8" y="96"/>
                    </a:lnTo>
                    <a:lnTo>
                      <a:pt x="14" y="100"/>
                    </a:lnTo>
                    <a:lnTo>
                      <a:pt x="20" y="102"/>
                    </a:lnTo>
                    <a:lnTo>
                      <a:pt x="26" y="104"/>
                    </a:lnTo>
                    <a:lnTo>
                      <a:pt x="34" y="106"/>
                    </a:lnTo>
                    <a:lnTo>
                      <a:pt x="44" y="104"/>
                    </a:lnTo>
                    <a:lnTo>
                      <a:pt x="54" y="98"/>
                    </a:lnTo>
                    <a:lnTo>
                      <a:pt x="60" y="90"/>
                    </a:lnTo>
                    <a:lnTo>
                      <a:pt x="64" y="78"/>
                    </a:lnTo>
                    <a:lnTo>
                      <a:pt x="52" y="76"/>
                    </a:lnTo>
                    <a:lnTo>
                      <a:pt x="50" y="84"/>
                    </a:lnTo>
                    <a:lnTo>
                      <a:pt x="46" y="90"/>
                    </a:lnTo>
                    <a:close/>
                    <a:moveTo>
                      <a:pt x="80" y="96"/>
                    </a:moveTo>
                    <a:lnTo>
                      <a:pt x="80" y="96"/>
                    </a:lnTo>
                    <a:lnTo>
                      <a:pt x="86" y="100"/>
                    </a:lnTo>
                    <a:lnTo>
                      <a:pt x="92" y="102"/>
                    </a:lnTo>
                    <a:lnTo>
                      <a:pt x="98" y="104"/>
                    </a:lnTo>
                    <a:lnTo>
                      <a:pt x="106" y="106"/>
                    </a:lnTo>
                    <a:lnTo>
                      <a:pt x="114" y="104"/>
                    </a:lnTo>
                    <a:lnTo>
                      <a:pt x="124" y="100"/>
                    </a:lnTo>
                    <a:lnTo>
                      <a:pt x="130" y="96"/>
                    </a:lnTo>
                    <a:lnTo>
                      <a:pt x="136" y="88"/>
                    </a:lnTo>
                    <a:lnTo>
                      <a:pt x="140" y="78"/>
                    </a:lnTo>
                    <a:lnTo>
                      <a:pt x="140" y="66"/>
                    </a:lnTo>
                    <a:lnTo>
                      <a:pt x="140" y="56"/>
                    </a:lnTo>
                    <a:lnTo>
                      <a:pt x="138" y="50"/>
                    </a:lnTo>
                    <a:lnTo>
                      <a:pt x="134" y="42"/>
                    </a:lnTo>
                    <a:lnTo>
                      <a:pt x="130" y="38"/>
                    </a:lnTo>
                    <a:lnTo>
                      <a:pt x="126" y="34"/>
                    </a:lnTo>
                    <a:lnTo>
                      <a:pt x="120" y="30"/>
                    </a:lnTo>
                    <a:lnTo>
                      <a:pt x="112" y="28"/>
                    </a:lnTo>
                    <a:lnTo>
                      <a:pt x="106" y="28"/>
                    </a:lnTo>
                    <a:lnTo>
                      <a:pt x="92" y="30"/>
                    </a:lnTo>
                    <a:lnTo>
                      <a:pt x="82" y="36"/>
                    </a:lnTo>
                    <a:lnTo>
                      <a:pt x="76" y="42"/>
                    </a:lnTo>
                    <a:lnTo>
                      <a:pt x="74" y="48"/>
                    </a:lnTo>
                    <a:lnTo>
                      <a:pt x="72" y="56"/>
                    </a:lnTo>
                    <a:lnTo>
                      <a:pt x="70" y="66"/>
                    </a:lnTo>
                    <a:lnTo>
                      <a:pt x="70" y="76"/>
                    </a:lnTo>
                    <a:lnTo>
                      <a:pt x="72" y="84"/>
                    </a:lnTo>
                    <a:lnTo>
                      <a:pt x="76" y="90"/>
                    </a:lnTo>
                    <a:lnTo>
                      <a:pt x="80" y="96"/>
                    </a:lnTo>
                    <a:close/>
                    <a:moveTo>
                      <a:pt x="90" y="44"/>
                    </a:moveTo>
                    <a:lnTo>
                      <a:pt x="90" y="44"/>
                    </a:lnTo>
                    <a:lnTo>
                      <a:pt x="96" y="40"/>
                    </a:lnTo>
                    <a:lnTo>
                      <a:pt x="106" y="38"/>
                    </a:lnTo>
                    <a:lnTo>
                      <a:pt x="114" y="40"/>
                    </a:lnTo>
                    <a:lnTo>
                      <a:pt x="122" y="46"/>
                    </a:lnTo>
                    <a:lnTo>
                      <a:pt x="126" y="54"/>
                    </a:lnTo>
                    <a:lnTo>
                      <a:pt x="128" y="66"/>
                    </a:lnTo>
                    <a:lnTo>
                      <a:pt x="126" y="78"/>
                    </a:lnTo>
                    <a:lnTo>
                      <a:pt x="122" y="88"/>
                    </a:lnTo>
                    <a:lnTo>
                      <a:pt x="114" y="94"/>
                    </a:lnTo>
                    <a:lnTo>
                      <a:pt x="106" y="96"/>
                    </a:lnTo>
                    <a:lnTo>
                      <a:pt x="96" y="94"/>
                    </a:lnTo>
                    <a:lnTo>
                      <a:pt x="90" y="88"/>
                    </a:lnTo>
                    <a:lnTo>
                      <a:pt x="84" y="78"/>
                    </a:lnTo>
                    <a:lnTo>
                      <a:pt x="84" y="66"/>
                    </a:lnTo>
                    <a:lnTo>
                      <a:pt x="84" y="54"/>
                    </a:lnTo>
                    <a:lnTo>
                      <a:pt x="90" y="44"/>
                    </a:lnTo>
                    <a:close/>
                    <a:moveTo>
                      <a:pt x="168" y="104"/>
                    </a:moveTo>
                    <a:lnTo>
                      <a:pt x="168" y="0"/>
                    </a:lnTo>
                    <a:lnTo>
                      <a:pt x="154" y="0"/>
                    </a:lnTo>
                    <a:lnTo>
                      <a:pt x="154" y="104"/>
                    </a:lnTo>
                    <a:lnTo>
                      <a:pt x="168" y="104"/>
                    </a:lnTo>
                    <a:close/>
                    <a:moveTo>
                      <a:pt x="192" y="96"/>
                    </a:moveTo>
                    <a:lnTo>
                      <a:pt x="192" y="96"/>
                    </a:lnTo>
                    <a:lnTo>
                      <a:pt x="198" y="100"/>
                    </a:lnTo>
                    <a:lnTo>
                      <a:pt x="204" y="102"/>
                    </a:lnTo>
                    <a:lnTo>
                      <a:pt x="210" y="104"/>
                    </a:lnTo>
                    <a:lnTo>
                      <a:pt x="218" y="106"/>
                    </a:lnTo>
                    <a:lnTo>
                      <a:pt x="226" y="104"/>
                    </a:lnTo>
                    <a:lnTo>
                      <a:pt x="236" y="100"/>
                    </a:lnTo>
                    <a:lnTo>
                      <a:pt x="242" y="96"/>
                    </a:lnTo>
                    <a:lnTo>
                      <a:pt x="248" y="88"/>
                    </a:lnTo>
                    <a:lnTo>
                      <a:pt x="252" y="78"/>
                    </a:lnTo>
                    <a:lnTo>
                      <a:pt x="252" y="66"/>
                    </a:lnTo>
                    <a:lnTo>
                      <a:pt x="252" y="56"/>
                    </a:lnTo>
                    <a:lnTo>
                      <a:pt x="250" y="50"/>
                    </a:lnTo>
                    <a:lnTo>
                      <a:pt x="246" y="42"/>
                    </a:lnTo>
                    <a:lnTo>
                      <a:pt x="242" y="38"/>
                    </a:lnTo>
                    <a:lnTo>
                      <a:pt x="238" y="34"/>
                    </a:lnTo>
                    <a:lnTo>
                      <a:pt x="232" y="30"/>
                    </a:lnTo>
                    <a:lnTo>
                      <a:pt x="224" y="28"/>
                    </a:lnTo>
                    <a:lnTo>
                      <a:pt x="218" y="28"/>
                    </a:lnTo>
                    <a:lnTo>
                      <a:pt x="204" y="30"/>
                    </a:lnTo>
                    <a:lnTo>
                      <a:pt x="194" y="36"/>
                    </a:lnTo>
                    <a:lnTo>
                      <a:pt x="188" y="42"/>
                    </a:lnTo>
                    <a:lnTo>
                      <a:pt x="186" y="48"/>
                    </a:lnTo>
                    <a:lnTo>
                      <a:pt x="184" y="56"/>
                    </a:lnTo>
                    <a:lnTo>
                      <a:pt x="182" y="66"/>
                    </a:lnTo>
                    <a:lnTo>
                      <a:pt x="184" y="76"/>
                    </a:lnTo>
                    <a:lnTo>
                      <a:pt x="184" y="84"/>
                    </a:lnTo>
                    <a:lnTo>
                      <a:pt x="188" y="90"/>
                    </a:lnTo>
                    <a:lnTo>
                      <a:pt x="192" y="96"/>
                    </a:lnTo>
                    <a:close/>
                    <a:moveTo>
                      <a:pt x="202" y="44"/>
                    </a:moveTo>
                    <a:lnTo>
                      <a:pt x="202" y="44"/>
                    </a:lnTo>
                    <a:lnTo>
                      <a:pt x="208" y="40"/>
                    </a:lnTo>
                    <a:lnTo>
                      <a:pt x="218" y="38"/>
                    </a:lnTo>
                    <a:lnTo>
                      <a:pt x="226" y="40"/>
                    </a:lnTo>
                    <a:lnTo>
                      <a:pt x="234" y="46"/>
                    </a:lnTo>
                    <a:lnTo>
                      <a:pt x="238" y="54"/>
                    </a:lnTo>
                    <a:lnTo>
                      <a:pt x="240" y="66"/>
                    </a:lnTo>
                    <a:lnTo>
                      <a:pt x="238" y="78"/>
                    </a:lnTo>
                    <a:lnTo>
                      <a:pt x="234" y="88"/>
                    </a:lnTo>
                    <a:lnTo>
                      <a:pt x="226" y="94"/>
                    </a:lnTo>
                    <a:lnTo>
                      <a:pt x="218" y="96"/>
                    </a:lnTo>
                    <a:lnTo>
                      <a:pt x="208" y="94"/>
                    </a:lnTo>
                    <a:lnTo>
                      <a:pt x="202" y="88"/>
                    </a:lnTo>
                    <a:lnTo>
                      <a:pt x="198" y="78"/>
                    </a:lnTo>
                    <a:lnTo>
                      <a:pt x="196" y="66"/>
                    </a:lnTo>
                    <a:lnTo>
                      <a:pt x="198" y="54"/>
                    </a:lnTo>
                    <a:lnTo>
                      <a:pt x="202" y="44"/>
                    </a:lnTo>
                    <a:close/>
                    <a:moveTo>
                      <a:pt x="280" y="104"/>
                    </a:moveTo>
                    <a:lnTo>
                      <a:pt x="280" y="64"/>
                    </a:lnTo>
                    <a:lnTo>
                      <a:pt x="282" y="50"/>
                    </a:lnTo>
                    <a:lnTo>
                      <a:pt x="284" y="46"/>
                    </a:lnTo>
                    <a:lnTo>
                      <a:pt x="286" y="44"/>
                    </a:lnTo>
                    <a:lnTo>
                      <a:pt x="290" y="42"/>
                    </a:lnTo>
                    <a:lnTo>
                      <a:pt x="294" y="40"/>
                    </a:lnTo>
                    <a:lnTo>
                      <a:pt x="298" y="42"/>
                    </a:lnTo>
                    <a:lnTo>
                      <a:pt x="304" y="44"/>
                    </a:lnTo>
                    <a:lnTo>
                      <a:pt x="308" y="32"/>
                    </a:lnTo>
                    <a:lnTo>
                      <a:pt x="302" y="28"/>
                    </a:lnTo>
                    <a:lnTo>
                      <a:pt x="294" y="28"/>
                    </a:lnTo>
                    <a:lnTo>
                      <a:pt x="290" y="28"/>
                    </a:lnTo>
                    <a:lnTo>
                      <a:pt x="286" y="30"/>
                    </a:lnTo>
                    <a:lnTo>
                      <a:pt x="282" y="34"/>
                    </a:lnTo>
                    <a:lnTo>
                      <a:pt x="278" y="40"/>
                    </a:lnTo>
                    <a:lnTo>
                      <a:pt x="278" y="30"/>
                    </a:lnTo>
                    <a:lnTo>
                      <a:pt x="268" y="30"/>
                    </a:lnTo>
                    <a:lnTo>
                      <a:pt x="268" y="104"/>
                    </a:lnTo>
                    <a:lnTo>
                      <a:pt x="280" y="10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58" name="Freeform 90"/>
              <p:cNvSpPr>
                <a:spLocks/>
              </p:cNvSpPr>
              <p:nvPr/>
            </p:nvSpPr>
            <p:spPr bwMode="auto">
              <a:xfrm>
                <a:off x="3552" y="2298"/>
                <a:ext cx="116" cy="156"/>
              </a:xfrm>
              <a:custGeom>
                <a:avLst/>
                <a:gdLst>
                  <a:gd name="T0" fmla="*/ 116 w 116"/>
                  <a:gd name="T1" fmla="*/ 156 h 156"/>
                  <a:gd name="T2" fmla="*/ 0 w 116"/>
                  <a:gd name="T3" fmla="*/ 156 h 156"/>
                  <a:gd name="T4" fmla="*/ 0 w 116"/>
                  <a:gd name="T5" fmla="*/ 0 h 156"/>
                  <a:gd name="T6" fmla="*/ 116 w 116"/>
                  <a:gd name="T7" fmla="*/ 0 h 156"/>
                  <a:gd name="T8" fmla="*/ 116 w 116"/>
                  <a:gd name="T9" fmla="*/ 156 h 156"/>
                  <a:gd name="T10" fmla="*/ 116 w 116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6"/>
                  <a:gd name="T19" fmla="*/ 0 h 156"/>
                  <a:gd name="T20" fmla="*/ 116 w 116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6" h="156">
                    <a:moveTo>
                      <a:pt x="116" y="156"/>
                    </a:moveTo>
                    <a:lnTo>
                      <a:pt x="0" y="156"/>
                    </a:lnTo>
                    <a:lnTo>
                      <a:pt x="0" y="0"/>
                    </a:lnTo>
                    <a:lnTo>
                      <a:pt x="116" y="0"/>
                    </a:lnTo>
                    <a:lnTo>
                      <a:pt x="116" y="156"/>
                    </a:lnTo>
                    <a:close/>
                  </a:path>
                </a:pathLst>
              </a:custGeom>
              <a:solidFill>
                <a:srgbClr val="FFFF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59" name="Freeform 91"/>
              <p:cNvSpPr>
                <a:spLocks/>
              </p:cNvSpPr>
              <p:nvPr/>
            </p:nvSpPr>
            <p:spPr bwMode="auto">
              <a:xfrm>
                <a:off x="3552" y="2298"/>
                <a:ext cx="116" cy="156"/>
              </a:xfrm>
              <a:custGeom>
                <a:avLst/>
                <a:gdLst>
                  <a:gd name="T0" fmla="*/ 116 w 116"/>
                  <a:gd name="T1" fmla="*/ 156 h 156"/>
                  <a:gd name="T2" fmla="*/ 0 w 116"/>
                  <a:gd name="T3" fmla="*/ 156 h 156"/>
                  <a:gd name="T4" fmla="*/ 0 w 116"/>
                  <a:gd name="T5" fmla="*/ 0 h 156"/>
                  <a:gd name="T6" fmla="*/ 116 w 116"/>
                  <a:gd name="T7" fmla="*/ 0 h 156"/>
                  <a:gd name="T8" fmla="*/ 116 w 116"/>
                  <a:gd name="T9" fmla="*/ 156 h 156"/>
                  <a:gd name="T10" fmla="*/ 116 w 116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6"/>
                  <a:gd name="T19" fmla="*/ 0 h 156"/>
                  <a:gd name="T20" fmla="*/ 116 w 116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6" h="156">
                    <a:moveTo>
                      <a:pt x="116" y="156"/>
                    </a:moveTo>
                    <a:lnTo>
                      <a:pt x="0" y="156"/>
                    </a:lnTo>
                    <a:lnTo>
                      <a:pt x="0" y="0"/>
                    </a:lnTo>
                    <a:lnTo>
                      <a:pt x="116" y="0"/>
                    </a:lnTo>
                    <a:lnTo>
                      <a:pt x="116" y="156"/>
                    </a:lnTo>
                    <a:close/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60" name="Freeform 92"/>
              <p:cNvSpPr>
                <a:spLocks/>
              </p:cNvSpPr>
              <p:nvPr/>
            </p:nvSpPr>
            <p:spPr bwMode="auto">
              <a:xfrm>
                <a:off x="3664" y="2298"/>
                <a:ext cx="616" cy="156"/>
              </a:xfrm>
              <a:custGeom>
                <a:avLst/>
                <a:gdLst>
                  <a:gd name="T0" fmla="*/ 616 w 616"/>
                  <a:gd name="T1" fmla="*/ 156 h 156"/>
                  <a:gd name="T2" fmla="*/ 0 w 616"/>
                  <a:gd name="T3" fmla="*/ 156 h 156"/>
                  <a:gd name="T4" fmla="*/ 0 w 616"/>
                  <a:gd name="T5" fmla="*/ 0 h 156"/>
                  <a:gd name="T6" fmla="*/ 616 w 616"/>
                  <a:gd name="T7" fmla="*/ 0 h 156"/>
                  <a:gd name="T8" fmla="*/ 616 w 616"/>
                  <a:gd name="T9" fmla="*/ 156 h 156"/>
                  <a:gd name="T10" fmla="*/ 616 w 616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16"/>
                  <a:gd name="T19" fmla="*/ 0 h 156"/>
                  <a:gd name="T20" fmla="*/ 616 w 616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16" h="156">
                    <a:moveTo>
                      <a:pt x="616" y="156"/>
                    </a:moveTo>
                    <a:lnTo>
                      <a:pt x="0" y="156"/>
                    </a:lnTo>
                    <a:lnTo>
                      <a:pt x="0" y="0"/>
                    </a:lnTo>
                    <a:lnTo>
                      <a:pt x="616" y="0"/>
                    </a:lnTo>
                    <a:lnTo>
                      <a:pt x="616" y="156"/>
                    </a:lnTo>
                    <a:close/>
                  </a:path>
                </a:pathLst>
              </a:custGeom>
              <a:solidFill>
                <a:srgbClr val="FFFF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61" name="Freeform 93"/>
              <p:cNvSpPr>
                <a:spLocks/>
              </p:cNvSpPr>
              <p:nvPr/>
            </p:nvSpPr>
            <p:spPr bwMode="auto">
              <a:xfrm>
                <a:off x="3664" y="2298"/>
                <a:ext cx="616" cy="156"/>
              </a:xfrm>
              <a:custGeom>
                <a:avLst/>
                <a:gdLst>
                  <a:gd name="T0" fmla="*/ 616 w 616"/>
                  <a:gd name="T1" fmla="*/ 156 h 156"/>
                  <a:gd name="T2" fmla="*/ 0 w 616"/>
                  <a:gd name="T3" fmla="*/ 156 h 156"/>
                  <a:gd name="T4" fmla="*/ 0 w 616"/>
                  <a:gd name="T5" fmla="*/ 0 h 156"/>
                  <a:gd name="T6" fmla="*/ 616 w 616"/>
                  <a:gd name="T7" fmla="*/ 0 h 156"/>
                  <a:gd name="T8" fmla="*/ 616 w 616"/>
                  <a:gd name="T9" fmla="*/ 156 h 156"/>
                  <a:gd name="T10" fmla="*/ 616 w 616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16"/>
                  <a:gd name="T19" fmla="*/ 0 h 156"/>
                  <a:gd name="T20" fmla="*/ 616 w 616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16" h="156">
                    <a:moveTo>
                      <a:pt x="616" y="156"/>
                    </a:moveTo>
                    <a:lnTo>
                      <a:pt x="0" y="156"/>
                    </a:lnTo>
                    <a:lnTo>
                      <a:pt x="0" y="0"/>
                    </a:lnTo>
                    <a:lnTo>
                      <a:pt x="616" y="0"/>
                    </a:lnTo>
                    <a:lnTo>
                      <a:pt x="616" y="156"/>
                    </a:lnTo>
                    <a:close/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62" name="Freeform 94"/>
              <p:cNvSpPr>
                <a:spLocks/>
              </p:cNvSpPr>
              <p:nvPr/>
            </p:nvSpPr>
            <p:spPr bwMode="auto">
              <a:xfrm>
                <a:off x="3552" y="2454"/>
                <a:ext cx="116" cy="154"/>
              </a:xfrm>
              <a:custGeom>
                <a:avLst/>
                <a:gdLst>
                  <a:gd name="T0" fmla="*/ 116 w 116"/>
                  <a:gd name="T1" fmla="*/ 154 h 154"/>
                  <a:gd name="T2" fmla="*/ 0 w 116"/>
                  <a:gd name="T3" fmla="*/ 154 h 154"/>
                  <a:gd name="T4" fmla="*/ 0 w 116"/>
                  <a:gd name="T5" fmla="*/ 0 h 154"/>
                  <a:gd name="T6" fmla="*/ 116 w 116"/>
                  <a:gd name="T7" fmla="*/ 0 h 154"/>
                  <a:gd name="T8" fmla="*/ 116 w 116"/>
                  <a:gd name="T9" fmla="*/ 154 h 154"/>
                  <a:gd name="T10" fmla="*/ 116 w 116"/>
                  <a:gd name="T11" fmla="*/ 154 h 15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6"/>
                  <a:gd name="T19" fmla="*/ 0 h 154"/>
                  <a:gd name="T20" fmla="*/ 116 w 116"/>
                  <a:gd name="T21" fmla="*/ 154 h 15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6" h="154">
                    <a:moveTo>
                      <a:pt x="116" y="154"/>
                    </a:moveTo>
                    <a:lnTo>
                      <a:pt x="0" y="154"/>
                    </a:lnTo>
                    <a:lnTo>
                      <a:pt x="0" y="0"/>
                    </a:lnTo>
                    <a:lnTo>
                      <a:pt x="116" y="0"/>
                    </a:lnTo>
                    <a:lnTo>
                      <a:pt x="116" y="154"/>
                    </a:lnTo>
                    <a:close/>
                  </a:path>
                </a:pathLst>
              </a:custGeom>
              <a:solidFill>
                <a:srgbClr val="FFFF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63" name="Freeform 95"/>
              <p:cNvSpPr>
                <a:spLocks/>
              </p:cNvSpPr>
              <p:nvPr/>
            </p:nvSpPr>
            <p:spPr bwMode="auto">
              <a:xfrm>
                <a:off x="3552" y="2454"/>
                <a:ext cx="116" cy="154"/>
              </a:xfrm>
              <a:custGeom>
                <a:avLst/>
                <a:gdLst>
                  <a:gd name="T0" fmla="*/ 116 w 116"/>
                  <a:gd name="T1" fmla="*/ 154 h 154"/>
                  <a:gd name="T2" fmla="*/ 0 w 116"/>
                  <a:gd name="T3" fmla="*/ 154 h 154"/>
                  <a:gd name="T4" fmla="*/ 0 w 116"/>
                  <a:gd name="T5" fmla="*/ 0 h 154"/>
                  <a:gd name="T6" fmla="*/ 116 w 116"/>
                  <a:gd name="T7" fmla="*/ 0 h 154"/>
                  <a:gd name="T8" fmla="*/ 116 w 116"/>
                  <a:gd name="T9" fmla="*/ 154 h 154"/>
                  <a:gd name="T10" fmla="*/ 116 w 116"/>
                  <a:gd name="T11" fmla="*/ 154 h 15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6"/>
                  <a:gd name="T19" fmla="*/ 0 h 154"/>
                  <a:gd name="T20" fmla="*/ 116 w 116"/>
                  <a:gd name="T21" fmla="*/ 154 h 15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6" h="154">
                    <a:moveTo>
                      <a:pt x="116" y="154"/>
                    </a:moveTo>
                    <a:lnTo>
                      <a:pt x="0" y="154"/>
                    </a:lnTo>
                    <a:lnTo>
                      <a:pt x="0" y="0"/>
                    </a:lnTo>
                    <a:lnTo>
                      <a:pt x="116" y="0"/>
                    </a:lnTo>
                    <a:lnTo>
                      <a:pt x="116" y="154"/>
                    </a:lnTo>
                    <a:close/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64" name="Freeform 96"/>
              <p:cNvSpPr>
                <a:spLocks/>
              </p:cNvSpPr>
              <p:nvPr/>
            </p:nvSpPr>
            <p:spPr bwMode="auto">
              <a:xfrm>
                <a:off x="3664" y="2454"/>
                <a:ext cx="616" cy="154"/>
              </a:xfrm>
              <a:custGeom>
                <a:avLst/>
                <a:gdLst>
                  <a:gd name="T0" fmla="*/ 616 w 616"/>
                  <a:gd name="T1" fmla="*/ 154 h 154"/>
                  <a:gd name="T2" fmla="*/ 0 w 616"/>
                  <a:gd name="T3" fmla="*/ 154 h 154"/>
                  <a:gd name="T4" fmla="*/ 0 w 616"/>
                  <a:gd name="T5" fmla="*/ 0 h 154"/>
                  <a:gd name="T6" fmla="*/ 616 w 616"/>
                  <a:gd name="T7" fmla="*/ 0 h 154"/>
                  <a:gd name="T8" fmla="*/ 616 w 616"/>
                  <a:gd name="T9" fmla="*/ 154 h 154"/>
                  <a:gd name="T10" fmla="*/ 616 w 616"/>
                  <a:gd name="T11" fmla="*/ 154 h 15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16"/>
                  <a:gd name="T19" fmla="*/ 0 h 154"/>
                  <a:gd name="T20" fmla="*/ 616 w 616"/>
                  <a:gd name="T21" fmla="*/ 154 h 15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16" h="154">
                    <a:moveTo>
                      <a:pt x="616" y="154"/>
                    </a:moveTo>
                    <a:lnTo>
                      <a:pt x="0" y="154"/>
                    </a:lnTo>
                    <a:lnTo>
                      <a:pt x="0" y="0"/>
                    </a:lnTo>
                    <a:lnTo>
                      <a:pt x="616" y="0"/>
                    </a:lnTo>
                    <a:lnTo>
                      <a:pt x="616" y="154"/>
                    </a:lnTo>
                    <a:close/>
                  </a:path>
                </a:pathLst>
              </a:custGeom>
              <a:solidFill>
                <a:srgbClr val="FFFF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65" name="Freeform 97"/>
              <p:cNvSpPr>
                <a:spLocks/>
              </p:cNvSpPr>
              <p:nvPr/>
            </p:nvSpPr>
            <p:spPr bwMode="auto">
              <a:xfrm>
                <a:off x="3664" y="2454"/>
                <a:ext cx="616" cy="154"/>
              </a:xfrm>
              <a:custGeom>
                <a:avLst/>
                <a:gdLst>
                  <a:gd name="T0" fmla="*/ 616 w 616"/>
                  <a:gd name="T1" fmla="*/ 154 h 154"/>
                  <a:gd name="T2" fmla="*/ 0 w 616"/>
                  <a:gd name="T3" fmla="*/ 154 h 154"/>
                  <a:gd name="T4" fmla="*/ 0 w 616"/>
                  <a:gd name="T5" fmla="*/ 0 h 154"/>
                  <a:gd name="T6" fmla="*/ 616 w 616"/>
                  <a:gd name="T7" fmla="*/ 0 h 154"/>
                  <a:gd name="T8" fmla="*/ 616 w 616"/>
                  <a:gd name="T9" fmla="*/ 154 h 154"/>
                  <a:gd name="T10" fmla="*/ 616 w 616"/>
                  <a:gd name="T11" fmla="*/ 154 h 15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16"/>
                  <a:gd name="T19" fmla="*/ 0 h 154"/>
                  <a:gd name="T20" fmla="*/ 616 w 616"/>
                  <a:gd name="T21" fmla="*/ 154 h 15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16" h="154">
                    <a:moveTo>
                      <a:pt x="616" y="154"/>
                    </a:moveTo>
                    <a:lnTo>
                      <a:pt x="0" y="154"/>
                    </a:lnTo>
                    <a:lnTo>
                      <a:pt x="0" y="0"/>
                    </a:lnTo>
                    <a:lnTo>
                      <a:pt x="616" y="0"/>
                    </a:lnTo>
                    <a:lnTo>
                      <a:pt x="616" y="154"/>
                    </a:lnTo>
                    <a:close/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66" name="Freeform 98"/>
              <p:cNvSpPr>
                <a:spLocks/>
              </p:cNvSpPr>
              <p:nvPr/>
            </p:nvSpPr>
            <p:spPr bwMode="auto">
              <a:xfrm>
                <a:off x="3552" y="2608"/>
                <a:ext cx="116" cy="156"/>
              </a:xfrm>
              <a:custGeom>
                <a:avLst/>
                <a:gdLst>
                  <a:gd name="T0" fmla="*/ 116 w 116"/>
                  <a:gd name="T1" fmla="*/ 156 h 156"/>
                  <a:gd name="T2" fmla="*/ 0 w 116"/>
                  <a:gd name="T3" fmla="*/ 156 h 156"/>
                  <a:gd name="T4" fmla="*/ 0 w 116"/>
                  <a:gd name="T5" fmla="*/ 0 h 156"/>
                  <a:gd name="T6" fmla="*/ 116 w 116"/>
                  <a:gd name="T7" fmla="*/ 0 h 156"/>
                  <a:gd name="T8" fmla="*/ 116 w 116"/>
                  <a:gd name="T9" fmla="*/ 156 h 156"/>
                  <a:gd name="T10" fmla="*/ 116 w 116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6"/>
                  <a:gd name="T19" fmla="*/ 0 h 156"/>
                  <a:gd name="T20" fmla="*/ 116 w 116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6" h="156">
                    <a:moveTo>
                      <a:pt x="116" y="156"/>
                    </a:moveTo>
                    <a:lnTo>
                      <a:pt x="0" y="156"/>
                    </a:lnTo>
                    <a:lnTo>
                      <a:pt x="0" y="0"/>
                    </a:lnTo>
                    <a:lnTo>
                      <a:pt x="116" y="0"/>
                    </a:lnTo>
                    <a:lnTo>
                      <a:pt x="116" y="156"/>
                    </a:lnTo>
                    <a:close/>
                  </a:path>
                </a:pathLst>
              </a:custGeom>
              <a:solidFill>
                <a:srgbClr val="FFFF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67" name="Freeform 99"/>
              <p:cNvSpPr>
                <a:spLocks/>
              </p:cNvSpPr>
              <p:nvPr/>
            </p:nvSpPr>
            <p:spPr bwMode="auto">
              <a:xfrm>
                <a:off x="3552" y="2608"/>
                <a:ext cx="116" cy="156"/>
              </a:xfrm>
              <a:custGeom>
                <a:avLst/>
                <a:gdLst>
                  <a:gd name="T0" fmla="*/ 116 w 116"/>
                  <a:gd name="T1" fmla="*/ 156 h 156"/>
                  <a:gd name="T2" fmla="*/ 0 w 116"/>
                  <a:gd name="T3" fmla="*/ 156 h 156"/>
                  <a:gd name="T4" fmla="*/ 0 w 116"/>
                  <a:gd name="T5" fmla="*/ 0 h 156"/>
                  <a:gd name="T6" fmla="*/ 116 w 116"/>
                  <a:gd name="T7" fmla="*/ 0 h 156"/>
                  <a:gd name="T8" fmla="*/ 116 w 116"/>
                  <a:gd name="T9" fmla="*/ 156 h 156"/>
                  <a:gd name="T10" fmla="*/ 116 w 116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6"/>
                  <a:gd name="T19" fmla="*/ 0 h 156"/>
                  <a:gd name="T20" fmla="*/ 116 w 116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6" h="156">
                    <a:moveTo>
                      <a:pt x="116" y="156"/>
                    </a:moveTo>
                    <a:lnTo>
                      <a:pt x="0" y="156"/>
                    </a:lnTo>
                    <a:lnTo>
                      <a:pt x="0" y="0"/>
                    </a:lnTo>
                    <a:lnTo>
                      <a:pt x="116" y="0"/>
                    </a:lnTo>
                    <a:lnTo>
                      <a:pt x="116" y="156"/>
                    </a:lnTo>
                    <a:close/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68" name="Freeform 100"/>
              <p:cNvSpPr>
                <a:spLocks/>
              </p:cNvSpPr>
              <p:nvPr/>
            </p:nvSpPr>
            <p:spPr bwMode="auto">
              <a:xfrm>
                <a:off x="3664" y="2608"/>
                <a:ext cx="616" cy="156"/>
              </a:xfrm>
              <a:custGeom>
                <a:avLst/>
                <a:gdLst>
                  <a:gd name="T0" fmla="*/ 616 w 616"/>
                  <a:gd name="T1" fmla="*/ 156 h 156"/>
                  <a:gd name="T2" fmla="*/ 0 w 616"/>
                  <a:gd name="T3" fmla="*/ 156 h 156"/>
                  <a:gd name="T4" fmla="*/ 0 w 616"/>
                  <a:gd name="T5" fmla="*/ 0 h 156"/>
                  <a:gd name="T6" fmla="*/ 616 w 616"/>
                  <a:gd name="T7" fmla="*/ 0 h 156"/>
                  <a:gd name="T8" fmla="*/ 616 w 616"/>
                  <a:gd name="T9" fmla="*/ 156 h 156"/>
                  <a:gd name="T10" fmla="*/ 616 w 616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16"/>
                  <a:gd name="T19" fmla="*/ 0 h 156"/>
                  <a:gd name="T20" fmla="*/ 616 w 616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16" h="156">
                    <a:moveTo>
                      <a:pt x="616" y="156"/>
                    </a:moveTo>
                    <a:lnTo>
                      <a:pt x="0" y="156"/>
                    </a:lnTo>
                    <a:lnTo>
                      <a:pt x="0" y="0"/>
                    </a:lnTo>
                    <a:lnTo>
                      <a:pt x="616" y="0"/>
                    </a:lnTo>
                    <a:lnTo>
                      <a:pt x="616" y="156"/>
                    </a:lnTo>
                    <a:close/>
                  </a:path>
                </a:pathLst>
              </a:custGeom>
              <a:solidFill>
                <a:srgbClr val="FFFF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69" name="Freeform 101"/>
              <p:cNvSpPr>
                <a:spLocks/>
              </p:cNvSpPr>
              <p:nvPr/>
            </p:nvSpPr>
            <p:spPr bwMode="auto">
              <a:xfrm>
                <a:off x="3664" y="2608"/>
                <a:ext cx="616" cy="156"/>
              </a:xfrm>
              <a:custGeom>
                <a:avLst/>
                <a:gdLst>
                  <a:gd name="T0" fmla="*/ 616 w 616"/>
                  <a:gd name="T1" fmla="*/ 156 h 156"/>
                  <a:gd name="T2" fmla="*/ 0 w 616"/>
                  <a:gd name="T3" fmla="*/ 156 h 156"/>
                  <a:gd name="T4" fmla="*/ 0 w 616"/>
                  <a:gd name="T5" fmla="*/ 0 h 156"/>
                  <a:gd name="T6" fmla="*/ 616 w 616"/>
                  <a:gd name="T7" fmla="*/ 0 h 156"/>
                  <a:gd name="T8" fmla="*/ 616 w 616"/>
                  <a:gd name="T9" fmla="*/ 156 h 156"/>
                  <a:gd name="T10" fmla="*/ 616 w 616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16"/>
                  <a:gd name="T19" fmla="*/ 0 h 156"/>
                  <a:gd name="T20" fmla="*/ 616 w 616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16" h="156">
                    <a:moveTo>
                      <a:pt x="616" y="156"/>
                    </a:moveTo>
                    <a:lnTo>
                      <a:pt x="0" y="156"/>
                    </a:lnTo>
                    <a:lnTo>
                      <a:pt x="0" y="0"/>
                    </a:lnTo>
                    <a:lnTo>
                      <a:pt x="616" y="0"/>
                    </a:lnTo>
                    <a:lnTo>
                      <a:pt x="616" y="156"/>
                    </a:lnTo>
                    <a:close/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70" name="Freeform 102"/>
              <p:cNvSpPr>
                <a:spLocks/>
              </p:cNvSpPr>
              <p:nvPr/>
            </p:nvSpPr>
            <p:spPr bwMode="auto">
              <a:xfrm>
                <a:off x="3590" y="2322"/>
                <a:ext cx="38" cy="104"/>
              </a:xfrm>
              <a:custGeom>
                <a:avLst/>
                <a:gdLst>
                  <a:gd name="T0" fmla="*/ 38 w 38"/>
                  <a:gd name="T1" fmla="*/ 0 h 104"/>
                  <a:gd name="T2" fmla="*/ 30 w 38"/>
                  <a:gd name="T3" fmla="*/ 0 h 104"/>
                  <a:gd name="T4" fmla="*/ 30 w 38"/>
                  <a:gd name="T5" fmla="*/ 0 h 104"/>
                  <a:gd name="T6" fmla="*/ 24 w 38"/>
                  <a:gd name="T7" fmla="*/ 6 h 104"/>
                  <a:gd name="T8" fmla="*/ 18 w 38"/>
                  <a:gd name="T9" fmla="*/ 14 h 104"/>
                  <a:gd name="T10" fmla="*/ 18 w 38"/>
                  <a:gd name="T11" fmla="*/ 14 h 104"/>
                  <a:gd name="T12" fmla="*/ 10 w 38"/>
                  <a:gd name="T13" fmla="*/ 20 h 104"/>
                  <a:gd name="T14" fmla="*/ 0 w 38"/>
                  <a:gd name="T15" fmla="*/ 26 h 104"/>
                  <a:gd name="T16" fmla="*/ 0 w 38"/>
                  <a:gd name="T17" fmla="*/ 38 h 104"/>
                  <a:gd name="T18" fmla="*/ 0 w 38"/>
                  <a:gd name="T19" fmla="*/ 38 h 104"/>
                  <a:gd name="T20" fmla="*/ 12 w 38"/>
                  <a:gd name="T21" fmla="*/ 32 h 104"/>
                  <a:gd name="T22" fmla="*/ 12 w 38"/>
                  <a:gd name="T23" fmla="*/ 32 h 104"/>
                  <a:gd name="T24" fmla="*/ 24 w 38"/>
                  <a:gd name="T25" fmla="*/ 22 h 104"/>
                  <a:gd name="T26" fmla="*/ 24 w 38"/>
                  <a:gd name="T27" fmla="*/ 104 h 104"/>
                  <a:gd name="T28" fmla="*/ 38 w 38"/>
                  <a:gd name="T29" fmla="*/ 104 h 104"/>
                  <a:gd name="T30" fmla="*/ 38 w 38"/>
                  <a:gd name="T31" fmla="*/ 0 h 104"/>
                  <a:gd name="T32" fmla="*/ 38 w 38"/>
                  <a:gd name="T33" fmla="*/ 0 h 10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8"/>
                  <a:gd name="T52" fmla="*/ 0 h 104"/>
                  <a:gd name="T53" fmla="*/ 38 w 38"/>
                  <a:gd name="T54" fmla="*/ 104 h 10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8" h="104">
                    <a:moveTo>
                      <a:pt x="38" y="0"/>
                    </a:moveTo>
                    <a:lnTo>
                      <a:pt x="30" y="0"/>
                    </a:lnTo>
                    <a:lnTo>
                      <a:pt x="24" y="6"/>
                    </a:lnTo>
                    <a:lnTo>
                      <a:pt x="18" y="14"/>
                    </a:lnTo>
                    <a:lnTo>
                      <a:pt x="10" y="20"/>
                    </a:lnTo>
                    <a:lnTo>
                      <a:pt x="0" y="26"/>
                    </a:lnTo>
                    <a:lnTo>
                      <a:pt x="0" y="38"/>
                    </a:lnTo>
                    <a:lnTo>
                      <a:pt x="12" y="32"/>
                    </a:lnTo>
                    <a:lnTo>
                      <a:pt x="24" y="22"/>
                    </a:lnTo>
                    <a:lnTo>
                      <a:pt x="24" y="104"/>
                    </a:lnTo>
                    <a:lnTo>
                      <a:pt x="38" y="104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71" name="Freeform 103"/>
              <p:cNvSpPr>
                <a:spLocks noEditPoints="1"/>
              </p:cNvSpPr>
              <p:nvPr/>
            </p:nvSpPr>
            <p:spPr bwMode="auto">
              <a:xfrm>
                <a:off x="3694" y="2312"/>
                <a:ext cx="264" cy="130"/>
              </a:xfrm>
              <a:custGeom>
                <a:avLst/>
                <a:gdLst>
                  <a:gd name="T0" fmla="*/ 24 w 264"/>
                  <a:gd name="T1" fmla="*/ 88 h 130"/>
                  <a:gd name="T2" fmla="*/ 22 w 264"/>
                  <a:gd name="T3" fmla="*/ 36 h 130"/>
                  <a:gd name="T4" fmla="*/ 22 w 264"/>
                  <a:gd name="T5" fmla="*/ 0 h 130"/>
                  <a:gd name="T6" fmla="*/ 0 w 264"/>
                  <a:gd name="T7" fmla="*/ 36 h 130"/>
                  <a:gd name="T8" fmla="*/ 10 w 264"/>
                  <a:gd name="T9" fmla="*/ 94 h 130"/>
                  <a:gd name="T10" fmla="*/ 16 w 264"/>
                  <a:gd name="T11" fmla="*/ 100 h 130"/>
                  <a:gd name="T12" fmla="*/ 36 w 264"/>
                  <a:gd name="T13" fmla="*/ 100 h 130"/>
                  <a:gd name="T14" fmla="*/ 30 w 264"/>
                  <a:gd name="T15" fmla="*/ 90 h 130"/>
                  <a:gd name="T16" fmla="*/ 66 w 264"/>
                  <a:gd name="T17" fmla="*/ 128 h 130"/>
                  <a:gd name="T18" fmla="*/ 72 w 264"/>
                  <a:gd name="T19" fmla="*/ 118 h 130"/>
                  <a:gd name="T20" fmla="*/ 80 w 264"/>
                  <a:gd name="T21" fmla="*/ 70 h 130"/>
                  <a:gd name="T22" fmla="*/ 70 w 264"/>
                  <a:gd name="T23" fmla="*/ 70 h 130"/>
                  <a:gd name="T24" fmla="*/ 68 w 264"/>
                  <a:gd name="T25" fmla="*/ 100 h 130"/>
                  <a:gd name="T26" fmla="*/ 64 w 264"/>
                  <a:gd name="T27" fmla="*/ 114 h 130"/>
                  <a:gd name="T28" fmla="*/ 52 w 264"/>
                  <a:gd name="T29" fmla="*/ 118 h 130"/>
                  <a:gd name="T30" fmla="*/ 54 w 264"/>
                  <a:gd name="T31" fmla="*/ 130 h 130"/>
                  <a:gd name="T32" fmla="*/ 132 w 264"/>
                  <a:gd name="T33" fmla="*/ 92 h 130"/>
                  <a:gd name="T34" fmla="*/ 152 w 264"/>
                  <a:gd name="T35" fmla="*/ 102 h 130"/>
                  <a:gd name="T36" fmla="*/ 168 w 264"/>
                  <a:gd name="T37" fmla="*/ 98 h 130"/>
                  <a:gd name="T38" fmla="*/ 182 w 264"/>
                  <a:gd name="T39" fmla="*/ 74 h 130"/>
                  <a:gd name="T40" fmla="*/ 180 w 264"/>
                  <a:gd name="T41" fmla="*/ 44 h 130"/>
                  <a:gd name="T42" fmla="*/ 170 w 264"/>
                  <a:gd name="T43" fmla="*/ 30 h 130"/>
                  <a:gd name="T44" fmla="*/ 146 w 264"/>
                  <a:gd name="T45" fmla="*/ 26 h 130"/>
                  <a:gd name="T46" fmla="*/ 130 w 264"/>
                  <a:gd name="T47" fmla="*/ 36 h 130"/>
                  <a:gd name="T48" fmla="*/ 132 w 264"/>
                  <a:gd name="T49" fmla="*/ 130 h 130"/>
                  <a:gd name="T50" fmla="*/ 144 w 264"/>
                  <a:gd name="T51" fmla="*/ 36 h 130"/>
                  <a:gd name="T52" fmla="*/ 166 w 264"/>
                  <a:gd name="T53" fmla="*/ 42 h 130"/>
                  <a:gd name="T54" fmla="*/ 172 w 264"/>
                  <a:gd name="T55" fmla="*/ 62 h 130"/>
                  <a:gd name="T56" fmla="*/ 158 w 264"/>
                  <a:gd name="T57" fmla="*/ 90 h 130"/>
                  <a:gd name="T58" fmla="*/ 136 w 264"/>
                  <a:gd name="T59" fmla="*/ 86 h 130"/>
                  <a:gd name="T60" fmla="*/ 130 w 264"/>
                  <a:gd name="T61" fmla="*/ 64 h 130"/>
                  <a:gd name="T62" fmla="*/ 242 w 264"/>
                  <a:gd name="T63" fmla="*/ 88 h 130"/>
                  <a:gd name="T64" fmla="*/ 230 w 264"/>
                  <a:gd name="T65" fmla="*/ 92 h 130"/>
                  <a:gd name="T66" fmla="*/ 210 w 264"/>
                  <a:gd name="T67" fmla="*/ 78 h 130"/>
                  <a:gd name="T68" fmla="*/ 264 w 264"/>
                  <a:gd name="T69" fmla="*/ 64 h 130"/>
                  <a:gd name="T70" fmla="*/ 258 w 264"/>
                  <a:gd name="T71" fmla="*/ 40 h 130"/>
                  <a:gd name="T72" fmla="*/ 244 w 264"/>
                  <a:gd name="T73" fmla="*/ 26 h 130"/>
                  <a:gd name="T74" fmla="*/ 222 w 264"/>
                  <a:gd name="T75" fmla="*/ 24 h 130"/>
                  <a:gd name="T76" fmla="*/ 204 w 264"/>
                  <a:gd name="T77" fmla="*/ 34 h 130"/>
                  <a:gd name="T78" fmla="*/ 194 w 264"/>
                  <a:gd name="T79" fmla="*/ 64 h 130"/>
                  <a:gd name="T80" fmla="*/ 200 w 264"/>
                  <a:gd name="T81" fmla="*/ 86 h 130"/>
                  <a:gd name="T82" fmla="*/ 216 w 264"/>
                  <a:gd name="T83" fmla="*/ 100 h 130"/>
                  <a:gd name="T84" fmla="*/ 242 w 264"/>
                  <a:gd name="T85" fmla="*/ 100 h 130"/>
                  <a:gd name="T86" fmla="*/ 264 w 264"/>
                  <a:gd name="T87" fmla="*/ 78 h 130"/>
                  <a:gd name="T88" fmla="*/ 242 w 264"/>
                  <a:gd name="T89" fmla="*/ 88 h 130"/>
                  <a:gd name="T90" fmla="*/ 222 w 264"/>
                  <a:gd name="T91" fmla="*/ 36 h 130"/>
                  <a:gd name="T92" fmla="*/ 246 w 264"/>
                  <a:gd name="T93" fmla="*/ 42 h 130"/>
                  <a:gd name="T94" fmla="*/ 208 w 264"/>
                  <a:gd name="T95" fmla="*/ 56 h 130"/>
                  <a:gd name="T96" fmla="*/ 216 w 264"/>
                  <a:gd name="T97" fmla="*/ 40 h 130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264"/>
                  <a:gd name="T148" fmla="*/ 0 h 130"/>
                  <a:gd name="T149" fmla="*/ 264 w 264"/>
                  <a:gd name="T150" fmla="*/ 130 h 130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264" h="130">
                    <a:moveTo>
                      <a:pt x="30" y="90"/>
                    </a:moveTo>
                    <a:lnTo>
                      <a:pt x="30" y="90"/>
                    </a:lnTo>
                    <a:lnTo>
                      <a:pt x="24" y="88"/>
                    </a:lnTo>
                    <a:lnTo>
                      <a:pt x="22" y="86"/>
                    </a:lnTo>
                    <a:lnTo>
                      <a:pt x="22" y="80"/>
                    </a:lnTo>
                    <a:lnTo>
                      <a:pt x="22" y="36"/>
                    </a:lnTo>
                    <a:lnTo>
                      <a:pt x="34" y="36"/>
                    </a:lnTo>
                    <a:lnTo>
                      <a:pt x="34" y="26"/>
                    </a:lnTo>
                    <a:lnTo>
                      <a:pt x="22" y="26"/>
                    </a:lnTo>
                    <a:lnTo>
                      <a:pt x="22" y="0"/>
                    </a:lnTo>
                    <a:lnTo>
                      <a:pt x="10" y="8"/>
                    </a:lnTo>
                    <a:lnTo>
                      <a:pt x="10" y="26"/>
                    </a:lnTo>
                    <a:lnTo>
                      <a:pt x="0" y="26"/>
                    </a:lnTo>
                    <a:lnTo>
                      <a:pt x="0" y="36"/>
                    </a:lnTo>
                    <a:lnTo>
                      <a:pt x="10" y="36"/>
                    </a:lnTo>
                    <a:lnTo>
                      <a:pt x="10" y="78"/>
                    </a:lnTo>
                    <a:lnTo>
                      <a:pt x="10" y="94"/>
                    </a:lnTo>
                    <a:lnTo>
                      <a:pt x="12" y="96"/>
                    </a:lnTo>
                    <a:lnTo>
                      <a:pt x="16" y="100"/>
                    </a:lnTo>
                    <a:lnTo>
                      <a:pt x="20" y="102"/>
                    </a:lnTo>
                    <a:lnTo>
                      <a:pt x="26" y="102"/>
                    </a:lnTo>
                    <a:lnTo>
                      <a:pt x="36" y="100"/>
                    </a:lnTo>
                    <a:lnTo>
                      <a:pt x="34" y="90"/>
                    </a:lnTo>
                    <a:lnTo>
                      <a:pt x="30" y="90"/>
                    </a:lnTo>
                    <a:close/>
                    <a:moveTo>
                      <a:pt x="54" y="130"/>
                    </a:moveTo>
                    <a:lnTo>
                      <a:pt x="54" y="130"/>
                    </a:lnTo>
                    <a:lnTo>
                      <a:pt x="60" y="130"/>
                    </a:lnTo>
                    <a:lnTo>
                      <a:pt x="66" y="128"/>
                    </a:lnTo>
                    <a:lnTo>
                      <a:pt x="70" y="124"/>
                    </a:lnTo>
                    <a:lnTo>
                      <a:pt x="72" y="118"/>
                    </a:lnTo>
                    <a:lnTo>
                      <a:pt x="80" y="102"/>
                    </a:lnTo>
                    <a:lnTo>
                      <a:pt x="108" y="26"/>
                    </a:lnTo>
                    <a:lnTo>
                      <a:pt x="96" y="26"/>
                    </a:lnTo>
                    <a:lnTo>
                      <a:pt x="80" y="70"/>
                    </a:lnTo>
                    <a:lnTo>
                      <a:pt x="74" y="86"/>
                    </a:lnTo>
                    <a:lnTo>
                      <a:pt x="70" y="70"/>
                    </a:lnTo>
                    <a:lnTo>
                      <a:pt x="54" y="26"/>
                    </a:lnTo>
                    <a:lnTo>
                      <a:pt x="40" y="26"/>
                    </a:lnTo>
                    <a:lnTo>
                      <a:pt x="68" y="100"/>
                    </a:lnTo>
                    <a:lnTo>
                      <a:pt x="68" y="104"/>
                    </a:lnTo>
                    <a:lnTo>
                      <a:pt x="64" y="114"/>
                    </a:lnTo>
                    <a:lnTo>
                      <a:pt x="60" y="118"/>
                    </a:lnTo>
                    <a:lnTo>
                      <a:pt x="52" y="118"/>
                    </a:lnTo>
                    <a:lnTo>
                      <a:pt x="46" y="118"/>
                    </a:lnTo>
                    <a:lnTo>
                      <a:pt x="46" y="130"/>
                    </a:lnTo>
                    <a:lnTo>
                      <a:pt x="54" y="130"/>
                    </a:lnTo>
                    <a:close/>
                    <a:moveTo>
                      <a:pt x="132" y="130"/>
                    </a:moveTo>
                    <a:lnTo>
                      <a:pt x="132" y="92"/>
                    </a:lnTo>
                    <a:lnTo>
                      <a:pt x="140" y="100"/>
                    </a:lnTo>
                    <a:lnTo>
                      <a:pt x="146" y="102"/>
                    </a:lnTo>
                    <a:lnTo>
                      <a:pt x="152" y="102"/>
                    </a:lnTo>
                    <a:lnTo>
                      <a:pt x="160" y="102"/>
                    </a:lnTo>
                    <a:lnTo>
                      <a:pt x="168" y="98"/>
                    </a:lnTo>
                    <a:lnTo>
                      <a:pt x="174" y="92"/>
                    </a:lnTo>
                    <a:lnTo>
                      <a:pt x="180" y="84"/>
                    </a:lnTo>
                    <a:lnTo>
                      <a:pt x="182" y="74"/>
                    </a:lnTo>
                    <a:lnTo>
                      <a:pt x="184" y="62"/>
                    </a:lnTo>
                    <a:lnTo>
                      <a:pt x="184" y="52"/>
                    </a:lnTo>
                    <a:lnTo>
                      <a:pt x="180" y="44"/>
                    </a:lnTo>
                    <a:lnTo>
                      <a:pt x="176" y="36"/>
                    </a:lnTo>
                    <a:lnTo>
                      <a:pt x="170" y="30"/>
                    </a:lnTo>
                    <a:lnTo>
                      <a:pt x="162" y="26"/>
                    </a:lnTo>
                    <a:lnTo>
                      <a:pt x="152" y="24"/>
                    </a:lnTo>
                    <a:lnTo>
                      <a:pt x="146" y="26"/>
                    </a:lnTo>
                    <a:lnTo>
                      <a:pt x="140" y="28"/>
                    </a:lnTo>
                    <a:lnTo>
                      <a:pt x="134" y="30"/>
                    </a:lnTo>
                    <a:lnTo>
                      <a:pt x="130" y="36"/>
                    </a:lnTo>
                    <a:lnTo>
                      <a:pt x="130" y="26"/>
                    </a:lnTo>
                    <a:lnTo>
                      <a:pt x="120" y="26"/>
                    </a:lnTo>
                    <a:lnTo>
                      <a:pt x="120" y="130"/>
                    </a:lnTo>
                    <a:lnTo>
                      <a:pt x="132" y="130"/>
                    </a:lnTo>
                    <a:close/>
                    <a:moveTo>
                      <a:pt x="136" y="42"/>
                    </a:moveTo>
                    <a:lnTo>
                      <a:pt x="136" y="42"/>
                    </a:lnTo>
                    <a:lnTo>
                      <a:pt x="144" y="36"/>
                    </a:lnTo>
                    <a:lnTo>
                      <a:pt x="152" y="34"/>
                    </a:lnTo>
                    <a:lnTo>
                      <a:pt x="158" y="36"/>
                    </a:lnTo>
                    <a:lnTo>
                      <a:pt x="166" y="42"/>
                    </a:lnTo>
                    <a:lnTo>
                      <a:pt x="170" y="50"/>
                    </a:lnTo>
                    <a:lnTo>
                      <a:pt x="172" y="62"/>
                    </a:lnTo>
                    <a:lnTo>
                      <a:pt x="170" y="76"/>
                    </a:lnTo>
                    <a:lnTo>
                      <a:pt x="164" y="84"/>
                    </a:lnTo>
                    <a:lnTo>
                      <a:pt x="158" y="90"/>
                    </a:lnTo>
                    <a:lnTo>
                      <a:pt x="150" y="92"/>
                    </a:lnTo>
                    <a:lnTo>
                      <a:pt x="142" y="90"/>
                    </a:lnTo>
                    <a:lnTo>
                      <a:pt x="136" y="86"/>
                    </a:lnTo>
                    <a:lnTo>
                      <a:pt x="132" y="76"/>
                    </a:lnTo>
                    <a:lnTo>
                      <a:pt x="130" y="64"/>
                    </a:lnTo>
                    <a:lnTo>
                      <a:pt x="132" y="52"/>
                    </a:lnTo>
                    <a:lnTo>
                      <a:pt x="136" y="42"/>
                    </a:lnTo>
                    <a:close/>
                    <a:moveTo>
                      <a:pt x="242" y="88"/>
                    </a:moveTo>
                    <a:lnTo>
                      <a:pt x="242" y="88"/>
                    </a:lnTo>
                    <a:lnTo>
                      <a:pt x="238" y="90"/>
                    </a:lnTo>
                    <a:lnTo>
                      <a:pt x="230" y="92"/>
                    </a:lnTo>
                    <a:lnTo>
                      <a:pt x="222" y="90"/>
                    </a:lnTo>
                    <a:lnTo>
                      <a:pt x="214" y="86"/>
                    </a:lnTo>
                    <a:lnTo>
                      <a:pt x="210" y="78"/>
                    </a:lnTo>
                    <a:lnTo>
                      <a:pt x="208" y="66"/>
                    </a:lnTo>
                    <a:lnTo>
                      <a:pt x="264" y="66"/>
                    </a:lnTo>
                    <a:lnTo>
                      <a:pt x="264" y="64"/>
                    </a:lnTo>
                    <a:lnTo>
                      <a:pt x="264" y="54"/>
                    </a:lnTo>
                    <a:lnTo>
                      <a:pt x="262" y="46"/>
                    </a:lnTo>
                    <a:lnTo>
                      <a:pt x="258" y="40"/>
                    </a:lnTo>
                    <a:lnTo>
                      <a:pt x="254" y="34"/>
                    </a:lnTo>
                    <a:lnTo>
                      <a:pt x="250" y="30"/>
                    </a:lnTo>
                    <a:lnTo>
                      <a:pt x="244" y="26"/>
                    </a:lnTo>
                    <a:lnTo>
                      <a:pt x="238" y="24"/>
                    </a:lnTo>
                    <a:lnTo>
                      <a:pt x="230" y="24"/>
                    </a:lnTo>
                    <a:lnTo>
                      <a:pt x="222" y="24"/>
                    </a:lnTo>
                    <a:lnTo>
                      <a:pt x="216" y="26"/>
                    </a:lnTo>
                    <a:lnTo>
                      <a:pt x="210" y="30"/>
                    </a:lnTo>
                    <a:lnTo>
                      <a:pt x="204" y="34"/>
                    </a:lnTo>
                    <a:lnTo>
                      <a:pt x="200" y="40"/>
                    </a:lnTo>
                    <a:lnTo>
                      <a:pt x="198" y="48"/>
                    </a:lnTo>
                    <a:lnTo>
                      <a:pt x="196" y="56"/>
                    </a:lnTo>
                    <a:lnTo>
                      <a:pt x="194" y="64"/>
                    </a:lnTo>
                    <a:lnTo>
                      <a:pt x="196" y="72"/>
                    </a:lnTo>
                    <a:lnTo>
                      <a:pt x="198" y="80"/>
                    </a:lnTo>
                    <a:lnTo>
                      <a:pt x="200" y="86"/>
                    </a:lnTo>
                    <a:lnTo>
                      <a:pt x="204" y="92"/>
                    </a:lnTo>
                    <a:lnTo>
                      <a:pt x="210" y="96"/>
                    </a:lnTo>
                    <a:lnTo>
                      <a:pt x="216" y="100"/>
                    </a:lnTo>
                    <a:lnTo>
                      <a:pt x="222" y="102"/>
                    </a:lnTo>
                    <a:lnTo>
                      <a:pt x="230" y="102"/>
                    </a:lnTo>
                    <a:lnTo>
                      <a:pt x="242" y="100"/>
                    </a:lnTo>
                    <a:lnTo>
                      <a:pt x="252" y="96"/>
                    </a:lnTo>
                    <a:lnTo>
                      <a:pt x="260" y="88"/>
                    </a:lnTo>
                    <a:lnTo>
                      <a:pt x="264" y="78"/>
                    </a:lnTo>
                    <a:lnTo>
                      <a:pt x="250" y="76"/>
                    </a:lnTo>
                    <a:lnTo>
                      <a:pt x="246" y="84"/>
                    </a:lnTo>
                    <a:lnTo>
                      <a:pt x="242" y="88"/>
                    </a:lnTo>
                    <a:close/>
                    <a:moveTo>
                      <a:pt x="216" y="40"/>
                    </a:moveTo>
                    <a:lnTo>
                      <a:pt x="216" y="40"/>
                    </a:lnTo>
                    <a:lnTo>
                      <a:pt x="222" y="36"/>
                    </a:lnTo>
                    <a:lnTo>
                      <a:pt x="230" y="34"/>
                    </a:lnTo>
                    <a:lnTo>
                      <a:pt x="238" y="36"/>
                    </a:lnTo>
                    <a:lnTo>
                      <a:pt x="246" y="42"/>
                    </a:lnTo>
                    <a:lnTo>
                      <a:pt x="248" y="48"/>
                    </a:lnTo>
                    <a:lnTo>
                      <a:pt x="250" y="56"/>
                    </a:lnTo>
                    <a:lnTo>
                      <a:pt x="208" y="56"/>
                    </a:lnTo>
                    <a:lnTo>
                      <a:pt x="210" y="48"/>
                    </a:lnTo>
                    <a:lnTo>
                      <a:pt x="216" y="4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72" name="Freeform 104"/>
              <p:cNvSpPr>
                <a:spLocks noEditPoints="1"/>
              </p:cNvSpPr>
              <p:nvPr/>
            </p:nvSpPr>
            <p:spPr bwMode="auto">
              <a:xfrm>
                <a:off x="3696" y="2486"/>
                <a:ext cx="474" cy="102"/>
              </a:xfrm>
              <a:custGeom>
                <a:avLst/>
                <a:gdLst>
                  <a:gd name="T0" fmla="*/ 66 w 474"/>
                  <a:gd name="T1" fmla="*/ 68 h 102"/>
                  <a:gd name="T2" fmla="*/ 62 w 474"/>
                  <a:gd name="T3" fmla="*/ 32 h 102"/>
                  <a:gd name="T4" fmla="*/ 36 w 474"/>
                  <a:gd name="T5" fmla="*/ 24 h 102"/>
                  <a:gd name="T6" fmla="*/ 8 w 474"/>
                  <a:gd name="T7" fmla="*/ 34 h 102"/>
                  <a:gd name="T8" fmla="*/ 22 w 474"/>
                  <a:gd name="T9" fmla="*/ 38 h 102"/>
                  <a:gd name="T10" fmla="*/ 50 w 474"/>
                  <a:gd name="T11" fmla="*/ 38 h 102"/>
                  <a:gd name="T12" fmla="*/ 52 w 474"/>
                  <a:gd name="T13" fmla="*/ 52 h 102"/>
                  <a:gd name="T14" fmla="*/ 10 w 474"/>
                  <a:gd name="T15" fmla="*/ 62 h 102"/>
                  <a:gd name="T16" fmla="*/ 2 w 474"/>
                  <a:gd name="T17" fmla="*/ 88 h 102"/>
                  <a:gd name="T18" fmla="*/ 34 w 474"/>
                  <a:gd name="T19" fmla="*/ 100 h 102"/>
                  <a:gd name="T20" fmla="*/ 56 w 474"/>
                  <a:gd name="T21" fmla="*/ 100 h 102"/>
                  <a:gd name="T22" fmla="*/ 50 w 474"/>
                  <a:gd name="T23" fmla="*/ 80 h 102"/>
                  <a:gd name="T24" fmla="*/ 30 w 474"/>
                  <a:gd name="T25" fmla="*/ 92 h 102"/>
                  <a:gd name="T26" fmla="*/ 14 w 474"/>
                  <a:gd name="T27" fmla="*/ 80 h 102"/>
                  <a:gd name="T28" fmla="*/ 32 w 474"/>
                  <a:gd name="T29" fmla="*/ 68 h 102"/>
                  <a:gd name="T30" fmla="*/ 98 w 474"/>
                  <a:gd name="T31" fmla="*/ 62 h 102"/>
                  <a:gd name="T32" fmla="*/ 106 w 474"/>
                  <a:gd name="T33" fmla="*/ 38 h 102"/>
                  <a:gd name="T34" fmla="*/ 126 w 474"/>
                  <a:gd name="T35" fmla="*/ 38 h 102"/>
                  <a:gd name="T36" fmla="*/ 142 w 474"/>
                  <a:gd name="T37" fmla="*/ 56 h 102"/>
                  <a:gd name="T38" fmla="*/ 160 w 474"/>
                  <a:gd name="T39" fmla="*/ 34 h 102"/>
                  <a:gd name="T40" fmla="*/ 174 w 474"/>
                  <a:gd name="T41" fmla="*/ 100 h 102"/>
                  <a:gd name="T42" fmla="*/ 180 w 474"/>
                  <a:gd name="T43" fmla="*/ 30 h 102"/>
                  <a:gd name="T44" fmla="*/ 146 w 474"/>
                  <a:gd name="T45" fmla="*/ 30 h 102"/>
                  <a:gd name="T46" fmla="*/ 126 w 474"/>
                  <a:gd name="T47" fmla="*/ 24 h 102"/>
                  <a:gd name="T48" fmla="*/ 100 w 474"/>
                  <a:gd name="T49" fmla="*/ 30 h 102"/>
                  <a:gd name="T50" fmla="*/ 98 w 474"/>
                  <a:gd name="T51" fmla="*/ 100 h 102"/>
                  <a:gd name="T52" fmla="*/ 236 w 474"/>
                  <a:gd name="T53" fmla="*/ 102 h 102"/>
                  <a:gd name="T54" fmla="*/ 266 w 474"/>
                  <a:gd name="T55" fmla="*/ 84 h 102"/>
                  <a:gd name="T56" fmla="*/ 268 w 474"/>
                  <a:gd name="T57" fmla="*/ 46 h 102"/>
                  <a:gd name="T58" fmla="*/ 242 w 474"/>
                  <a:gd name="T59" fmla="*/ 24 h 102"/>
                  <a:gd name="T60" fmla="*/ 206 w 474"/>
                  <a:gd name="T61" fmla="*/ 38 h 102"/>
                  <a:gd name="T62" fmla="*/ 202 w 474"/>
                  <a:gd name="T63" fmla="*/ 80 h 102"/>
                  <a:gd name="T64" fmla="*/ 226 w 474"/>
                  <a:gd name="T65" fmla="*/ 36 h 102"/>
                  <a:gd name="T66" fmla="*/ 256 w 474"/>
                  <a:gd name="T67" fmla="*/ 50 h 102"/>
                  <a:gd name="T68" fmla="*/ 244 w 474"/>
                  <a:gd name="T69" fmla="*/ 90 h 102"/>
                  <a:gd name="T70" fmla="*/ 214 w 474"/>
                  <a:gd name="T71" fmla="*/ 76 h 102"/>
                  <a:gd name="T72" fmla="*/ 346 w 474"/>
                  <a:gd name="T73" fmla="*/ 100 h 102"/>
                  <a:gd name="T74" fmla="*/ 330 w 474"/>
                  <a:gd name="T75" fmla="*/ 80 h 102"/>
                  <a:gd name="T76" fmla="*/ 314 w 474"/>
                  <a:gd name="T77" fmla="*/ 90 h 102"/>
                  <a:gd name="T78" fmla="*/ 298 w 474"/>
                  <a:gd name="T79" fmla="*/ 80 h 102"/>
                  <a:gd name="T80" fmla="*/ 286 w 474"/>
                  <a:gd name="T81" fmla="*/ 72 h 102"/>
                  <a:gd name="T82" fmla="*/ 298 w 474"/>
                  <a:gd name="T83" fmla="*/ 100 h 102"/>
                  <a:gd name="T84" fmla="*/ 324 w 474"/>
                  <a:gd name="T85" fmla="*/ 98 h 102"/>
                  <a:gd name="T86" fmla="*/ 378 w 474"/>
                  <a:gd name="T87" fmla="*/ 100 h 102"/>
                  <a:gd name="T88" fmla="*/ 384 w 474"/>
                  <a:gd name="T89" fmla="*/ 40 h 102"/>
                  <a:gd name="T90" fmla="*/ 406 w 474"/>
                  <a:gd name="T91" fmla="*/ 36 h 102"/>
                  <a:gd name="T92" fmla="*/ 426 w 474"/>
                  <a:gd name="T93" fmla="*/ 100 h 102"/>
                  <a:gd name="T94" fmla="*/ 422 w 474"/>
                  <a:gd name="T95" fmla="*/ 32 h 102"/>
                  <a:gd name="T96" fmla="*/ 400 w 474"/>
                  <a:gd name="T97" fmla="*/ 24 h 102"/>
                  <a:gd name="T98" fmla="*/ 366 w 474"/>
                  <a:gd name="T99" fmla="*/ 26 h 102"/>
                  <a:gd name="T100" fmla="*/ 464 w 474"/>
                  <a:gd name="T101" fmla="*/ 88 h 102"/>
                  <a:gd name="T102" fmla="*/ 472 w 474"/>
                  <a:gd name="T103" fmla="*/ 36 h 102"/>
                  <a:gd name="T104" fmla="*/ 438 w 474"/>
                  <a:gd name="T105" fmla="*/ 26 h 102"/>
                  <a:gd name="T106" fmla="*/ 450 w 474"/>
                  <a:gd name="T107" fmla="*/ 94 h 102"/>
                  <a:gd name="T108" fmla="*/ 466 w 474"/>
                  <a:gd name="T109" fmla="*/ 100 h 102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474"/>
                  <a:gd name="T166" fmla="*/ 0 h 102"/>
                  <a:gd name="T167" fmla="*/ 474 w 474"/>
                  <a:gd name="T168" fmla="*/ 102 h 102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474" h="102">
                    <a:moveTo>
                      <a:pt x="56" y="100"/>
                    </a:moveTo>
                    <a:lnTo>
                      <a:pt x="70" y="100"/>
                    </a:lnTo>
                    <a:lnTo>
                      <a:pt x="66" y="90"/>
                    </a:lnTo>
                    <a:lnTo>
                      <a:pt x="66" y="68"/>
                    </a:lnTo>
                    <a:lnTo>
                      <a:pt x="66" y="52"/>
                    </a:lnTo>
                    <a:lnTo>
                      <a:pt x="66" y="40"/>
                    </a:lnTo>
                    <a:lnTo>
                      <a:pt x="62" y="32"/>
                    </a:lnTo>
                    <a:lnTo>
                      <a:pt x="58" y="28"/>
                    </a:lnTo>
                    <a:lnTo>
                      <a:pt x="52" y="26"/>
                    </a:lnTo>
                    <a:lnTo>
                      <a:pt x="46" y="24"/>
                    </a:lnTo>
                    <a:lnTo>
                      <a:pt x="36" y="24"/>
                    </a:lnTo>
                    <a:lnTo>
                      <a:pt x="28" y="24"/>
                    </a:lnTo>
                    <a:lnTo>
                      <a:pt x="20" y="26"/>
                    </a:lnTo>
                    <a:lnTo>
                      <a:pt x="14" y="30"/>
                    </a:lnTo>
                    <a:lnTo>
                      <a:pt x="8" y="34"/>
                    </a:lnTo>
                    <a:lnTo>
                      <a:pt x="6" y="40"/>
                    </a:lnTo>
                    <a:lnTo>
                      <a:pt x="4" y="46"/>
                    </a:lnTo>
                    <a:lnTo>
                      <a:pt x="16" y="48"/>
                    </a:lnTo>
                    <a:lnTo>
                      <a:pt x="18" y="42"/>
                    </a:lnTo>
                    <a:lnTo>
                      <a:pt x="22" y="38"/>
                    </a:lnTo>
                    <a:lnTo>
                      <a:pt x="28" y="34"/>
                    </a:lnTo>
                    <a:lnTo>
                      <a:pt x="34" y="34"/>
                    </a:lnTo>
                    <a:lnTo>
                      <a:pt x="44" y="36"/>
                    </a:lnTo>
                    <a:lnTo>
                      <a:pt x="50" y="38"/>
                    </a:lnTo>
                    <a:lnTo>
                      <a:pt x="52" y="42"/>
                    </a:lnTo>
                    <a:lnTo>
                      <a:pt x="54" y="50"/>
                    </a:lnTo>
                    <a:lnTo>
                      <a:pt x="52" y="52"/>
                    </a:lnTo>
                    <a:lnTo>
                      <a:pt x="30" y="56"/>
                    </a:lnTo>
                    <a:lnTo>
                      <a:pt x="20" y="58"/>
                    </a:lnTo>
                    <a:lnTo>
                      <a:pt x="10" y="62"/>
                    </a:lnTo>
                    <a:lnTo>
                      <a:pt x="4" y="70"/>
                    </a:lnTo>
                    <a:lnTo>
                      <a:pt x="2" y="76"/>
                    </a:lnTo>
                    <a:lnTo>
                      <a:pt x="0" y="80"/>
                    </a:lnTo>
                    <a:lnTo>
                      <a:pt x="2" y="88"/>
                    </a:lnTo>
                    <a:lnTo>
                      <a:pt x="8" y="96"/>
                    </a:lnTo>
                    <a:lnTo>
                      <a:pt x="16" y="100"/>
                    </a:lnTo>
                    <a:lnTo>
                      <a:pt x="26" y="102"/>
                    </a:lnTo>
                    <a:lnTo>
                      <a:pt x="34" y="100"/>
                    </a:lnTo>
                    <a:lnTo>
                      <a:pt x="40" y="100"/>
                    </a:lnTo>
                    <a:lnTo>
                      <a:pt x="48" y="96"/>
                    </a:lnTo>
                    <a:lnTo>
                      <a:pt x="54" y="90"/>
                    </a:lnTo>
                    <a:lnTo>
                      <a:pt x="56" y="100"/>
                    </a:lnTo>
                    <a:close/>
                    <a:moveTo>
                      <a:pt x="52" y="68"/>
                    </a:moveTo>
                    <a:lnTo>
                      <a:pt x="52" y="68"/>
                    </a:lnTo>
                    <a:lnTo>
                      <a:pt x="52" y="74"/>
                    </a:lnTo>
                    <a:lnTo>
                      <a:pt x="50" y="80"/>
                    </a:lnTo>
                    <a:lnTo>
                      <a:pt x="48" y="84"/>
                    </a:lnTo>
                    <a:lnTo>
                      <a:pt x="42" y="88"/>
                    </a:lnTo>
                    <a:lnTo>
                      <a:pt x="36" y="90"/>
                    </a:lnTo>
                    <a:lnTo>
                      <a:pt x="30" y="92"/>
                    </a:lnTo>
                    <a:lnTo>
                      <a:pt x="22" y="90"/>
                    </a:lnTo>
                    <a:lnTo>
                      <a:pt x="18" y="88"/>
                    </a:lnTo>
                    <a:lnTo>
                      <a:pt x="16" y="84"/>
                    </a:lnTo>
                    <a:lnTo>
                      <a:pt x="14" y="80"/>
                    </a:lnTo>
                    <a:lnTo>
                      <a:pt x="16" y="74"/>
                    </a:lnTo>
                    <a:lnTo>
                      <a:pt x="22" y="70"/>
                    </a:lnTo>
                    <a:lnTo>
                      <a:pt x="32" y="68"/>
                    </a:lnTo>
                    <a:lnTo>
                      <a:pt x="54" y="62"/>
                    </a:lnTo>
                    <a:lnTo>
                      <a:pt x="52" y="68"/>
                    </a:lnTo>
                    <a:close/>
                    <a:moveTo>
                      <a:pt x="98" y="100"/>
                    </a:moveTo>
                    <a:lnTo>
                      <a:pt x="98" y="62"/>
                    </a:lnTo>
                    <a:lnTo>
                      <a:pt x="98" y="52"/>
                    </a:lnTo>
                    <a:lnTo>
                      <a:pt x="100" y="46"/>
                    </a:lnTo>
                    <a:lnTo>
                      <a:pt x="102" y="40"/>
                    </a:lnTo>
                    <a:lnTo>
                      <a:pt x="106" y="38"/>
                    </a:lnTo>
                    <a:lnTo>
                      <a:pt x="112" y="36"/>
                    </a:lnTo>
                    <a:lnTo>
                      <a:pt x="116" y="34"/>
                    </a:lnTo>
                    <a:lnTo>
                      <a:pt x="122" y="36"/>
                    </a:lnTo>
                    <a:lnTo>
                      <a:pt x="126" y="38"/>
                    </a:lnTo>
                    <a:lnTo>
                      <a:pt x="128" y="44"/>
                    </a:lnTo>
                    <a:lnTo>
                      <a:pt x="130" y="52"/>
                    </a:lnTo>
                    <a:lnTo>
                      <a:pt x="130" y="100"/>
                    </a:lnTo>
                    <a:lnTo>
                      <a:pt x="142" y="100"/>
                    </a:lnTo>
                    <a:lnTo>
                      <a:pt x="142" y="56"/>
                    </a:lnTo>
                    <a:lnTo>
                      <a:pt x="144" y="46"/>
                    </a:lnTo>
                    <a:lnTo>
                      <a:pt x="148" y="40"/>
                    </a:lnTo>
                    <a:lnTo>
                      <a:pt x="154" y="36"/>
                    </a:lnTo>
                    <a:lnTo>
                      <a:pt x="160" y="34"/>
                    </a:lnTo>
                    <a:lnTo>
                      <a:pt x="168" y="36"/>
                    </a:lnTo>
                    <a:lnTo>
                      <a:pt x="172" y="42"/>
                    </a:lnTo>
                    <a:lnTo>
                      <a:pt x="174" y="52"/>
                    </a:lnTo>
                    <a:lnTo>
                      <a:pt x="174" y="100"/>
                    </a:lnTo>
                    <a:lnTo>
                      <a:pt x="186" y="100"/>
                    </a:lnTo>
                    <a:lnTo>
                      <a:pt x="186" y="48"/>
                    </a:lnTo>
                    <a:lnTo>
                      <a:pt x="186" y="38"/>
                    </a:lnTo>
                    <a:lnTo>
                      <a:pt x="180" y="30"/>
                    </a:lnTo>
                    <a:lnTo>
                      <a:pt x="174" y="26"/>
                    </a:lnTo>
                    <a:lnTo>
                      <a:pt x="164" y="24"/>
                    </a:lnTo>
                    <a:lnTo>
                      <a:pt x="156" y="24"/>
                    </a:lnTo>
                    <a:lnTo>
                      <a:pt x="150" y="26"/>
                    </a:lnTo>
                    <a:lnTo>
                      <a:pt x="146" y="30"/>
                    </a:lnTo>
                    <a:lnTo>
                      <a:pt x="140" y="36"/>
                    </a:lnTo>
                    <a:lnTo>
                      <a:pt x="138" y="32"/>
                    </a:lnTo>
                    <a:lnTo>
                      <a:pt x="132" y="28"/>
                    </a:lnTo>
                    <a:lnTo>
                      <a:pt x="126" y="24"/>
                    </a:lnTo>
                    <a:lnTo>
                      <a:pt x="120" y="24"/>
                    </a:lnTo>
                    <a:lnTo>
                      <a:pt x="112" y="24"/>
                    </a:lnTo>
                    <a:lnTo>
                      <a:pt x="106" y="26"/>
                    </a:lnTo>
                    <a:lnTo>
                      <a:pt x="100" y="30"/>
                    </a:lnTo>
                    <a:lnTo>
                      <a:pt x="96" y="36"/>
                    </a:lnTo>
                    <a:lnTo>
                      <a:pt x="96" y="26"/>
                    </a:lnTo>
                    <a:lnTo>
                      <a:pt x="86" y="26"/>
                    </a:lnTo>
                    <a:lnTo>
                      <a:pt x="86" y="100"/>
                    </a:lnTo>
                    <a:lnTo>
                      <a:pt x="98" y="100"/>
                    </a:lnTo>
                    <a:close/>
                    <a:moveTo>
                      <a:pt x="210" y="92"/>
                    </a:moveTo>
                    <a:lnTo>
                      <a:pt x="210" y="92"/>
                    </a:lnTo>
                    <a:lnTo>
                      <a:pt x="216" y="96"/>
                    </a:lnTo>
                    <a:lnTo>
                      <a:pt x="222" y="100"/>
                    </a:lnTo>
                    <a:lnTo>
                      <a:pt x="228" y="100"/>
                    </a:lnTo>
                    <a:lnTo>
                      <a:pt x="236" y="102"/>
                    </a:lnTo>
                    <a:lnTo>
                      <a:pt x="244" y="100"/>
                    </a:lnTo>
                    <a:lnTo>
                      <a:pt x="254" y="98"/>
                    </a:lnTo>
                    <a:lnTo>
                      <a:pt x="260" y="92"/>
                    </a:lnTo>
                    <a:lnTo>
                      <a:pt x="266" y="84"/>
                    </a:lnTo>
                    <a:lnTo>
                      <a:pt x="270" y="74"/>
                    </a:lnTo>
                    <a:lnTo>
                      <a:pt x="270" y="62"/>
                    </a:lnTo>
                    <a:lnTo>
                      <a:pt x="270" y="54"/>
                    </a:lnTo>
                    <a:lnTo>
                      <a:pt x="268" y="46"/>
                    </a:lnTo>
                    <a:lnTo>
                      <a:pt x="264" y="40"/>
                    </a:lnTo>
                    <a:lnTo>
                      <a:pt x="260" y="34"/>
                    </a:lnTo>
                    <a:lnTo>
                      <a:pt x="256" y="30"/>
                    </a:lnTo>
                    <a:lnTo>
                      <a:pt x="250" y="26"/>
                    </a:lnTo>
                    <a:lnTo>
                      <a:pt x="242" y="24"/>
                    </a:lnTo>
                    <a:lnTo>
                      <a:pt x="236" y="24"/>
                    </a:lnTo>
                    <a:lnTo>
                      <a:pt x="222" y="26"/>
                    </a:lnTo>
                    <a:lnTo>
                      <a:pt x="212" y="32"/>
                    </a:lnTo>
                    <a:lnTo>
                      <a:pt x="206" y="38"/>
                    </a:lnTo>
                    <a:lnTo>
                      <a:pt x="204" y="44"/>
                    </a:lnTo>
                    <a:lnTo>
                      <a:pt x="202" y="52"/>
                    </a:lnTo>
                    <a:lnTo>
                      <a:pt x="200" y="62"/>
                    </a:lnTo>
                    <a:lnTo>
                      <a:pt x="202" y="72"/>
                    </a:lnTo>
                    <a:lnTo>
                      <a:pt x="202" y="80"/>
                    </a:lnTo>
                    <a:lnTo>
                      <a:pt x="206" y="86"/>
                    </a:lnTo>
                    <a:lnTo>
                      <a:pt x="210" y="92"/>
                    </a:lnTo>
                    <a:close/>
                    <a:moveTo>
                      <a:pt x="220" y="42"/>
                    </a:moveTo>
                    <a:lnTo>
                      <a:pt x="220" y="42"/>
                    </a:lnTo>
                    <a:lnTo>
                      <a:pt x="226" y="36"/>
                    </a:lnTo>
                    <a:lnTo>
                      <a:pt x="236" y="34"/>
                    </a:lnTo>
                    <a:lnTo>
                      <a:pt x="244" y="36"/>
                    </a:lnTo>
                    <a:lnTo>
                      <a:pt x="252" y="42"/>
                    </a:lnTo>
                    <a:lnTo>
                      <a:pt x="256" y="50"/>
                    </a:lnTo>
                    <a:lnTo>
                      <a:pt x="258" y="62"/>
                    </a:lnTo>
                    <a:lnTo>
                      <a:pt x="256" y="76"/>
                    </a:lnTo>
                    <a:lnTo>
                      <a:pt x="252" y="84"/>
                    </a:lnTo>
                    <a:lnTo>
                      <a:pt x="244" y="90"/>
                    </a:lnTo>
                    <a:lnTo>
                      <a:pt x="236" y="92"/>
                    </a:lnTo>
                    <a:lnTo>
                      <a:pt x="226" y="90"/>
                    </a:lnTo>
                    <a:lnTo>
                      <a:pt x="220" y="84"/>
                    </a:lnTo>
                    <a:lnTo>
                      <a:pt x="214" y="76"/>
                    </a:lnTo>
                    <a:lnTo>
                      <a:pt x="214" y="62"/>
                    </a:lnTo>
                    <a:lnTo>
                      <a:pt x="214" y="50"/>
                    </a:lnTo>
                    <a:lnTo>
                      <a:pt x="220" y="42"/>
                    </a:lnTo>
                    <a:close/>
                    <a:moveTo>
                      <a:pt x="346" y="100"/>
                    </a:moveTo>
                    <a:lnTo>
                      <a:pt x="346" y="26"/>
                    </a:lnTo>
                    <a:lnTo>
                      <a:pt x="332" y="26"/>
                    </a:lnTo>
                    <a:lnTo>
                      <a:pt x="332" y="66"/>
                    </a:lnTo>
                    <a:lnTo>
                      <a:pt x="332" y="74"/>
                    </a:lnTo>
                    <a:lnTo>
                      <a:pt x="330" y="80"/>
                    </a:lnTo>
                    <a:lnTo>
                      <a:pt x="328" y="84"/>
                    </a:lnTo>
                    <a:lnTo>
                      <a:pt x="324" y="88"/>
                    </a:lnTo>
                    <a:lnTo>
                      <a:pt x="318" y="90"/>
                    </a:lnTo>
                    <a:lnTo>
                      <a:pt x="314" y="90"/>
                    </a:lnTo>
                    <a:lnTo>
                      <a:pt x="308" y="90"/>
                    </a:lnTo>
                    <a:lnTo>
                      <a:pt x="304" y="88"/>
                    </a:lnTo>
                    <a:lnTo>
                      <a:pt x="300" y="84"/>
                    </a:lnTo>
                    <a:lnTo>
                      <a:pt x="298" y="80"/>
                    </a:lnTo>
                    <a:lnTo>
                      <a:pt x="298" y="66"/>
                    </a:lnTo>
                    <a:lnTo>
                      <a:pt x="298" y="26"/>
                    </a:lnTo>
                    <a:lnTo>
                      <a:pt x="286" y="26"/>
                    </a:lnTo>
                    <a:lnTo>
                      <a:pt x="286" y="72"/>
                    </a:lnTo>
                    <a:lnTo>
                      <a:pt x="286" y="84"/>
                    </a:lnTo>
                    <a:lnTo>
                      <a:pt x="290" y="92"/>
                    </a:lnTo>
                    <a:lnTo>
                      <a:pt x="294" y="96"/>
                    </a:lnTo>
                    <a:lnTo>
                      <a:pt x="298" y="100"/>
                    </a:lnTo>
                    <a:lnTo>
                      <a:pt x="304" y="100"/>
                    </a:lnTo>
                    <a:lnTo>
                      <a:pt x="310" y="102"/>
                    </a:lnTo>
                    <a:lnTo>
                      <a:pt x="318" y="100"/>
                    </a:lnTo>
                    <a:lnTo>
                      <a:pt x="324" y="98"/>
                    </a:lnTo>
                    <a:lnTo>
                      <a:pt x="330" y="94"/>
                    </a:lnTo>
                    <a:lnTo>
                      <a:pt x="334" y="88"/>
                    </a:lnTo>
                    <a:lnTo>
                      <a:pt x="334" y="100"/>
                    </a:lnTo>
                    <a:lnTo>
                      <a:pt x="346" y="100"/>
                    </a:lnTo>
                    <a:close/>
                    <a:moveTo>
                      <a:pt x="378" y="100"/>
                    </a:moveTo>
                    <a:lnTo>
                      <a:pt x="378" y="60"/>
                    </a:lnTo>
                    <a:lnTo>
                      <a:pt x="380" y="48"/>
                    </a:lnTo>
                    <a:lnTo>
                      <a:pt x="382" y="42"/>
                    </a:lnTo>
                    <a:lnTo>
                      <a:pt x="384" y="40"/>
                    </a:lnTo>
                    <a:lnTo>
                      <a:pt x="390" y="36"/>
                    </a:lnTo>
                    <a:lnTo>
                      <a:pt x="398" y="34"/>
                    </a:lnTo>
                    <a:lnTo>
                      <a:pt x="402" y="36"/>
                    </a:lnTo>
                    <a:lnTo>
                      <a:pt x="406" y="36"/>
                    </a:lnTo>
                    <a:lnTo>
                      <a:pt x="410" y="40"/>
                    </a:lnTo>
                    <a:lnTo>
                      <a:pt x="412" y="42"/>
                    </a:lnTo>
                    <a:lnTo>
                      <a:pt x="414" y="54"/>
                    </a:lnTo>
                    <a:lnTo>
                      <a:pt x="414" y="100"/>
                    </a:lnTo>
                    <a:lnTo>
                      <a:pt x="426" y="100"/>
                    </a:lnTo>
                    <a:lnTo>
                      <a:pt x="426" y="54"/>
                    </a:lnTo>
                    <a:lnTo>
                      <a:pt x="426" y="42"/>
                    </a:lnTo>
                    <a:lnTo>
                      <a:pt x="422" y="32"/>
                    </a:lnTo>
                    <a:lnTo>
                      <a:pt x="418" y="28"/>
                    </a:lnTo>
                    <a:lnTo>
                      <a:pt x="412" y="26"/>
                    </a:lnTo>
                    <a:lnTo>
                      <a:pt x="408" y="24"/>
                    </a:lnTo>
                    <a:lnTo>
                      <a:pt x="400" y="24"/>
                    </a:lnTo>
                    <a:lnTo>
                      <a:pt x="394" y="24"/>
                    </a:lnTo>
                    <a:lnTo>
                      <a:pt x="386" y="26"/>
                    </a:lnTo>
                    <a:lnTo>
                      <a:pt x="382" y="30"/>
                    </a:lnTo>
                    <a:lnTo>
                      <a:pt x="376" y="36"/>
                    </a:lnTo>
                    <a:lnTo>
                      <a:pt x="376" y="26"/>
                    </a:lnTo>
                    <a:lnTo>
                      <a:pt x="366" y="26"/>
                    </a:lnTo>
                    <a:lnTo>
                      <a:pt x="366" y="100"/>
                    </a:lnTo>
                    <a:lnTo>
                      <a:pt x="378" y="100"/>
                    </a:lnTo>
                    <a:close/>
                    <a:moveTo>
                      <a:pt x="468" y="90"/>
                    </a:moveTo>
                    <a:lnTo>
                      <a:pt x="468" y="90"/>
                    </a:lnTo>
                    <a:lnTo>
                      <a:pt x="464" y="88"/>
                    </a:lnTo>
                    <a:lnTo>
                      <a:pt x="460" y="86"/>
                    </a:lnTo>
                    <a:lnTo>
                      <a:pt x="460" y="78"/>
                    </a:lnTo>
                    <a:lnTo>
                      <a:pt x="460" y="36"/>
                    </a:lnTo>
                    <a:lnTo>
                      <a:pt x="472" y="36"/>
                    </a:lnTo>
                    <a:lnTo>
                      <a:pt x="472" y="26"/>
                    </a:lnTo>
                    <a:lnTo>
                      <a:pt x="460" y="26"/>
                    </a:lnTo>
                    <a:lnTo>
                      <a:pt x="460" y="0"/>
                    </a:lnTo>
                    <a:lnTo>
                      <a:pt x="448" y="6"/>
                    </a:lnTo>
                    <a:lnTo>
                      <a:pt x="448" y="26"/>
                    </a:lnTo>
                    <a:lnTo>
                      <a:pt x="438" y="26"/>
                    </a:lnTo>
                    <a:lnTo>
                      <a:pt x="438" y="36"/>
                    </a:lnTo>
                    <a:lnTo>
                      <a:pt x="448" y="36"/>
                    </a:lnTo>
                    <a:lnTo>
                      <a:pt x="448" y="78"/>
                    </a:lnTo>
                    <a:lnTo>
                      <a:pt x="450" y="94"/>
                    </a:lnTo>
                    <a:lnTo>
                      <a:pt x="452" y="96"/>
                    </a:lnTo>
                    <a:lnTo>
                      <a:pt x="454" y="98"/>
                    </a:lnTo>
                    <a:lnTo>
                      <a:pt x="460" y="100"/>
                    </a:lnTo>
                    <a:lnTo>
                      <a:pt x="466" y="100"/>
                    </a:lnTo>
                    <a:lnTo>
                      <a:pt x="474" y="100"/>
                    </a:lnTo>
                    <a:lnTo>
                      <a:pt x="472" y="88"/>
                    </a:lnTo>
                    <a:lnTo>
                      <a:pt x="468" y="9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73" name="Freeform 105"/>
              <p:cNvSpPr>
                <a:spLocks noEditPoints="1"/>
              </p:cNvSpPr>
              <p:nvPr/>
            </p:nvSpPr>
            <p:spPr bwMode="auto">
              <a:xfrm>
                <a:off x="3702" y="2630"/>
                <a:ext cx="284" cy="132"/>
              </a:xfrm>
              <a:custGeom>
                <a:avLst/>
                <a:gdLst>
                  <a:gd name="T0" fmla="*/ 20 w 284"/>
                  <a:gd name="T1" fmla="*/ 102 h 132"/>
                  <a:gd name="T2" fmla="*/ 32 w 284"/>
                  <a:gd name="T3" fmla="*/ 106 h 132"/>
                  <a:gd name="T4" fmla="*/ 54 w 284"/>
                  <a:gd name="T5" fmla="*/ 94 h 132"/>
                  <a:gd name="T6" fmla="*/ 64 w 284"/>
                  <a:gd name="T7" fmla="*/ 66 h 132"/>
                  <a:gd name="T8" fmla="*/ 60 w 284"/>
                  <a:gd name="T9" fmla="*/ 46 h 132"/>
                  <a:gd name="T10" fmla="*/ 42 w 284"/>
                  <a:gd name="T11" fmla="*/ 28 h 132"/>
                  <a:gd name="T12" fmla="*/ 20 w 284"/>
                  <a:gd name="T13" fmla="*/ 30 h 132"/>
                  <a:gd name="T14" fmla="*/ 10 w 284"/>
                  <a:gd name="T15" fmla="*/ 28 h 132"/>
                  <a:gd name="T16" fmla="*/ 12 w 284"/>
                  <a:gd name="T17" fmla="*/ 132 h 132"/>
                  <a:gd name="T18" fmla="*/ 32 w 284"/>
                  <a:gd name="T19" fmla="*/ 36 h 132"/>
                  <a:gd name="T20" fmla="*/ 46 w 284"/>
                  <a:gd name="T21" fmla="*/ 44 h 132"/>
                  <a:gd name="T22" fmla="*/ 50 w 284"/>
                  <a:gd name="T23" fmla="*/ 78 h 132"/>
                  <a:gd name="T24" fmla="*/ 30 w 284"/>
                  <a:gd name="T25" fmla="*/ 94 h 132"/>
                  <a:gd name="T26" fmla="*/ 16 w 284"/>
                  <a:gd name="T27" fmla="*/ 88 h 132"/>
                  <a:gd name="T28" fmla="*/ 12 w 284"/>
                  <a:gd name="T29" fmla="*/ 54 h 132"/>
                  <a:gd name="T30" fmla="*/ 92 w 284"/>
                  <a:gd name="T31" fmla="*/ 0 h 132"/>
                  <a:gd name="T32" fmla="*/ 92 w 284"/>
                  <a:gd name="T33" fmla="*/ 14 h 132"/>
                  <a:gd name="T34" fmla="*/ 80 w 284"/>
                  <a:gd name="T35" fmla="*/ 104 h 132"/>
                  <a:gd name="T36" fmla="*/ 134 w 284"/>
                  <a:gd name="T37" fmla="*/ 92 h 132"/>
                  <a:gd name="T38" fmla="*/ 126 w 284"/>
                  <a:gd name="T39" fmla="*/ 90 h 132"/>
                  <a:gd name="T40" fmla="*/ 138 w 284"/>
                  <a:gd name="T41" fmla="*/ 28 h 132"/>
                  <a:gd name="T42" fmla="*/ 114 w 284"/>
                  <a:gd name="T43" fmla="*/ 28 h 132"/>
                  <a:gd name="T44" fmla="*/ 114 w 284"/>
                  <a:gd name="T45" fmla="*/ 82 h 132"/>
                  <a:gd name="T46" fmla="*/ 116 w 284"/>
                  <a:gd name="T47" fmla="*/ 100 h 132"/>
                  <a:gd name="T48" fmla="*/ 130 w 284"/>
                  <a:gd name="T49" fmla="*/ 104 h 132"/>
                  <a:gd name="T50" fmla="*/ 138 w 284"/>
                  <a:gd name="T51" fmla="*/ 92 h 132"/>
                  <a:gd name="T52" fmla="*/ 194 w 284"/>
                  <a:gd name="T53" fmla="*/ 90 h 132"/>
                  <a:gd name="T54" fmla="*/ 172 w 284"/>
                  <a:gd name="T55" fmla="*/ 94 h 132"/>
                  <a:gd name="T56" fmla="*/ 160 w 284"/>
                  <a:gd name="T57" fmla="*/ 66 h 132"/>
                  <a:gd name="T58" fmla="*/ 166 w 284"/>
                  <a:gd name="T59" fmla="*/ 44 h 132"/>
                  <a:gd name="T60" fmla="*/ 188 w 284"/>
                  <a:gd name="T61" fmla="*/ 38 h 132"/>
                  <a:gd name="T62" fmla="*/ 198 w 284"/>
                  <a:gd name="T63" fmla="*/ 52 h 132"/>
                  <a:gd name="T64" fmla="*/ 202 w 284"/>
                  <a:gd name="T65" fmla="*/ 34 h 132"/>
                  <a:gd name="T66" fmla="*/ 182 w 284"/>
                  <a:gd name="T67" fmla="*/ 28 h 132"/>
                  <a:gd name="T68" fmla="*/ 156 w 284"/>
                  <a:gd name="T69" fmla="*/ 38 h 132"/>
                  <a:gd name="T70" fmla="*/ 148 w 284"/>
                  <a:gd name="T71" fmla="*/ 66 h 132"/>
                  <a:gd name="T72" fmla="*/ 152 w 284"/>
                  <a:gd name="T73" fmla="*/ 90 h 132"/>
                  <a:gd name="T74" fmla="*/ 168 w 284"/>
                  <a:gd name="T75" fmla="*/ 102 h 132"/>
                  <a:gd name="T76" fmla="*/ 192 w 284"/>
                  <a:gd name="T77" fmla="*/ 104 h 132"/>
                  <a:gd name="T78" fmla="*/ 212 w 284"/>
                  <a:gd name="T79" fmla="*/ 78 h 132"/>
                  <a:gd name="T80" fmla="*/ 194 w 284"/>
                  <a:gd name="T81" fmla="*/ 90 h 132"/>
                  <a:gd name="T82" fmla="*/ 236 w 284"/>
                  <a:gd name="T83" fmla="*/ 62 h 132"/>
                  <a:gd name="T84" fmla="*/ 240 w 284"/>
                  <a:gd name="T85" fmla="*/ 44 h 132"/>
                  <a:gd name="T86" fmla="*/ 256 w 284"/>
                  <a:gd name="T87" fmla="*/ 38 h 132"/>
                  <a:gd name="T88" fmla="*/ 268 w 284"/>
                  <a:gd name="T89" fmla="*/ 42 h 132"/>
                  <a:gd name="T90" fmla="*/ 284 w 284"/>
                  <a:gd name="T91" fmla="*/ 104 h 132"/>
                  <a:gd name="T92" fmla="*/ 282 w 284"/>
                  <a:gd name="T93" fmla="*/ 40 h 132"/>
                  <a:gd name="T94" fmla="*/ 272 w 284"/>
                  <a:gd name="T95" fmla="*/ 30 h 132"/>
                  <a:gd name="T96" fmla="*/ 252 w 284"/>
                  <a:gd name="T97" fmla="*/ 28 h 132"/>
                  <a:gd name="T98" fmla="*/ 236 w 284"/>
                  <a:gd name="T99" fmla="*/ 0 h 132"/>
                  <a:gd name="T100" fmla="*/ 236 w 284"/>
                  <a:gd name="T101" fmla="*/ 104 h 132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84"/>
                  <a:gd name="T154" fmla="*/ 0 h 132"/>
                  <a:gd name="T155" fmla="*/ 284 w 284"/>
                  <a:gd name="T156" fmla="*/ 132 h 132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84" h="132">
                    <a:moveTo>
                      <a:pt x="12" y="132"/>
                    </a:moveTo>
                    <a:lnTo>
                      <a:pt x="12" y="96"/>
                    </a:lnTo>
                    <a:lnTo>
                      <a:pt x="20" y="102"/>
                    </a:lnTo>
                    <a:lnTo>
                      <a:pt x="26" y="104"/>
                    </a:lnTo>
                    <a:lnTo>
                      <a:pt x="32" y="106"/>
                    </a:lnTo>
                    <a:lnTo>
                      <a:pt x="40" y="104"/>
                    </a:lnTo>
                    <a:lnTo>
                      <a:pt x="48" y="100"/>
                    </a:lnTo>
                    <a:lnTo>
                      <a:pt x="54" y="94"/>
                    </a:lnTo>
                    <a:lnTo>
                      <a:pt x="60" y="86"/>
                    </a:lnTo>
                    <a:lnTo>
                      <a:pt x="62" y="76"/>
                    </a:lnTo>
                    <a:lnTo>
                      <a:pt x="64" y="66"/>
                    </a:lnTo>
                    <a:lnTo>
                      <a:pt x="64" y="56"/>
                    </a:lnTo>
                    <a:lnTo>
                      <a:pt x="60" y="46"/>
                    </a:lnTo>
                    <a:lnTo>
                      <a:pt x="56" y="38"/>
                    </a:lnTo>
                    <a:lnTo>
                      <a:pt x="50" y="32"/>
                    </a:lnTo>
                    <a:lnTo>
                      <a:pt x="42" y="28"/>
                    </a:lnTo>
                    <a:lnTo>
                      <a:pt x="32" y="28"/>
                    </a:lnTo>
                    <a:lnTo>
                      <a:pt x="26" y="28"/>
                    </a:lnTo>
                    <a:lnTo>
                      <a:pt x="20" y="30"/>
                    </a:lnTo>
                    <a:lnTo>
                      <a:pt x="14" y="34"/>
                    </a:lnTo>
                    <a:lnTo>
                      <a:pt x="10" y="38"/>
                    </a:lnTo>
                    <a:lnTo>
                      <a:pt x="10" y="28"/>
                    </a:lnTo>
                    <a:lnTo>
                      <a:pt x="0" y="28"/>
                    </a:lnTo>
                    <a:lnTo>
                      <a:pt x="0" y="132"/>
                    </a:lnTo>
                    <a:lnTo>
                      <a:pt x="12" y="132"/>
                    </a:lnTo>
                    <a:close/>
                    <a:moveTo>
                      <a:pt x="16" y="44"/>
                    </a:moveTo>
                    <a:lnTo>
                      <a:pt x="16" y="44"/>
                    </a:lnTo>
                    <a:lnTo>
                      <a:pt x="24" y="38"/>
                    </a:lnTo>
                    <a:lnTo>
                      <a:pt x="32" y="36"/>
                    </a:lnTo>
                    <a:lnTo>
                      <a:pt x="38" y="38"/>
                    </a:lnTo>
                    <a:lnTo>
                      <a:pt x="46" y="44"/>
                    </a:lnTo>
                    <a:lnTo>
                      <a:pt x="50" y="52"/>
                    </a:lnTo>
                    <a:lnTo>
                      <a:pt x="52" y="66"/>
                    </a:lnTo>
                    <a:lnTo>
                      <a:pt x="50" y="78"/>
                    </a:lnTo>
                    <a:lnTo>
                      <a:pt x="44" y="88"/>
                    </a:lnTo>
                    <a:lnTo>
                      <a:pt x="38" y="92"/>
                    </a:lnTo>
                    <a:lnTo>
                      <a:pt x="30" y="94"/>
                    </a:lnTo>
                    <a:lnTo>
                      <a:pt x="22" y="92"/>
                    </a:lnTo>
                    <a:lnTo>
                      <a:pt x="16" y="88"/>
                    </a:lnTo>
                    <a:lnTo>
                      <a:pt x="12" y="80"/>
                    </a:lnTo>
                    <a:lnTo>
                      <a:pt x="10" y="66"/>
                    </a:lnTo>
                    <a:lnTo>
                      <a:pt x="12" y="54"/>
                    </a:lnTo>
                    <a:lnTo>
                      <a:pt x="16" y="44"/>
                    </a:lnTo>
                    <a:close/>
                    <a:moveTo>
                      <a:pt x="92" y="14"/>
                    </a:moveTo>
                    <a:lnTo>
                      <a:pt x="92" y="0"/>
                    </a:lnTo>
                    <a:lnTo>
                      <a:pt x="80" y="0"/>
                    </a:lnTo>
                    <a:lnTo>
                      <a:pt x="80" y="14"/>
                    </a:lnTo>
                    <a:lnTo>
                      <a:pt x="92" y="14"/>
                    </a:lnTo>
                    <a:close/>
                    <a:moveTo>
                      <a:pt x="92" y="104"/>
                    </a:moveTo>
                    <a:lnTo>
                      <a:pt x="92" y="28"/>
                    </a:lnTo>
                    <a:lnTo>
                      <a:pt x="80" y="28"/>
                    </a:lnTo>
                    <a:lnTo>
                      <a:pt x="80" y="104"/>
                    </a:lnTo>
                    <a:lnTo>
                      <a:pt x="92" y="104"/>
                    </a:lnTo>
                    <a:close/>
                    <a:moveTo>
                      <a:pt x="134" y="92"/>
                    </a:moveTo>
                    <a:lnTo>
                      <a:pt x="134" y="92"/>
                    </a:lnTo>
                    <a:lnTo>
                      <a:pt x="128" y="92"/>
                    </a:lnTo>
                    <a:lnTo>
                      <a:pt x="126" y="90"/>
                    </a:lnTo>
                    <a:lnTo>
                      <a:pt x="126" y="82"/>
                    </a:lnTo>
                    <a:lnTo>
                      <a:pt x="126" y="38"/>
                    </a:lnTo>
                    <a:lnTo>
                      <a:pt x="138" y="38"/>
                    </a:lnTo>
                    <a:lnTo>
                      <a:pt x="138" y="28"/>
                    </a:lnTo>
                    <a:lnTo>
                      <a:pt x="126" y="28"/>
                    </a:lnTo>
                    <a:lnTo>
                      <a:pt x="126" y="2"/>
                    </a:lnTo>
                    <a:lnTo>
                      <a:pt x="114" y="10"/>
                    </a:lnTo>
                    <a:lnTo>
                      <a:pt x="114" y="28"/>
                    </a:lnTo>
                    <a:lnTo>
                      <a:pt x="104" y="28"/>
                    </a:lnTo>
                    <a:lnTo>
                      <a:pt x="104" y="38"/>
                    </a:lnTo>
                    <a:lnTo>
                      <a:pt x="114" y="38"/>
                    </a:lnTo>
                    <a:lnTo>
                      <a:pt x="114" y="82"/>
                    </a:lnTo>
                    <a:lnTo>
                      <a:pt x="114" y="96"/>
                    </a:lnTo>
                    <a:lnTo>
                      <a:pt x="116" y="100"/>
                    </a:lnTo>
                    <a:lnTo>
                      <a:pt x="120" y="102"/>
                    </a:lnTo>
                    <a:lnTo>
                      <a:pt x="124" y="104"/>
                    </a:lnTo>
                    <a:lnTo>
                      <a:pt x="130" y="104"/>
                    </a:lnTo>
                    <a:lnTo>
                      <a:pt x="140" y="104"/>
                    </a:lnTo>
                    <a:lnTo>
                      <a:pt x="138" y="92"/>
                    </a:lnTo>
                    <a:lnTo>
                      <a:pt x="134" y="92"/>
                    </a:lnTo>
                    <a:close/>
                    <a:moveTo>
                      <a:pt x="194" y="90"/>
                    </a:moveTo>
                    <a:lnTo>
                      <a:pt x="194" y="90"/>
                    </a:lnTo>
                    <a:lnTo>
                      <a:pt x="188" y="94"/>
                    </a:lnTo>
                    <a:lnTo>
                      <a:pt x="182" y="94"/>
                    </a:lnTo>
                    <a:lnTo>
                      <a:pt x="172" y="94"/>
                    </a:lnTo>
                    <a:lnTo>
                      <a:pt x="166" y="88"/>
                    </a:lnTo>
                    <a:lnTo>
                      <a:pt x="162" y="80"/>
                    </a:lnTo>
                    <a:lnTo>
                      <a:pt x="160" y="66"/>
                    </a:lnTo>
                    <a:lnTo>
                      <a:pt x="162" y="54"/>
                    </a:lnTo>
                    <a:lnTo>
                      <a:pt x="166" y="44"/>
                    </a:lnTo>
                    <a:lnTo>
                      <a:pt x="174" y="40"/>
                    </a:lnTo>
                    <a:lnTo>
                      <a:pt x="182" y="38"/>
                    </a:lnTo>
                    <a:lnTo>
                      <a:pt x="188" y="38"/>
                    </a:lnTo>
                    <a:lnTo>
                      <a:pt x="192" y="42"/>
                    </a:lnTo>
                    <a:lnTo>
                      <a:pt x="196" y="46"/>
                    </a:lnTo>
                    <a:lnTo>
                      <a:pt x="198" y="52"/>
                    </a:lnTo>
                    <a:lnTo>
                      <a:pt x="212" y="50"/>
                    </a:lnTo>
                    <a:lnTo>
                      <a:pt x="208" y="40"/>
                    </a:lnTo>
                    <a:lnTo>
                      <a:pt x="202" y="34"/>
                    </a:lnTo>
                    <a:lnTo>
                      <a:pt x="192" y="28"/>
                    </a:lnTo>
                    <a:lnTo>
                      <a:pt x="182" y="28"/>
                    </a:lnTo>
                    <a:lnTo>
                      <a:pt x="172" y="28"/>
                    </a:lnTo>
                    <a:lnTo>
                      <a:pt x="164" y="32"/>
                    </a:lnTo>
                    <a:lnTo>
                      <a:pt x="156" y="38"/>
                    </a:lnTo>
                    <a:lnTo>
                      <a:pt x="152" y="46"/>
                    </a:lnTo>
                    <a:lnTo>
                      <a:pt x="148" y="56"/>
                    </a:lnTo>
                    <a:lnTo>
                      <a:pt x="148" y="66"/>
                    </a:lnTo>
                    <a:lnTo>
                      <a:pt x="148" y="76"/>
                    </a:lnTo>
                    <a:lnTo>
                      <a:pt x="150" y="82"/>
                    </a:lnTo>
                    <a:lnTo>
                      <a:pt x="152" y="90"/>
                    </a:lnTo>
                    <a:lnTo>
                      <a:pt x="156" y="96"/>
                    </a:lnTo>
                    <a:lnTo>
                      <a:pt x="162" y="100"/>
                    </a:lnTo>
                    <a:lnTo>
                      <a:pt x="168" y="102"/>
                    </a:lnTo>
                    <a:lnTo>
                      <a:pt x="174" y="104"/>
                    </a:lnTo>
                    <a:lnTo>
                      <a:pt x="182" y="106"/>
                    </a:lnTo>
                    <a:lnTo>
                      <a:pt x="192" y="104"/>
                    </a:lnTo>
                    <a:lnTo>
                      <a:pt x="202" y="98"/>
                    </a:lnTo>
                    <a:lnTo>
                      <a:pt x="208" y="90"/>
                    </a:lnTo>
                    <a:lnTo>
                      <a:pt x="212" y="78"/>
                    </a:lnTo>
                    <a:lnTo>
                      <a:pt x="200" y="76"/>
                    </a:lnTo>
                    <a:lnTo>
                      <a:pt x="198" y="84"/>
                    </a:lnTo>
                    <a:lnTo>
                      <a:pt x="194" y="90"/>
                    </a:lnTo>
                    <a:close/>
                    <a:moveTo>
                      <a:pt x="236" y="104"/>
                    </a:moveTo>
                    <a:lnTo>
                      <a:pt x="236" y="62"/>
                    </a:lnTo>
                    <a:lnTo>
                      <a:pt x="236" y="54"/>
                    </a:lnTo>
                    <a:lnTo>
                      <a:pt x="238" y="48"/>
                    </a:lnTo>
                    <a:lnTo>
                      <a:pt x="240" y="44"/>
                    </a:lnTo>
                    <a:lnTo>
                      <a:pt x="246" y="40"/>
                    </a:lnTo>
                    <a:lnTo>
                      <a:pt x="250" y="38"/>
                    </a:lnTo>
                    <a:lnTo>
                      <a:pt x="256" y="38"/>
                    </a:lnTo>
                    <a:lnTo>
                      <a:pt x="262" y="40"/>
                    </a:lnTo>
                    <a:lnTo>
                      <a:pt x="268" y="42"/>
                    </a:lnTo>
                    <a:lnTo>
                      <a:pt x="270" y="48"/>
                    </a:lnTo>
                    <a:lnTo>
                      <a:pt x="272" y="56"/>
                    </a:lnTo>
                    <a:lnTo>
                      <a:pt x="272" y="104"/>
                    </a:lnTo>
                    <a:lnTo>
                      <a:pt x="284" y="104"/>
                    </a:lnTo>
                    <a:lnTo>
                      <a:pt x="284" y="56"/>
                    </a:lnTo>
                    <a:lnTo>
                      <a:pt x="284" y="46"/>
                    </a:lnTo>
                    <a:lnTo>
                      <a:pt x="282" y="40"/>
                    </a:lnTo>
                    <a:lnTo>
                      <a:pt x="278" y="34"/>
                    </a:lnTo>
                    <a:lnTo>
                      <a:pt x="272" y="30"/>
                    </a:lnTo>
                    <a:lnTo>
                      <a:pt x="266" y="28"/>
                    </a:lnTo>
                    <a:lnTo>
                      <a:pt x="258" y="28"/>
                    </a:lnTo>
                    <a:lnTo>
                      <a:pt x="252" y="28"/>
                    </a:lnTo>
                    <a:lnTo>
                      <a:pt x="246" y="30"/>
                    </a:lnTo>
                    <a:lnTo>
                      <a:pt x="240" y="32"/>
                    </a:lnTo>
                    <a:lnTo>
                      <a:pt x="236" y="38"/>
                    </a:lnTo>
                    <a:lnTo>
                      <a:pt x="236" y="0"/>
                    </a:lnTo>
                    <a:lnTo>
                      <a:pt x="224" y="0"/>
                    </a:lnTo>
                    <a:lnTo>
                      <a:pt x="224" y="104"/>
                    </a:lnTo>
                    <a:lnTo>
                      <a:pt x="236" y="10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74" name="Freeform 106"/>
              <p:cNvSpPr>
                <a:spLocks/>
              </p:cNvSpPr>
              <p:nvPr/>
            </p:nvSpPr>
            <p:spPr bwMode="auto">
              <a:xfrm>
                <a:off x="3578" y="2630"/>
                <a:ext cx="68" cy="104"/>
              </a:xfrm>
              <a:custGeom>
                <a:avLst/>
                <a:gdLst>
                  <a:gd name="T0" fmla="*/ 18 w 68"/>
                  <a:gd name="T1" fmla="*/ 92 h 104"/>
                  <a:gd name="T2" fmla="*/ 18 w 68"/>
                  <a:gd name="T3" fmla="*/ 92 h 104"/>
                  <a:gd name="T4" fmla="*/ 22 w 68"/>
                  <a:gd name="T5" fmla="*/ 84 h 104"/>
                  <a:gd name="T6" fmla="*/ 22 w 68"/>
                  <a:gd name="T7" fmla="*/ 84 h 104"/>
                  <a:gd name="T8" fmla="*/ 38 w 68"/>
                  <a:gd name="T9" fmla="*/ 72 h 104"/>
                  <a:gd name="T10" fmla="*/ 38 w 68"/>
                  <a:gd name="T11" fmla="*/ 72 h 104"/>
                  <a:gd name="T12" fmla="*/ 58 w 68"/>
                  <a:gd name="T13" fmla="*/ 54 h 104"/>
                  <a:gd name="T14" fmla="*/ 58 w 68"/>
                  <a:gd name="T15" fmla="*/ 54 h 104"/>
                  <a:gd name="T16" fmla="*/ 62 w 68"/>
                  <a:gd name="T17" fmla="*/ 46 h 104"/>
                  <a:gd name="T18" fmla="*/ 66 w 68"/>
                  <a:gd name="T19" fmla="*/ 40 h 104"/>
                  <a:gd name="T20" fmla="*/ 66 w 68"/>
                  <a:gd name="T21" fmla="*/ 40 h 104"/>
                  <a:gd name="T22" fmla="*/ 68 w 68"/>
                  <a:gd name="T23" fmla="*/ 34 h 104"/>
                  <a:gd name="T24" fmla="*/ 68 w 68"/>
                  <a:gd name="T25" fmla="*/ 28 h 104"/>
                  <a:gd name="T26" fmla="*/ 68 w 68"/>
                  <a:gd name="T27" fmla="*/ 28 h 104"/>
                  <a:gd name="T28" fmla="*/ 66 w 68"/>
                  <a:gd name="T29" fmla="*/ 18 h 104"/>
                  <a:gd name="T30" fmla="*/ 60 w 68"/>
                  <a:gd name="T31" fmla="*/ 8 h 104"/>
                  <a:gd name="T32" fmla="*/ 60 w 68"/>
                  <a:gd name="T33" fmla="*/ 8 h 104"/>
                  <a:gd name="T34" fmla="*/ 54 w 68"/>
                  <a:gd name="T35" fmla="*/ 4 h 104"/>
                  <a:gd name="T36" fmla="*/ 50 w 68"/>
                  <a:gd name="T37" fmla="*/ 2 h 104"/>
                  <a:gd name="T38" fmla="*/ 36 w 68"/>
                  <a:gd name="T39" fmla="*/ 0 h 104"/>
                  <a:gd name="T40" fmla="*/ 36 w 68"/>
                  <a:gd name="T41" fmla="*/ 0 h 104"/>
                  <a:gd name="T42" fmla="*/ 22 w 68"/>
                  <a:gd name="T43" fmla="*/ 2 h 104"/>
                  <a:gd name="T44" fmla="*/ 12 w 68"/>
                  <a:gd name="T45" fmla="*/ 8 h 104"/>
                  <a:gd name="T46" fmla="*/ 12 w 68"/>
                  <a:gd name="T47" fmla="*/ 8 h 104"/>
                  <a:gd name="T48" fmla="*/ 8 w 68"/>
                  <a:gd name="T49" fmla="*/ 12 h 104"/>
                  <a:gd name="T50" fmla="*/ 6 w 68"/>
                  <a:gd name="T51" fmla="*/ 16 h 104"/>
                  <a:gd name="T52" fmla="*/ 2 w 68"/>
                  <a:gd name="T53" fmla="*/ 30 h 104"/>
                  <a:gd name="T54" fmla="*/ 16 w 68"/>
                  <a:gd name="T55" fmla="*/ 32 h 104"/>
                  <a:gd name="T56" fmla="*/ 16 w 68"/>
                  <a:gd name="T57" fmla="*/ 32 h 104"/>
                  <a:gd name="T58" fmla="*/ 16 w 68"/>
                  <a:gd name="T59" fmla="*/ 22 h 104"/>
                  <a:gd name="T60" fmla="*/ 20 w 68"/>
                  <a:gd name="T61" fmla="*/ 16 h 104"/>
                  <a:gd name="T62" fmla="*/ 20 w 68"/>
                  <a:gd name="T63" fmla="*/ 16 h 104"/>
                  <a:gd name="T64" fmla="*/ 28 w 68"/>
                  <a:gd name="T65" fmla="*/ 12 h 104"/>
                  <a:gd name="T66" fmla="*/ 36 w 68"/>
                  <a:gd name="T67" fmla="*/ 10 h 104"/>
                  <a:gd name="T68" fmla="*/ 36 w 68"/>
                  <a:gd name="T69" fmla="*/ 10 h 104"/>
                  <a:gd name="T70" fmla="*/ 44 w 68"/>
                  <a:gd name="T71" fmla="*/ 12 h 104"/>
                  <a:gd name="T72" fmla="*/ 50 w 68"/>
                  <a:gd name="T73" fmla="*/ 16 h 104"/>
                  <a:gd name="T74" fmla="*/ 50 w 68"/>
                  <a:gd name="T75" fmla="*/ 16 h 104"/>
                  <a:gd name="T76" fmla="*/ 54 w 68"/>
                  <a:gd name="T77" fmla="*/ 22 h 104"/>
                  <a:gd name="T78" fmla="*/ 56 w 68"/>
                  <a:gd name="T79" fmla="*/ 28 h 104"/>
                  <a:gd name="T80" fmla="*/ 56 w 68"/>
                  <a:gd name="T81" fmla="*/ 28 h 104"/>
                  <a:gd name="T82" fmla="*/ 54 w 68"/>
                  <a:gd name="T83" fmla="*/ 36 h 104"/>
                  <a:gd name="T84" fmla="*/ 50 w 68"/>
                  <a:gd name="T85" fmla="*/ 44 h 104"/>
                  <a:gd name="T86" fmla="*/ 50 w 68"/>
                  <a:gd name="T87" fmla="*/ 44 h 104"/>
                  <a:gd name="T88" fmla="*/ 40 w 68"/>
                  <a:gd name="T89" fmla="*/ 52 h 104"/>
                  <a:gd name="T90" fmla="*/ 26 w 68"/>
                  <a:gd name="T91" fmla="*/ 66 h 104"/>
                  <a:gd name="T92" fmla="*/ 26 w 68"/>
                  <a:gd name="T93" fmla="*/ 66 h 104"/>
                  <a:gd name="T94" fmla="*/ 10 w 68"/>
                  <a:gd name="T95" fmla="*/ 80 h 104"/>
                  <a:gd name="T96" fmla="*/ 10 w 68"/>
                  <a:gd name="T97" fmla="*/ 80 h 104"/>
                  <a:gd name="T98" fmla="*/ 4 w 68"/>
                  <a:gd name="T99" fmla="*/ 88 h 104"/>
                  <a:gd name="T100" fmla="*/ 2 w 68"/>
                  <a:gd name="T101" fmla="*/ 94 h 104"/>
                  <a:gd name="T102" fmla="*/ 2 w 68"/>
                  <a:gd name="T103" fmla="*/ 94 h 104"/>
                  <a:gd name="T104" fmla="*/ 0 w 68"/>
                  <a:gd name="T105" fmla="*/ 104 h 104"/>
                  <a:gd name="T106" fmla="*/ 68 w 68"/>
                  <a:gd name="T107" fmla="*/ 104 h 104"/>
                  <a:gd name="T108" fmla="*/ 68 w 68"/>
                  <a:gd name="T109" fmla="*/ 92 h 104"/>
                  <a:gd name="T110" fmla="*/ 18 w 68"/>
                  <a:gd name="T111" fmla="*/ 92 h 104"/>
                  <a:gd name="T112" fmla="*/ 18 w 68"/>
                  <a:gd name="T113" fmla="*/ 92 h 104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68"/>
                  <a:gd name="T172" fmla="*/ 0 h 104"/>
                  <a:gd name="T173" fmla="*/ 68 w 68"/>
                  <a:gd name="T174" fmla="*/ 104 h 104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68" h="104">
                    <a:moveTo>
                      <a:pt x="18" y="92"/>
                    </a:moveTo>
                    <a:lnTo>
                      <a:pt x="18" y="92"/>
                    </a:lnTo>
                    <a:lnTo>
                      <a:pt x="22" y="84"/>
                    </a:lnTo>
                    <a:lnTo>
                      <a:pt x="38" y="72"/>
                    </a:lnTo>
                    <a:lnTo>
                      <a:pt x="58" y="54"/>
                    </a:lnTo>
                    <a:lnTo>
                      <a:pt x="62" y="46"/>
                    </a:lnTo>
                    <a:lnTo>
                      <a:pt x="66" y="40"/>
                    </a:lnTo>
                    <a:lnTo>
                      <a:pt x="68" y="34"/>
                    </a:lnTo>
                    <a:lnTo>
                      <a:pt x="68" y="28"/>
                    </a:lnTo>
                    <a:lnTo>
                      <a:pt x="66" y="18"/>
                    </a:lnTo>
                    <a:lnTo>
                      <a:pt x="60" y="8"/>
                    </a:lnTo>
                    <a:lnTo>
                      <a:pt x="54" y="4"/>
                    </a:lnTo>
                    <a:lnTo>
                      <a:pt x="50" y="2"/>
                    </a:lnTo>
                    <a:lnTo>
                      <a:pt x="36" y="0"/>
                    </a:lnTo>
                    <a:lnTo>
                      <a:pt x="22" y="2"/>
                    </a:lnTo>
                    <a:lnTo>
                      <a:pt x="12" y="8"/>
                    </a:lnTo>
                    <a:lnTo>
                      <a:pt x="8" y="12"/>
                    </a:lnTo>
                    <a:lnTo>
                      <a:pt x="6" y="16"/>
                    </a:lnTo>
                    <a:lnTo>
                      <a:pt x="2" y="30"/>
                    </a:lnTo>
                    <a:lnTo>
                      <a:pt x="16" y="32"/>
                    </a:lnTo>
                    <a:lnTo>
                      <a:pt x="16" y="22"/>
                    </a:lnTo>
                    <a:lnTo>
                      <a:pt x="20" y="16"/>
                    </a:lnTo>
                    <a:lnTo>
                      <a:pt x="28" y="12"/>
                    </a:lnTo>
                    <a:lnTo>
                      <a:pt x="36" y="10"/>
                    </a:lnTo>
                    <a:lnTo>
                      <a:pt x="44" y="12"/>
                    </a:lnTo>
                    <a:lnTo>
                      <a:pt x="50" y="16"/>
                    </a:lnTo>
                    <a:lnTo>
                      <a:pt x="54" y="22"/>
                    </a:lnTo>
                    <a:lnTo>
                      <a:pt x="56" y="28"/>
                    </a:lnTo>
                    <a:lnTo>
                      <a:pt x="54" y="36"/>
                    </a:lnTo>
                    <a:lnTo>
                      <a:pt x="50" y="44"/>
                    </a:lnTo>
                    <a:lnTo>
                      <a:pt x="40" y="52"/>
                    </a:lnTo>
                    <a:lnTo>
                      <a:pt x="26" y="66"/>
                    </a:lnTo>
                    <a:lnTo>
                      <a:pt x="10" y="80"/>
                    </a:lnTo>
                    <a:lnTo>
                      <a:pt x="4" y="88"/>
                    </a:lnTo>
                    <a:lnTo>
                      <a:pt x="2" y="94"/>
                    </a:lnTo>
                    <a:lnTo>
                      <a:pt x="0" y="104"/>
                    </a:lnTo>
                    <a:lnTo>
                      <a:pt x="68" y="104"/>
                    </a:lnTo>
                    <a:lnTo>
                      <a:pt x="68" y="92"/>
                    </a:lnTo>
                    <a:lnTo>
                      <a:pt x="18" y="9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75" name="Freeform 107"/>
              <p:cNvSpPr>
                <a:spLocks/>
              </p:cNvSpPr>
              <p:nvPr/>
            </p:nvSpPr>
            <p:spPr bwMode="auto">
              <a:xfrm>
                <a:off x="3590" y="2476"/>
                <a:ext cx="38" cy="104"/>
              </a:xfrm>
              <a:custGeom>
                <a:avLst/>
                <a:gdLst>
                  <a:gd name="T0" fmla="*/ 38 w 38"/>
                  <a:gd name="T1" fmla="*/ 0 h 104"/>
                  <a:gd name="T2" fmla="*/ 30 w 38"/>
                  <a:gd name="T3" fmla="*/ 0 h 104"/>
                  <a:gd name="T4" fmla="*/ 30 w 38"/>
                  <a:gd name="T5" fmla="*/ 0 h 104"/>
                  <a:gd name="T6" fmla="*/ 24 w 38"/>
                  <a:gd name="T7" fmla="*/ 6 h 104"/>
                  <a:gd name="T8" fmla="*/ 18 w 38"/>
                  <a:gd name="T9" fmla="*/ 14 h 104"/>
                  <a:gd name="T10" fmla="*/ 18 w 38"/>
                  <a:gd name="T11" fmla="*/ 14 h 104"/>
                  <a:gd name="T12" fmla="*/ 10 w 38"/>
                  <a:gd name="T13" fmla="*/ 20 h 104"/>
                  <a:gd name="T14" fmla="*/ 0 w 38"/>
                  <a:gd name="T15" fmla="*/ 26 h 104"/>
                  <a:gd name="T16" fmla="*/ 0 w 38"/>
                  <a:gd name="T17" fmla="*/ 38 h 104"/>
                  <a:gd name="T18" fmla="*/ 0 w 38"/>
                  <a:gd name="T19" fmla="*/ 38 h 104"/>
                  <a:gd name="T20" fmla="*/ 12 w 38"/>
                  <a:gd name="T21" fmla="*/ 32 h 104"/>
                  <a:gd name="T22" fmla="*/ 12 w 38"/>
                  <a:gd name="T23" fmla="*/ 32 h 104"/>
                  <a:gd name="T24" fmla="*/ 24 w 38"/>
                  <a:gd name="T25" fmla="*/ 22 h 104"/>
                  <a:gd name="T26" fmla="*/ 24 w 38"/>
                  <a:gd name="T27" fmla="*/ 104 h 104"/>
                  <a:gd name="T28" fmla="*/ 38 w 38"/>
                  <a:gd name="T29" fmla="*/ 104 h 104"/>
                  <a:gd name="T30" fmla="*/ 38 w 38"/>
                  <a:gd name="T31" fmla="*/ 0 h 104"/>
                  <a:gd name="T32" fmla="*/ 38 w 38"/>
                  <a:gd name="T33" fmla="*/ 0 h 10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8"/>
                  <a:gd name="T52" fmla="*/ 0 h 104"/>
                  <a:gd name="T53" fmla="*/ 38 w 38"/>
                  <a:gd name="T54" fmla="*/ 104 h 10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8" h="104">
                    <a:moveTo>
                      <a:pt x="38" y="0"/>
                    </a:moveTo>
                    <a:lnTo>
                      <a:pt x="30" y="0"/>
                    </a:lnTo>
                    <a:lnTo>
                      <a:pt x="24" y="6"/>
                    </a:lnTo>
                    <a:lnTo>
                      <a:pt x="18" y="14"/>
                    </a:lnTo>
                    <a:lnTo>
                      <a:pt x="10" y="20"/>
                    </a:lnTo>
                    <a:lnTo>
                      <a:pt x="0" y="26"/>
                    </a:lnTo>
                    <a:lnTo>
                      <a:pt x="0" y="38"/>
                    </a:lnTo>
                    <a:lnTo>
                      <a:pt x="12" y="32"/>
                    </a:lnTo>
                    <a:lnTo>
                      <a:pt x="24" y="22"/>
                    </a:lnTo>
                    <a:lnTo>
                      <a:pt x="24" y="104"/>
                    </a:lnTo>
                    <a:lnTo>
                      <a:pt x="38" y="104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76" name="Rectangle 108"/>
              <p:cNvSpPr>
                <a:spLocks noChangeArrowheads="1"/>
              </p:cNvSpPr>
              <p:nvPr/>
            </p:nvSpPr>
            <p:spPr bwMode="auto">
              <a:xfrm>
                <a:off x="3556" y="2768"/>
                <a:ext cx="104" cy="148"/>
              </a:xfrm>
              <a:prstGeom prst="rect">
                <a:avLst/>
              </a:prstGeom>
              <a:solidFill>
                <a:srgbClr val="FFFF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77" name="Rectangle 109"/>
              <p:cNvSpPr>
                <a:spLocks noChangeArrowheads="1"/>
              </p:cNvSpPr>
              <p:nvPr/>
            </p:nvSpPr>
            <p:spPr bwMode="auto">
              <a:xfrm>
                <a:off x="3556" y="2768"/>
                <a:ext cx="104" cy="1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78" name="Freeform 110"/>
              <p:cNvSpPr>
                <a:spLocks/>
              </p:cNvSpPr>
              <p:nvPr/>
            </p:nvSpPr>
            <p:spPr bwMode="auto">
              <a:xfrm>
                <a:off x="3548" y="2760"/>
                <a:ext cx="120" cy="160"/>
              </a:xfrm>
              <a:custGeom>
                <a:avLst/>
                <a:gdLst>
                  <a:gd name="T0" fmla="*/ 0 w 120"/>
                  <a:gd name="T1" fmla="*/ 160 h 160"/>
                  <a:gd name="T2" fmla="*/ 0 w 120"/>
                  <a:gd name="T3" fmla="*/ 4 h 160"/>
                  <a:gd name="T4" fmla="*/ 0 w 120"/>
                  <a:gd name="T5" fmla="*/ 0 h 160"/>
                  <a:gd name="T6" fmla="*/ 4 w 120"/>
                  <a:gd name="T7" fmla="*/ 0 h 160"/>
                  <a:gd name="T8" fmla="*/ 120 w 120"/>
                  <a:gd name="T9" fmla="*/ 0 h 160"/>
                  <a:gd name="T10" fmla="*/ 116 w 120"/>
                  <a:gd name="T11" fmla="*/ 0 h 160"/>
                  <a:gd name="T12" fmla="*/ 112 w 120"/>
                  <a:gd name="T13" fmla="*/ 0 h 160"/>
                  <a:gd name="T14" fmla="*/ 112 w 120"/>
                  <a:gd name="T15" fmla="*/ 4 h 160"/>
                  <a:gd name="T16" fmla="*/ 112 w 120"/>
                  <a:gd name="T17" fmla="*/ 8 h 160"/>
                  <a:gd name="T18" fmla="*/ 8 w 120"/>
                  <a:gd name="T19" fmla="*/ 8 h 160"/>
                  <a:gd name="T20" fmla="*/ 8 w 120"/>
                  <a:gd name="T21" fmla="*/ 156 h 160"/>
                  <a:gd name="T22" fmla="*/ 112 w 120"/>
                  <a:gd name="T23" fmla="*/ 156 h 160"/>
                  <a:gd name="T24" fmla="*/ 4 w 120"/>
                  <a:gd name="T25" fmla="*/ 156 h 160"/>
                  <a:gd name="T26" fmla="*/ 0 w 120"/>
                  <a:gd name="T27" fmla="*/ 156 h 160"/>
                  <a:gd name="T28" fmla="*/ 0 w 120"/>
                  <a:gd name="T29" fmla="*/ 160 h 160"/>
                  <a:gd name="T30" fmla="*/ 0 w 120"/>
                  <a:gd name="T31" fmla="*/ 160 h 16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20"/>
                  <a:gd name="T49" fmla="*/ 0 h 160"/>
                  <a:gd name="T50" fmla="*/ 120 w 120"/>
                  <a:gd name="T51" fmla="*/ 160 h 160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20" h="160">
                    <a:moveTo>
                      <a:pt x="0" y="160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120" y="0"/>
                    </a:lnTo>
                    <a:lnTo>
                      <a:pt x="116" y="0"/>
                    </a:lnTo>
                    <a:lnTo>
                      <a:pt x="112" y="0"/>
                    </a:lnTo>
                    <a:lnTo>
                      <a:pt x="112" y="4"/>
                    </a:lnTo>
                    <a:lnTo>
                      <a:pt x="112" y="8"/>
                    </a:lnTo>
                    <a:lnTo>
                      <a:pt x="8" y="8"/>
                    </a:lnTo>
                    <a:lnTo>
                      <a:pt x="8" y="156"/>
                    </a:lnTo>
                    <a:lnTo>
                      <a:pt x="112" y="156"/>
                    </a:lnTo>
                    <a:lnTo>
                      <a:pt x="4" y="156"/>
                    </a:lnTo>
                    <a:lnTo>
                      <a:pt x="0" y="156"/>
                    </a:lnTo>
                    <a:lnTo>
                      <a:pt x="0" y="16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79" name="Freeform 111"/>
              <p:cNvSpPr>
                <a:spLocks/>
              </p:cNvSpPr>
              <p:nvPr/>
            </p:nvSpPr>
            <p:spPr bwMode="auto">
              <a:xfrm>
                <a:off x="3548" y="2760"/>
                <a:ext cx="120" cy="160"/>
              </a:xfrm>
              <a:custGeom>
                <a:avLst/>
                <a:gdLst>
                  <a:gd name="T0" fmla="*/ 0 w 120"/>
                  <a:gd name="T1" fmla="*/ 160 h 160"/>
                  <a:gd name="T2" fmla="*/ 0 w 120"/>
                  <a:gd name="T3" fmla="*/ 4 h 160"/>
                  <a:gd name="T4" fmla="*/ 0 w 120"/>
                  <a:gd name="T5" fmla="*/ 0 h 160"/>
                  <a:gd name="T6" fmla="*/ 4 w 120"/>
                  <a:gd name="T7" fmla="*/ 0 h 160"/>
                  <a:gd name="T8" fmla="*/ 120 w 120"/>
                  <a:gd name="T9" fmla="*/ 0 h 160"/>
                  <a:gd name="T10" fmla="*/ 116 w 120"/>
                  <a:gd name="T11" fmla="*/ 0 h 160"/>
                  <a:gd name="T12" fmla="*/ 112 w 120"/>
                  <a:gd name="T13" fmla="*/ 0 h 160"/>
                  <a:gd name="T14" fmla="*/ 112 w 120"/>
                  <a:gd name="T15" fmla="*/ 4 h 160"/>
                  <a:gd name="T16" fmla="*/ 112 w 120"/>
                  <a:gd name="T17" fmla="*/ 8 h 160"/>
                  <a:gd name="T18" fmla="*/ 8 w 120"/>
                  <a:gd name="T19" fmla="*/ 8 h 160"/>
                  <a:gd name="T20" fmla="*/ 8 w 120"/>
                  <a:gd name="T21" fmla="*/ 156 h 160"/>
                  <a:gd name="T22" fmla="*/ 112 w 120"/>
                  <a:gd name="T23" fmla="*/ 156 h 160"/>
                  <a:gd name="T24" fmla="*/ 4 w 120"/>
                  <a:gd name="T25" fmla="*/ 156 h 160"/>
                  <a:gd name="T26" fmla="*/ 0 w 120"/>
                  <a:gd name="T27" fmla="*/ 156 h 160"/>
                  <a:gd name="T28" fmla="*/ 0 w 120"/>
                  <a:gd name="T29" fmla="*/ 160 h 160"/>
                  <a:gd name="T30" fmla="*/ 0 w 120"/>
                  <a:gd name="T31" fmla="*/ 160 h 16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20"/>
                  <a:gd name="T49" fmla="*/ 0 h 160"/>
                  <a:gd name="T50" fmla="*/ 120 w 120"/>
                  <a:gd name="T51" fmla="*/ 160 h 160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20" h="160">
                    <a:moveTo>
                      <a:pt x="0" y="160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120" y="0"/>
                    </a:lnTo>
                    <a:lnTo>
                      <a:pt x="116" y="0"/>
                    </a:lnTo>
                    <a:lnTo>
                      <a:pt x="112" y="0"/>
                    </a:lnTo>
                    <a:lnTo>
                      <a:pt x="112" y="4"/>
                    </a:lnTo>
                    <a:lnTo>
                      <a:pt x="112" y="8"/>
                    </a:lnTo>
                    <a:lnTo>
                      <a:pt x="8" y="8"/>
                    </a:lnTo>
                    <a:lnTo>
                      <a:pt x="8" y="156"/>
                    </a:lnTo>
                    <a:lnTo>
                      <a:pt x="112" y="156"/>
                    </a:lnTo>
                    <a:lnTo>
                      <a:pt x="4" y="156"/>
                    </a:lnTo>
                    <a:lnTo>
                      <a:pt x="0" y="156"/>
                    </a:lnTo>
                    <a:lnTo>
                      <a:pt x="0" y="16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80" name="Rectangle 112"/>
              <p:cNvSpPr>
                <a:spLocks noChangeArrowheads="1"/>
              </p:cNvSpPr>
              <p:nvPr/>
            </p:nvSpPr>
            <p:spPr bwMode="auto">
              <a:xfrm>
                <a:off x="3668" y="2768"/>
                <a:ext cx="606" cy="148"/>
              </a:xfrm>
              <a:prstGeom prst="rect">
                <a:avLst/>
              </a:prstGeom>
              <a:solidFill>
                <a:srgbClr val="FFFF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81" name="Rectangle 113"/>
              <p:cNvSpPr>
                <a:spLocks noChangeArrowheads="1"/>
              </p:cNvSpPr>
              <p:nvPr/>
            </p:nvSpPr>
            <p:spPr bwMode="auto">
              <a:xfrm>
                <a:off x="3668" y="2768"/>
                <a:ext cx="606" cy="1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82" name="Freeform 114"/>
              <p:cNvSpPr>
                <a:spLocks/>
              </p:cNvSpPr>
              <p:nvPr/>
            </p:nvSpPr>
            <p:spPr bwMode="auto">
              <a:xfrm>
                <a:off x="3660" y="2760"/>
                <a:ext cx="620" cy="156"/>
              </a:xfrm>
              <a:custGeom>
                <a:avLst/>
                <a:gdLst>
                  <a:gd name="T0" fmla="*/ 12 w 620"/>
                  <a:gd name="T1" fmla="*/ 156 h 156"/>
                  <a:gd name="T2" fmla="*/ 8 w 620"/>
                  <a:gd name="T3" fmla="*/ 156 h 156"/>
                  <a:gd name="T4" fmla="*/ 0 w 620"/>
                  <a:gd name="T5" fmla="*/ 156 h 156"/>
                  <a:gd name="T6" fmla="*/ 0 w 620"/>
                  <a:gd name="T7" fmla="*/ 4 h 156"/>
                  <a:gd name="T8" fmla="*/ 0 w 620"/>
                  <a:gd name="T9" fmla="*/ 0 h 156"/>
                  <a:gd name="T10" fmla="*/ 4 w 620"/>
                  <a:gd name="T11" fmla="*/ 0 h 156"/>
                  <a:gd name="T12" fmla="*/ 620 w 620"/>
                  <a:gd name="T13" fmla="*/ 0 h 156"/>
                  <a:gd name="T14" fmla="*/ 618 w 620"/>
                  <a:gd name="T15" fmla="*/ 0 h 156"/>
                  <a:gd name="T16" fmla="*/ 614 w 620"/>
                  <a:gd name="T17" fmla="*/ 0 h 156"/>
                  <a:gd name="T18" fmla="*/ 614 w 620"/>
                  <a:gd name="T19" fmla="*/ 4 h 156"/>
                  <a:gd name="T20" fmla="*/ 614 w 620"/>
                  <a:gd name="T21" fmla="*/ 8 h 156"/>
                  <a:gd name="T22" fmla="*/ 8 w 620"/>
                  <a:gd name="T23" fmla="*/ 8 h 156"/>
                  <a:gd name="T24" fmla="*/ 8 w 620"/>
                  <a:gd name="T25" fmla="*/ 156 h 156"/>
                  <a:gd name="T26" fmla="*/ 614 w 620"/>
                  <a:gd name="T27" fmla="*/ 156 h 156"/>
                  <a:gd name="T28" fmla="*/ 12 w 620"/>
                  <a:gd name="T29" fmla="*/ 156 h 15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620"/>
                  <a:gd name="T46" fmla="*/ 0 h 156"/>
                  <a:gd name="T47" fmla="*/ 620 w 620"/>
                  <a:gd name="T48" fmla="*/ 156 h 15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620" h="156">
                    <a:moveTo>
                      <a:pt x="12" y="156"/>
                    </a:moveTo>
                    <a:lnTo>
                      <a:pt x="8" y="156"/>
                    </a:lnTo>
                    <a:lnTo>
                      <a:pt x="0" y="15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620" y="0"/>
                    </a:lnTo>
                    <a:lnTo>
                      <a:pt x="618" y="0"/>
                    </a:lnTo>
                    <a:lnTo>
                      <a:pt x="614" y="0"/>
                    </a:lnTo>
                    <a:lnTo>
                      <a:pt x="614" y="4"/>
                    </a:lnTo>
                    <a:lnTo>
                      <a:pt x="614" y="8"/>
                    </a:lnTo>
                    <a:lnTo>
                      <a:pt x="8" y="8"/>
                    </a:lnTo>
                    <a:lnTo>
                      <a:pt x="8" y="156"/>
                    </a:lnTo>
                    <a:lnTo>
                      <a:pt x="614" y="156"/>
                    </a:lnTo>
                    <a:lnTo>
                      <a:pt x="12" y="15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83" name="Freeform 115"/>
              <p:cNvSpPr>
                <a:spLocks/>
              </p:cNvSpPr>
              <p:nvPr/>
            </p:nvSpPr>
            <p:spPr bwMode="auto">
              <a:xfrm>
                <a:off x="3660" y="2760"/>
                <a:ext cx="620" cy="156"/>
              </a:xfrm>
              <a:custGeom>
                <a:avLst/>
                <a:gdLst>
                  <a:gd name="T0" fmla="*/ 12 w 620"/>
                  <a:gd name="T1" fmla="*/ 156 h 156"/>
                  <a:gd name="T2" fmla="*/ 8 w 620"/>
                  <a:gd name="T3" fmla="*/ 156 h 156"/>
                  <a:gd name="T4" fmla="*/ 0 w 620"/>
                  <a:gd name="T5" fmla="*/ 156 h 156"/>
                  <a:gd name="T6" fmla="*/ 0 w 620"/>
                  <a:gd name="T7" fmla="*/ 4 h 156"/>
                  <a:gd name="T8" fmla="*/ 0 w 620"/>
                  <a:gd name="T9" fmla="*/ 0 h 156"/>
                  <a:gd name="T10" fmla="*/ 4 w 620"/>
                  <a:gd name="T11" fmla="*/ 0 h 156"/>
                  <a:gd name="T12" fmla="*/ 620 w 620"/>
                  <a:gd name="T13" fmla="*/ 0 h 156"/>
                  <a:gd name="T14" fmla="*/ 618 w 620"/>
                  <a:gd name="T15" fmla="*/ 0 h 156"/>
                  <a:gd name="T16" fmla="*/ 614 w 620"/>
                  <a:gd name="T17" fmla="*/ 0 h 156"/>
                  <a:gd name="T18" fmla="*/ 614 w 620"/>
                  <a:gd name="T19" fmla="*/ 4 h 156"/>
                  <a:gd name="T20" fmla="*/ 614 w 620"/>
                  <a:gd name="T21" fmla="*/ 8 h 156"/>
                  <a:gd name="T22" fmla="*/ 8 w 620"/>
                  <a:gd name="T23" fmla="*/ 8 h 156"/>
                  <a:gd name="T24" fmla="*/ 8 w 620"/>
                  <a:gd name="T25" fmla="*/ 156 h 156"/>
                  <a:gd name="T26" fmla="*/ 614 w 620"/>
                  <a:gd name="T27" fmla="*/ 156 h 156"/>
                  <a:gd name="T28" fmla="*/ 12 w 620"/>
                  <a:gd name="T29" fmla="*/ 156 h 15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620"/>
                  <a:gd name="T46" fmla="*/ 0 h 156"/>
                  <a:gd name="T47" fmla="*/ 620 w 620"/>
                  <a:gd name="T48" fmla="*/ 156 h 15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620" h="156">
                    <a:moveTo>
                      <a:pt x="12" y="156"/>
                    </a:moveTo>
                    <a:lnTo>
                      <a:pt x="8" y="156"/>
                    </a:lnTo>
                    <a:lnTo>
                      <a:pt x="0" y="15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620" y="0"/>
                    </a:lnTo>
                    <a:lnTo>
                      <a:pt x="618" y="0"/>
                    </a:lnTo>
                    <a:lnTo>
                      <a:pt x="614" y="0"/>
                    </a:lnTo>
                    <a:lnTo>
                      <a:pt x="614" y="4"/>
                    </a:lnTo>
                    <a:lnTo>
                      <a:pt x="614" y="8"/>
                    </a:lnTo>
                    <a:lnTo>
                      <a:pt x="8" y="8"/>
                    </a:lnTo>
                    <a:lnTo>
                      <a:pt x="8" y="156"/>
                    </a:lnTo>
                    <a:lnTo>
                      <a:pt x="614" y="156"/>
                    </a:lnTo>
                    <a:lnTo>
                      <a:pt x="12" y="15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84" name="Freeform 116"/>
              <p:cNvSpPr>
                <a:spLocks noEditPoints="1"/>
              </p:cNvSpPr>
              <p:nvPr/>
            </p:nvSpPr>
            <p:spPr bwMode="auto">
              <a:xfrm>
                <a:off x="3696" y="2782"/>
                <a:ext cx="558" cy="106"/>
              </a:xfrm>
              <a:custGeom>
                <a:avLst/>
                <a:gdLst>
                  <a:gd name="T0" fmla="*/ 44 w 558"/>
                  <a:gd name="T1" fmla="*/ 30 h 106"/>
                  <a:gd name="T2" fmla="*/ 16 w 558"/>
                  <a:gd name="T3" fmla="*/ 32 h 106"/>
                  <a:gd name="T4" fmla="*/ 2 w 558"/>
                  <a:gd name="T5" fmla="*/ 76 h 106"/>
                  <a:gd name="T6" fmla="*/ 32 w 558"/>
                  <a:gd name="T7" fmla="*/ 106 h 106"/>
                  <a:gd name="T8" fmla="*/ 66 w 558"/>
                  <a:gd name="T9" fmla="*/ 104 h 106"/>
                  <a:gd name="T10" fmla="*/ 42 w 558"/>
                  <a:gd name="T11" fmla="*/ 40 h 106"/>
                  <a:gd name="T12" fmla="*/ 48 w 558"/>
                  <a:gd name="T13" fmla="*/ 88 h 106"/>
                  <a:gd name="T14" fmla="*/ 20 w 558"/>
                  <a:gd name="T15" fmla="*/ 88 h 106"/>
                  <a:gd name="T16" fmla="*/ 98 w 558"/>
                  <a:gd name="T17" fmla="*/ 14 h 106"/>
                  <a:gd name="T18" fmla="*/ 98 w 558"/>
                  <a:gd name="T19" fmla="*/ 28 h 106"/>
                  <a:gd name="T20" fmla="*/ 182 w 558"/>
                  <a:gd name="T21" fmla="*/ 104 h 106"/>
                  <a:gd name="T22" fmla="*/ 178 w 558"/>
                  <a:gd name="T23" fmla="*/ 44 h 106"/>
                  <a:gd name="T24" fmla="*/ 148 w 558"/>
                  <a:gd name="T25" fmla="*/ 28 h 106"/>
                  <a:gd name="T26" fmla="*/ 120 w 558"/>
                  <a:gd name="T27" fmla="*/ 38 h 106"/>
                  <a:gd name="T28" fmla="*/ 134 w 558"/>
                  <a:gd name="T29" fmla="*/ 40 h 106"/>
                  <a:gd name="T30" fmla="*/ 164 w 558"/>
                  <a:gd name="T31" fmla="*/ 46 h 106"/>
                  <a:gd name="T32" fmla="*/ 132 w 558"/>
                  <a:gd name="T33" fmla="*/ 62 h 106"/>
                  <a:gd name="T34" fmla="*/ 112 w 558"/>
                  <a:gd name="T35" fmla="*/ 84 h 106"/>
                  <a:gd name="T36" fmla="*/ 138 w 558"/>
                  <a:gd name="T37" fmla="*/ 106 h 106"/>
                  <a:gd name="T38" fmla="*/ 168 w 558"/>
                  <a:gd name="T39" fmla="*/ 104 h 106"/>
                  <a:gd name="T40" fmla="*/ 160 w 558"/>
                  <a:gd name="T41" fmla="*/ 88 h 106"/>
                  <a:gd name="T42" fmla="*/ 130 w 558"/>
                  <a:gd name="T43" fmla="*/ 92 h 106"/>
                  <a:gd name="T44" fmla="*/ 134 w 558"/>
                  <a:gd name="T45" fmla="*/ 74 h 106"/>
                  <a:gd name="T46" fmla="*/ 210 w 558"/>
                  <a:gd name="T47" fmla="*/ 104 h 106"/>
                  <a:gd name="T48" fmla="*/ 218 w 558"/>
                  <a:gd name="T49" fmla="*/ 40 h 106"/>
                  <a:gd name="T50" fmla="*/ 238 w 558"/>
                  <a:gd name="T51" fmla="*/ 42 h 106"/>
                  <a:gd name="T52" fmla="*/ 256 w 558"/>
                  <a:gd name="T53" fmla="*/ 50 h 106"/>
                  <a:gd name="T54" fmla="*/ 280 w 558"/>
                  <a:gd name="T55" fmla="*/ 40 h 106"/>
                  <a:gd name="T56" fmla="*/ 298 w 558"/>
                  <a:gd name="T57" fmla="*/ 52 h 106"/>
                  <a:gd name="T58" fmla="*/ 268 w 558"/>
                  <a:gd name="T59" fmla="*/ 28 h 106"/>
                  <a:gd name="T60" fmla="*/ 244 w 558"/>
                  <a:gd name="T61" fmla="*/ 30 h 106"/>
                  <a:gd name="T62" fmla="*/ 212 w 558"/>
                  <a:gd name="T63" fmla="*/ 34 h 106"/>
                  <a:gd name="T64" fmla="*/ 360 w 558"/>
                  <a:gd name="T65" fmla="*/ 92 h 106"/>
                  <a:gd name="T66" fmla="*/ 332 w 558"/>
                  <a:gd name="T67" fmla="*/ 88 h 106"/>
                  <a:gd name="T68" fmla="*/ 382 w 558"/>
                  <a:gd name="T69" fmla="*/ 58 h 106"/>
                  <a:gd name="T70" fmla="*/ 356 w 558"/>
                  <a:gd name="T71" fmla="*/ 28 h 106"/>
                  <a:gd name="T72" fmla="*/ 322 w 558"/>
                  <a:gd name="T73" fmla="*/ 38 h 106"/>
                  <a:gd name="T74" fmla="*/ 316 w 558"/>
                  <a:gd name="T75" fmla="*/ 82 h 106"/>
                  <a:gd name="T76" fmla="*/ 348 w 558"/>
                  <a:gd name="T77" fmla="*/ 106 h 106"/>
                  <a:gd name="T78" fmla="*/ 368 w 558"/>
                  <a:gd name="T79" fmla="*/ 80 h 106"/>
                  <a:gd name="T80" fmla="*/ 340 w 558"/>
                  <a:gd name="T81" fmla="*/ 38 h 106"/>
                  <a:gd name="T82" fmla="*/ 368 w 558"/>
                  <a:gd name="T83" fmla="*/ 58 h 106"/>
                  <a:gd name="T84" fmla="*/ 420 w 558"/>
                  <a:gd name="T85" fmla="*/ 92 h 106"/>
                  <a:gd name="T86" fmla="*/ 424 w 558"/>
                  <a:gd name="T87" fmla="*/ 38 h 106"/>
                  <a:gd name="T88" fmla="*/ 390 w 558"/>
                  <a:gd name="T89" fmla="*/ 38 h 106"/>
                  <a:gd name="T90" fmla="*/ 406 w 558"/>
                  <a:gd name="T91" fmla="*/ 102 h 106"/>
                  <a:gd name="T92" fmla="*/ 424 w 558"/>
                  <a:gd name="T93" fmla="*/ 92 h 106"/>
                  <a:gd name="T94" fmla="*/ 468 w 558"/>
                  <a:gd name="T95" fmla="*/ 94 h 106"/>
                  <a:gd name="T96" fmla="*/ 502 w 558"/>
                  <a:gd name="T97" fmla="*/ 70 h 106"/>
                  <a:gd name="T98" fmla="*/ 492 w 558"/>
                  <a:gd name="T99" fmla="*/ 38 h 106"/>
                  <a:gd name="T100" fmla="*/ 454 w 558"/>
                  <a:gd name="T101" fmla="*/ 30 h 106"/>
                  <a:gd name="T102" fmla="*/ 434 w 558"/>
                  <a:gd name="T103" fmla="*/ 66 h 106"/>
                  <a:gd name="T104" fmla="*/ 448 w 558"/>
                  <a:gd name="T105" fmla="*/ 100 h 106"/>
                  <a:gd name="T106" fmla="*/ 490 w 558"/>
                  <a:gd name="T107" fmla="*/ 98 h 106"/>
                  <a:gd name="T108" fmla="*/ 480 w 558"/>
                  <a:gd name="T109" fmla="*/ 92 h 106"/>
                  <a:gd name="T110" fmla="*/ 484 w 558"/>
                  <a:gd name="T111" fmla="*/ 44 h 106"/>
                  <a:gd name="T112" fmla="*/ 454 w 558"/>
                  <a:gd name="T113" fmla="*/ 44 h 106"/>
                  <a:gd name="T114" fmla="*/ 534 w 558"/>
                  <a:gd name="T115" fmla="*/ 46 h 106"/>
                  <a:gd name="T116" fmla="*/ 554 w 558"/>
                  <a:gd name="T117" fmla="*/ 42 h 106"/>
                  <a:gd name="T118" fmla="*/ 536 w 558"/>
                  <a:gd name="T119" fmla="*/ 30 h 106"/>
                  <a:gd name="T120" fmla="*/ 530 w 558"/>
                  <a:gd name="T121" fmla="*/ 104 h 10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558"/>
                  <a:gd name="T184" fmla="*/ 0 h 106"/>
                  <a:gd name="T185" fmla="*/ 558 w 558"/>
                  <a:gd name="T186" fmla="*/ 106 h 10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558" h="106">
                    <a:moveTo>
                      <a:pt x="66" y="104"/>
                    </a:moveTo>
                    <a:lnTo>
                      <a:pt x="66" y="0"/>
                    </a:lnTo>
                    <a:lnTo>
                      <a:pt x="52" y="0"/>
                    </a:lnTo>
                    <a:lnTo>
                      <a:pt x="52" y="38"/>
                    </a:lnTo>
                    <a:lnTo>
                      <a:pt x="48" y="34"/>
                    </a:lnTo>
                    <a:lnTo>
                      <a:pt x="44" y="30"/>
                    </a:lnTo>
                    <a:lnTo>
                      <a:pt x="38" y="28"/>
                    </a:lnTo>
                    <a:lnTo>
                      <a:pt x="32" y="28"/>
                    </a:lnTo>
                    <a:lnTo>
                      <a:pt x="24" y="28"/>
                    </a:lnTo>
                    <a:lnTo>
                      <a:pt x="16" y="32"/>
                    </a:lnTo>
                    <a:lnTo>
                      <a:pt x="8" y="38"/>
                    </a:lnTo>
                    <a:lnTo>
                      <a:pt x="4" y="46"/>
                    </a:lnTo>
                    <a:lnTo>
                      <a:pt x="2" y="56"/>
                    </a:lnTo>
                    <a:lnTo>
                      <a:pt x="0" y="66"/>
                    </a:lnTo>
                    <a:lnTo>
                      <a:pt x="2" y="76"/>
                    </a:lnTo>
                    <a:lnTo>
                      <a:pt x="4" y="86"/>
                    </a:lnTo>
                    <a:lnTo>
                      <a:pt x="10" y="94"/>
                    </a:lnTo>
                    <a:lnTo>
                      <a:pt x="16" y="100"/>
                    </a:lnTo>
                    <a:lnTo>
                      <a:pt x="24" y="104"/>
                    </a:lnTo>
                    <a:lnTo>
                      <a:pt x="32" y="106"/>
                    </a:lnTo>
                    <a:lnTo>
                      <a:pt x="40" y="104"/>
                    </a:lnTo>
                    <a:lnTo>
                      <a:pt x="44" y="102"/>
                    </a:lnTo>
                    <a:lnTo>
                      <a:pt x="50" y="98"/>
                    </a:lnTo>
                    <a:lnTo>
                      <a:pt x="54" y="94"/>
                    </a:lnTo>
                    <a:lnTo>
                      <a:pt x="54" y="104"/>
                    </a:lnTo>
                    <a:lnTo>
                      <a:pt x="66" y="104"/>
                    </a:lnTo>
                    <a:close/>
                    <a:moveTo>
                      <a:pt x="20" y="44"/>
                    </a:moveTo>
                    <a:lnTo>
                      <a:pt x="20" y="44"/>
                    </a:lnTo>
                    <a:lnTo>
                      <a:pt x="26" y="40"/>
                    </a:lnTo>
                    <a:lnTo>
                      <a:pt x="34" y="38"/>
                    </a:lnTo>
                    <a:lnTo>
                      <a:pt x="42" y="40"/>
                    </a:lnTo>
                    <a:lnTo>
                      <a:pt x="48" y="44"/>
                    </a:lnTo>
                    <a:lnTo>
                      <a:pt x="52" y="54"/>
                    </a:lnTo>
                    <a:lnTo>
                      <a:pt x="54" y="68"/>
                    </a:lnTo>
                    <a:lnTo>
                      <a:pt x="52" y="80"/>
                    </a:lnTo>
                    <a:lnTo>
                      <a:pt x="48" y="88"/>
                    </a:lnTo>
                    <a:lnTo>
                      <a:pt x="42" y="94"/>
                    </a:lnTo>
                    <a:lnTo>
                      <a:pt x="34" y="94"/>
                    </a:lnTo>
                    <a:lnTo>
                      <a:pt x="26" y="92"/>
                    </a:lnTo>
                    <a:lnTo>
                      <a:pt x="20" y="88"/>
                    </a:lnTo>
                    <a:lnTo>
                      <a:pt x="16" y="78"/>
                    </a:lnTo>
                    <a:lnTo>
                      <a:pt x="14" y="66"/>
                    </a:lnTo>
                    <a:lnTo>
                      <a:pt x="14" y="54"/>
                    </a:lnTo>
                    <a:lnTo>
                      <a:pt x="20" y="44"/>
                    </a:lnTo>
                    <a:close/>
                    <a:moveTo>
                      <a:pt x="98" y="14"/>
                    </a:moveTo>
                    <a:lnTo>
                      <a:pt x="98" y="0"/>
                    </a:lnTo>
                    <a:lnTo>
                      <a:pt x="86" y="0"/>
                    </a:lnTo>
                    <a:lnTo>
                      <a:pt x="86" y="14"/>
                    </a:lnTo>
                    <a:lnTo>
                      <a:pt x="98" y="14"/>
                    </a:lnTo>
                    <a:close/>
                    <a:moveTo>
                      <a:pt x="98" y="104"/>
                    </a:moveTo>
                    <a:lnTo>
                      <a:pt x="98" y="28"/>
                    </a:lnTo>
                    <a:lnTo>
                      <a:pt x="86" y="28"/>
                    </a:lnTo>
                    <a:lnTo>
                      <a:pt x="86" y="104"/>
                    </a:lnTo>
                    <a:lnTo>
                      <a:pt x="98" y="104"/>
                    </a:lnTo>
                    <a:close/>
                    <a:moveTo>
                      <a:pt x="168" y="104"/>
                    </a:moveTo>
                    <a:lnTo>
                      <a:pt x="182" y="104"/>
                    </a:lnTo>
                    <a:lnTo>
                      <a:pt x="178" y="94"/>
                    </a:lnTo>
                    <a:lnTo>
                      <a:pt x="178" y="72"/>
                    </a:lnTo>
                    <a:lnTo>
                      <a:pt x="178" y="56"/>
                    </a:lnTo>
                    <a:lnTo>
                      <a:pt x="178" y="44"/>
                    </a:lnTo>
                    <a:lnTo>
                      <a:pt x="174" y="36"/>
                    </a:lnTo>
                    <a:lnTo>
                      <a:pt x="170" y="32"/>
                    </a:lnTo>
                    <a:lnTo>
                      <a:pt x="164" y="30"/>
                    </a:lnTo>
                    <a:lnTo>
                      <a:pt x="158" y="28"/>
                    </a:lnTo>
                    <a:lnTo>
                      <a:pt x="148" y="28"/>
                    </a:lnTo>
                    <a:lnTo>
                      <a:pt x="140" y="28"/>
                    </a:lnTo>
                    <a:lnTo>
                      <a:pt x="132" y="30"/>
                    </a:lnTo>
                    <a:lnTo>
                      <a:pt x="126" y="32"/>
                    </a:lnTo>
                    <a:lnTo>
                      <a:pt x="120" y="38"/>
                    </a:lnTo>
                    <a:lnTo>
                      <a:pt x="118" y="42"/>
                    </a:lnTo>
                    <a:lnTo>
                      <a:pt x="116" y="50"/>
                    </a:lnTo>
                    <a:lnTo>
                      <a:pt x="128" y="52"/>
                    </a:lnTo>
                    <a:lnTo>
                      <a:pt x="130" y="46"/>
                    </a:lnTo>
                    <a:lnTo>
                      <a:pt x="134" y="40"/>
                    </a:lnTo>
                    <a:lnTo>
                      <a:pt x="140" y="38"/>
                    </a:lnTo>
                    <a:lnTo>
                      <a:pt x="148" y="38"/>
                    </a:lnTo>
                    <a:lnTo>
                      <a:pt x="156" y="38"/>
                    </a:lnTo>
                    <a:lnTo>
                      <a:pt x="162" y="42"/>
                    </a:lnTo>
                    <a:lnTo>
                      <a:pt x="164" y="46"/>
                    </a:lnTo>
                    <a:lnTo>
                      <a:pt x="166" y="52"/>
                    </a:lnTo>
                    <a:lnTo>
                      <a:pt x="166" y="56"/>
                    </a:lnTo>
                    <a:lnTo>
                      <a:pt x="142" y="60"/>
                    </a:lnTo>
                    <a:lnTo>
                      <a:pt x="132" y="62"/>
                    </a:lnTo>
                    <a:lnTo>
                      <a:pt x="122" y="66"/>
                    </a:lnTo>
                    <a:lnTo>
                      <a:pt x="116" y="74"/>
                    </a:lnTo>
                    <a:lnTo>
                      <a:pt x="114" y="78"/>
                    </a:lnTo>
                    <a:lnTo>
                      <a:pt x="112" y="84"/>
                    </a:lnTo>
                    <a:lnTo>
                      <a:pt x="114" y="92"/>
                    </a:lnTo>
                    <a:lnTo>
                      <a:pt x="120" y="100"/>
                    </a:lnTo>
                    <a:lnTo>
                      <a:pt x="128" y="104"/>
                    </a:lnTo>
                    <a:lnTo>
                      <a:pt x="138" y="106"/>
                    </a:lnTo>
                    <a:lnTo>
                      <a:pt x="146" y="104"/>
                    </a:lnTo>
                    <a:lnTo>
                      <a:pt x="152" y="102"/>
                    </a:lnTo>
                    <a:lnTo>
                      <a:pt x="160" y="100"/>
                    </a:lnTo>
                    <a:lnTo>
                      <a:pt x="166" y="94"/>
                    </a:lnTo>
                    <a:lnTo>
                      <a:pt x="168" y="104"/>
                    </a:lnTo>
                    <a:close/>
                    <a:moveTo>
                      <a:pt x="166" y="70"/>
                    </a:moveTo>
                    <a:lnTo>
                      <a:pt x="166" y="70"/>
                    </a:lnTo>
                    <a:lnTo>
                      <a:pt x="164" y="78"/>
                    </a:lnTo>
                    <a:lnTo>
                      <a:pt x="162" y="84"/>
                    </a:lnTo>
                    <a:lnTo>
                      <a:pt x="160" y="88"/>
                    </a:lnTo>
                    <a:lnTo>
                      <a:pt x="154" y="92"/>
                    </a:lnTo>
                    <a:lnTo>
                      <a:pt x="148" y="94"/>
                    </a:lnTo>
                    <a:lnTo>
                      <a:pt x="142" y="96"/>
                    </a:lnTo>
                    <a:lnTo>
                      <a:pt x="136" y="94"/>
                    </a:lnTo>
                    <a:lnTo>
                      <a:pt x="130" y="92"/>
                    </a:lnTo>
                    <a:lnTo>
                      <a:pt x="128" y="88"/>
                    </a:lnTo>
                    <a:lnTo>
                      <a:pt x="126" y="84"/>
                    </a:lnTo>
                    <a:lnTo>
                      <a:pt x="128" y="78"/>
                    </a:lnTo>
                    <a:lnTo>
                      <a:pt x="134" y="74"/>
                    </a:lnTo>
                    <a:lnTo>
                      <a:pt x="144" y="70"/>
                    </a:lnTo>
                    <a:lnTo>
                      <a:pt x="166" y="66"/>
                    </a:lnTo>
                    <a:lnTo>
                      <a:pt x="166" y="70"/>
                    </a:lnTo>
                    <a:close/>
                    <a:moveTo>
                      <a:pt x="210" y="104"/>
                    </a:moveTo>
                    <a:lnTo>
                      <a:pt x="210" y="64"/>
                    </a:lnTo>
                    <a:lnTo>
                      <a:pt x="210" y="56"/>
                    </a:lnTo>
                    <a:lnTo>
                      <a:pt x="212" y="50"/>
                    </a:lnTo>
                    <a:lnTo>
                      <a:pt x="214" y="44"/>
                    </a:lnTo>
                    <a:lnTo>
                      <a:pt x="218" y="40"/>
                    </a:lnTo>
                    <a:lnTo>
                      <a:pt x="224" y="38"/>
                    </a:lnTo>
                    <a:lnTo>
                      <a:pt x="228" y="38"/>
                    </a:lnTo>
                    <a:lnTo>
                      <a:pt x="234" y="40"/>
                    </a:lnTo>
                    <a:lnTo>
                      <a:pt x="238" y="42"/>
                    </a:lnTo>
                    <a:lnTo>
                      <a:pt x="240" y="48"/>
                    </a:lnTo>
                    <a:lnTo>
                      <a:pt x="242" y="54"/>
                    </a:lnTo>
                    <a:lnTo>
                      <a:pt x="242" y="104"/>
                    </a:lnTo>
                    <a:lnTo>
                      <a:pt x="254" y="104"/>
                    </a:lnTo>
                    <a:lnTo>
                      <a:pt x="254" y="60"/>
                    </a:lnTo>
                    <a:lnTo>
                      <a:pt x="256" y="50"/>
                    </a:lnTo>
                    <a:lnTo>
                      <a:pt x="260" y="44"/>
                    </a:lnTo>
                    <a:lnTo>
                      <a:pt x="266" y="40"/>
                    </a:lnTo>
                    <a:lnTo>
                      <a:pt x="272" y="38"/>
                    </a:lnTo>
                    <a:lnTo>
                      <a:pt x="280" y="40"/>
                    </a:lnTo>
                    <a:lnTo>
                      <a:pt x="284" y="46"/>
                    </a:lnTo>
                    <a:lnTo>
                      <a:pt x="286" y="56"/>
                    </a:lnTo>
                    <a:lnTo>
                      <a:pt x="286" y="104"/>
                    </a:lnTo>
                    <a:lnTo>
                      <a:pt x="298" y="104"/>
                    </a:lnTo>
                    <a:lnTo>
                      <a:pt x="298" y="52"/>
                    </a:lnTo>
                    <a:lnTo>
                      <a:pt x="298" y="42"/>
                    </a:lnTo>
                    <a:lnTo>
                      <a:pt x="292" y="34"/>
                    </a:lnTo>
                    <a:lnTo>
                      <a:pt x="286" y="28"/>
                    </a:lnTo>
                    <a:lnTo>
                      <a:pt x="276" y="28"/>
                    </a:lnTo>
                    <a:lnTo>
                      <a:pt x="268" y="28"/>
                    </a:lnTo>
                    <a:lnTo>
                      <a:pt x="262" y="30"/>
                    </a:lnTo>
                    <a:lnTo>
                      <a:pt x="258" y="34"/>
                    </a:lnTo>
                    <a:lnTo>
                      <a:pt x="252" y="40"/>
                    </a:lnTo>
                    <a:lnTo>
                      <a:pt x="250" y="34"/>
                    </a:lnTo>
                    <a:lnTo>
                      <a:pt x="244" y="30"/>
                    </a:lnTo>
                    <a:lnTo>
                      <a:pt x="238" y="28"/>
                    </a:lnTo>
                    <a:lnTo>
                      <a:pt x="232" y="28"/>
                    </a:lnTo>
                    <a:lnTo>
                      <a:pt x="224" y="28"/>
                    </a:lnTo>
                    <a:lnTo>
                      <a:pt x="218" y="30"/>
                    </a:lnTo>
                    <a:lnTo>
                      <a:pt x="212" y="34"/>
                    </a:lnTo>
                    <a:lnTo>
                      <a:pt x="208" y="40"/>
                    </a:lnTo>
                    <a:lnTo>
                      <a:pt x="208" y="28"/>
                    </a:lnTo>
                    <a:lnTo>
                      <a:pt x="198" y="28"/>
                    </a:lnTo>
                    <a:lnTo>
                      <a:pt x="198" y="104"/>
                    </a:lnTo>
                    <a:lnTo>
                      <a:pt x="210" y="104"/>
                    </a:lnTo>
                    <a:close/>
                    <a:moveTo>
                      <a:pt x="360" y="92"/>
                    </a:moveTo>
                    <a:lnTo>
                      <a:pt x="360" y="92"/>
                    </a:lnTo>
                    <a:lnTo>
                      <a:pt x="356" y="94"/>
                    </a:lnTo>
                    <a:lnTo>
                      <a:pt x="348" y="94"/>
                    </a:lnTo>
                    <a:lnTo>
                      <a:pt x="340" y="94"/>
                    </a:lnTo>
                    <a:lnTo>
                      <a:pt x="332" y="88"/>
                    </a:lnTo>
                    <a:lnTo>
                      <a:pt x="328" y="80"/>
                    </a:lnTo>
                    <a:lnTo>
                      <a:pt x="326" y="70"/>
                    </a:lnTo>
                    <a:lnTo>
                      <a:pt x="382" y="70"/>
                    </a:lnTo>
                    <a:lnTo>
                      <a:pt x="382" y="66"/>
                    </a:lnTo>
                    <a:lnTo>
                      <a:pt x="382" y="58"/>
                    </a:lnTo>
                    <a:lnTo>
                      <a:pt x="380" y="50"/>
                    </a:lnTo>
                    <a:lnTo>
                      <a:pt x="376" y="42"/>
                    </a:lnTo>
                    <a:lnTo>
                      <a:pt x="372" y="38"/>
                    </a:lnTo>
                    <a:lnTo>
                      <a:pt x="368" y="32"/>
                    </a:lnTo>
                    <a:lnTo>
                      <a:pt x="362" y="30"/>
                    </a:lnTo>
                    <a:lnTo>
                      <a:pt x="356" y="28"/>
                    </a:lnTo>
                    <a:lnTo>
                      <a:pt x="348" y="28"/>
                    </a:lnTo>
                    <a:lnTo>
                      <a:pt x="340" y="28"/>
                    </a:lnTo>
                    <a:lnTo>
                      <a:pt x="334" y="30"/>
                    </a:lnTo>
                    <a:lnTo>
                      <a:pt x="328" y="32"/>
                    </a:lnTo>
                    <a:lnTo>
                      <a:pt x="322" y="38"/>
                    </a:lnTo>
                    <a:lnTo>
                      <a:pt x="318" y="44"/>
                    </a:lnTo>
                    <a:lnTo>
                      <a:pt x="316" y="50"/>
                    </a:lnTo>
                    <a:lnTo>
                      <a:pt x="314" y="58"/>
                    </a:lnTo>
                    <a:lnTo>
                      <a:pt x="312" y="66"/>
                    </a:lnTo>
                    <a:lnTo>
                      <a:pt x="314" y="76"/>
                    </a:lnTo>
                    <a:lnTo>
                      <a:pt x="316" y="82"/>
                    </a:lnTo>
                    <a:lnTo>
                      <a:pt x="318" y="90"/>
                    </a:lnTo>
                    <a:lnTo>
                      <a:pt x="322" y="96"/>
                    </a:lnTo>
                    <a:lnTo>
                      <a:pt x="328" y="100"/>
                    </a:lnTo>
                    <a:lnTo>
                      <a:pt x="334" y="102"/>
                    </a:lnTo>
                    <a:lnTo>
                      <a:pt x="340" y="104"/>
                    </a:lnTo>
                    <a:lnTo>
                      <a:pt x="348" y="106"/>
                    </a:lnTo>
                    <a:lnTo>
                      <a:pt x="360" y="104"/>
                    </a:lnTo>
                    <a:lnTo>
                      <a:pt x="370" y="98"/>
                    </a:lnTo>
                    <a:lnTo>
                      <a:pt x="378" y="92"/>
                    </a:lnTo>
                    <a:lnTo>
                      <a:pt x="382" y="80"/>
                    </a:lnTo>
                    <a:lnTo>
                      <a:pt x="368" y="80"/>
                    </a:lnTo>
                    <a:lnTo>
                      <a:pt x="364" y="86"/>
                    </a:lnTo>
                    <a:lnTo>
                      <a:pt x="360" y="92"/>
                    </a:lnTo>
                    <a:close/>
                    <a:moveTo>
                      <a:pt x="334" y="44"/>
                    </a:moveTo>
                    <a:lnTo>
                      <a:pt x="334" y="44"/>
                    </a:lnTo>
                    <a:lnTo>
                      <a:pt x="340" y="38"/>
                    </a:lnTo>
                    <a:lnTo>
                      <a:pt x="348" y="38"/>
                    </a:lnTo>
                    <a:lnTo>
                      <a:pt x="356" y="40"/>
                    </a:lnTo>
                    <a:lnTo>
                      <a:pt x="364" y="44"/>
                    </a:lnTo>
                    <a:lnTo>
                      <a:pt x="366" y="50"/>
                    </a:lnTo>
                    <a:lnTo>
                      <a:pt x="368" y="58"/>
                    </a:lnTo>
                    <a:lnTo>
                      <a:pt x="326" y="58"/>
                    </a:lnTo>
                    <a:lnTo>
                      <a:pt x="328" y="50"/>
                    </a:lnTo>
                    <a:lnTo>
                      <a:pt x="334" y="44"/>
                    </a:lnTo>
                    <a:close/>
                    <a:moveTo>
                      <a:pt x="420" y="92"/>
                    </a:moveTo>
                    <a:lnTo>
                      <a:pt x="420" y="92"/>
                    </a:lnTo>
                    <a:lnTo>
                      <a:pt x="414" y="92"/>
                    </a:lnTo>
                    <a:lnTo>
                      <a:pt x="412" y="90"/>
                    </a:lnTo>
                    <a:lnTo>
                      <a:pt x="412" y="82"/>
                    </a:lnTo>
                    <a:lnTo>
                      <a:pt x="412" y="38"/>
                    </a:lnTo>
                    <a:lnTo>
                      <a:pt x="424" y="38"/>
                    </a:lnTo>
                    <a:lnTo>
                      <a:pt x="424" y="28"/>
                    </a:lnTo>
                    <a:lnTo>
                      <a:pt x="412" y="28"/>
                    </a:lnTo>
                    <a:lnTo>
                      <a:pt x="412" y="2"/>
                    </a:lnTo>
                    <a:lnTo>
                      <a:pt x="400" y="10"/>
                    </a:lnTo>
                    <a:lnTo>
                      <a:pt x="400" y="28"/>
                    </a:lnTo>
                    <a:lnTo>
                      <a:pt x="390" y="28"/>
                    </a:lnTo>
                    <a:lnTo>
                      <a:pt x="390" y="38"/>
                    </a:lnTo>
                    <a:lnTo>
                      <a:pt x="400" y="38"/>
                    </a:lnTo>
                    <a:lnTo>
                      <a:pt x="400" y="82"/>
                    </a:lnTo>
                    <a:lnTo>
                      <a:pt x="402" y="96"/>
                    </a:lnTo>
                    <a:lnTo>
                      <a:pt x="404" y="100"/>
                    </a:lnTo>
                    <a:lnTo>
                      <a:pt x="406" y="102"/>
                    </a:lnTo>
                    <a:lnTo>
                      <a:pt x="410" y="104"/>
                    </a:lnTo>
                    <a:lnTo>
                      <a:pt x="418" y="104"/>
                    </a:lnTo>
                    <a:lnTo>
                      <a:pt x="426" y="104"/>
                    </a:lnTo>
                    <a:lnTo>
                      <a:pt x="424" y="92"/>
                    </a:lnTo>
                    <a:lnTo>
                      <a:pt x="420" y="92"/>
                    </a:lnTo>
                    <a:close/>
                    <a:moveTo>
                      <a:pt x="480" y="92"/>
                    </a:moveTo>
                    <a:lnTo>
                      <a:pt x="480" y="92"/>
                    </a:lnTo>
                    <a:lnTo>
                      <a:pt x="476" y="94"/>
                    </a:lnTo>
                    <a:lnTo>
                      <a:pt x="468" y="94"/>
                    </a:lnTo>
                    <a:lnTo>
                      <a:pt x="460" y="94"/>
                    </a:lnTo>
                    <a:lnTo>
                      <a:pt x="454" y="88"/>
                    </a:lnTo>
                    <a:lnTo>
                      <a:pt x="448" y="80"/>
                    </a:lnTo>
                    <a:lnTo>
                      <a:pt x="446" y="70"/>
                    </a:lnTo>
                    <a:lnTo>
                      <a:pt x="502" y="70"/>
                    </a:lnTo>
                    <a:lnTo>
                      <a:pt x="502" y="66"/>
                    </a:lnTo>
                    <a:lnTo>
                      <a:pt x="502" y="58"/>
                    </a:lnTo>
                    <a:lnTo>
                      <a:pt x="500" y="50"/>
                    </a:lnTo>
                    <a:lnTo>
                      <a:pt x="496" y="42"/>
                    </a:lnTo>
                    <a:lnTo>
                      <a:pt x="492" y="38"/>
                    </a:lnTo>
                    <a:lnTo>
                      <a:pt x="488" y="32"/>
                    </a:lnTo>
                    <a:lnTo>
                      <a:pt x="482" y="30"/>
                    </a:lnTo>
                    <a:lnTo>
                      <a:pt x="476" y="28"/>
                    </a:lnTo>
                    <a:lnTo>
                      <a:pt x="468" y="28"/>
                    </a:lnTo>
                    <a:lnTo>
                      <a:pt x="460" y="28"/>
                    </a:lnTo>
                    <a:lnTo>
                      <a:pt x="454" y="30"/>
                    </a:lnTo>
                    <a:lnTo>
                      <a:pt x="448" y="32"/>
                    </a:lnTo>
                    <a:lnTo>
                      <a:pt x="442" y="38"/>
                    </a:lnTo>
                    <a:lnTo>
                      <a:pt x="438" y="44"/>
                    </a:lnTo>
                    <a:lnTo>
                      <a:pt x="436" y="50"/>
                    </a:lnTo>
                    <a:lnTo>
                      <a:pt x="434" y="58"/>
                    </a:lnTo>
                    <a:lnTo>
                      <a:pt x="434" y="66"/>
                    </a:lnTo>
                    <a:lnTo>
                      <a:pt x="434" y="76"/>
                    </a:lnTo>
                    <a:lnTo>
                      <a:pt x="436" y="82"/>
                    </a:lnTo>
                    <a:lnTo>
                      <a:pt x="438" y="90"/>
                    </a:lnTo>
                    <a:lnTo>
                      <a:pt x="442" y="96"/>
                    </a:lnTo>
                    <a:lnTo>
                      <a:pt x="448" y="100"/>
                    </a:lnTo>
                    <a:lnTo>
                      <a:pt x="454" y="102"/>
                    </a:lnTo>
                    <a:lnTo>
                      <a:pt x="460" y="104"/>
                    </a:lnTo>
                    <a:lnTo>
                      <a:pt x="468" y="106"/>
                    </a:lnTo>
                    <a:lnTo>
                      <a:pt x="480" y="104"/>
                    </a:lnTo>
                    <a:lnTo>
                      <a:pt x="490" y="98"/>
                    </a:lnTo>
                    <a:lnTo>
                      <a:pt x="498" y="92"/>
                    </a:lnTo>
                    <a:lnTo>
                      <a:pt x="502" y="80"/>
                    </a:lnTo>
                    <a:lnTo>
                      <a:pt x="488" y="80"/>
                    </a:lnTo>
                    <a:lnTo>
                      <a:pt x="486" y="86"/>
                    </a:lnTo>
                    <a:lnTo>
                      <a:pt x="480" y="92"/>
                    </a:lnTo>
                    <a:close/>
                    <a:moveTo>
                      <a:pt x="454" y="44"/>
                    </a:moveTo>
                    <a:lnTo>
                      <a:pt x="454" y="44"/>
                    </a:lnTo>
                    <a:lnTo>
                      <a:pt x="460" y="38"/>
                    </a:lnTo>
                    <a:lnTo>
                      <a:pt x="468" y="38"/>
                    </a:lnTo>
                    <a:lnTo>
                      <a:pt x="476" y="40"/>
                    </a:lnTo>
                    <a:lnTo>
                      <a:pt x="484" y="44"/>
                    </a:lnTo>
                    <a:lnTo>
                      <a:pt x="486" y="50"/>
                    </a:lnTo>
                    <a:lnTo>
                      <a:pt x="488" y="58"/>
                    </a:lnTo>
                    <a:lnTo>
                      <a:pt x="446" y="58"/>
                    </a:lnTo>
                    <a:lnTo>
                      <a:pt x="448" y="50"/>
                    </a:lnTo>
                    <a:lnTo>
                      <a:pt x="454" y="44"/>
                    </a:lnTo>
                    <a:close/>
                    <a:moveTo>
                      <a:pt x="530" y="104"/>
                    </a:moveTo>
                    <a:lnTo>
                      <a:pt x="530" y="64"/>
                    </a:lnTo>
                    <a:lnTo>
                      <a:pt x="532" y="50"/>
                    </a:lnTo>
                    <a:lnTo>
                      <a:pt x="534" y="46"/>
                    </a:lnTo>
                    <a:lnTo>
                      <a:pt x="536" y="42"/>
                    </a:lnTo>
                    <a:lnTo>
                      <a:pt x="540" y="40"/>
                    </a:lnTo>
                    <a:lnTo>
                      <a:pt x="544" y="40"/>
                    </a:lnTo>
                    <a:lnTo>
                      <a:pt x="548" y="40"/>
                    </a:lnTo>
                    <a:lnTo>
                      <a:pt x="554" y="42"/>
                    </a:lnTo>
                    <a:lnTo>
                      <a:pt x="558" y="32"/>
                    </a:lnTo>
                    <a:lnTo>
                      <a:pt x="552" y="28"/>
                    </a:lnTo>
                    <a:lnTo>
                      <a:pt x="544" y="28"/>
                    </a:lnTo>
                    <a:lnTo>
                      <a:pt x="540" y="28"/>
                    </a:lnTo>
                    <a:lnTo>
                      <a:pt x="536" y="30"/>
                    </a:lnTo>
                    <a:lnTo>
                      <a:pt x="532" y="34"/>
                    </a:lnTo>
                    <a:lnTo>
                      <a:pt x="528" y="40"/>
                    </a:lnTo>
                    <a:lnTo>
                      <a:pt x="528" y="28"/>
                    </a:lnTo>
                    <a:lnTo>
                      <a:pt x="518" y="28"/>
                    </a:lnTo>
                    <a:lnTo>
                      <a:pt x="518" y="104"/>
                    </a:lnTo>
                    <a:lnTo>
                      <a:pt x="530" y="10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85" name="Freeform 117"/>
              <p:cNvSpPr>
                <a:spLocks/>
              </p:cNvSpPr>
              <p:nvPr/>
            </p:nvSpPr>
            <p:spPr bwMode="auto">
              <a:xfrm>
                <a:off x="3578" y="2782"/>
                <a:ext cx="68" cy="104"/>
              </a:xfrm>
              <a:custGeom>
                <a:avLst/>
                <a:gdLst>
                  <a:gd name="T0" fmla="*/ 18 w 68"/>
                  <a:gd name="T1" fmla="*/ 92 h 104"/>
                  <a:gd name="T2" fmla="*/ 18 w 68"/>
                  <a:gd name="T3" fmla="*/ 92 h 104"/>
                  <a:gd name="T4" fmla="*/ 22 w 68"/>
                  <a:gd name="T5" fmla="*/ 84 h 104"/>
                  <a:gd name="T6" fmla="*/ 22 w 68"/>
                  <a:gd name="T7" fmla="*/ 84 h 104"/>
                  <a:gd name="T8" fmla="*/ 38 w 68"/>
                  <a:gd name="T9" fmla="*/ 72 h 104"/>
                  <a:gd name="T10" fmla="*/ 38 w 68"/>
                  <a:gd name="T11" fmla="*/ 72 h 104"/>
                  <a:gd name="T12" fmla="*/ 58 w 68"/>
                  <a:gd name="T13" fmla="*/ 54 h 104"/>
                  <a:gd name="T14" fmla="*/ 58 w 68"/>
                  <a:gd name="T15" fmla="*/ 54 h 104"/>
                  <a:gd name="T16" fmla="*/ 62 w 68"/>
                  <a:gd name="T17" fmla="*/ 46 h 104"/>
                  <a:gd name="T18" fmla="*/ 66 w 68"/>
                  <a:gd name="T19" fmla="*/ 40 h 104"/>
                  <a:gd name="T20" fmla="*/ 66 w 68"/>
                  <a:gd name="T21" fmla="*/ 40 h 104"/>
                  <a:gd name="T22" fmla="*/ 68 w 68"/>
                  <a:gd name="T23" fmla="*/ 34 h 104"/>
                  <a:gd name="T24" fmla="*/ 68 w 68"/>
                  <a:gd name="T25" fmla="*/ 28 h 104"/>
                  <a:gd name="T26" fmla="*/ 68 w 68"/>
                  <a:gd name="T27" fmla="*/ 28 h 104"/>
                  <a:gd name="T28" fmla="*/ 66 w 68"/>
                  <a:gd name="T29" fmla="*/ 18 h 104"/>
                  <a:gd name="T30" fmla="*/ 60 w 68"/>
                  <a:gd name="T31" fmla="*/ 8 h 104"/>
                  <a:gd name="T32" fmla="*/ 60 w 68"/>
                  <a:gd name="T33" fmla="*/ 8 h 104"/>
                  <a:gd name="T34" fmla="*/ 54 w 68"/>
                  <a:gd name="T35" fmla="*/ 4 h 104"/>
                  <a:gd name="T36" fmla="*/ 50 w 68"/>
                  <a:gd name="T37" fmla="*/ 2 h 104"/>
                  <a:gd name="T38" fmla="*/ 36 w 68"/>
                  <a:gd name="T39" fmla="*/ 0 h 104"/>
                  <a:gd name="T40" fmla="*/ 36 w 68"/>
                  <a:gd name="T41" fmla="*/ 0 h 104"/>
                  <a:gd name="T42" fmla="*/ 22 w 68"/>
                  <a:gd name="T43" fmla="*/ 2 h 104"/>
                  <a:gd name="T44" fmla="*/ 12 w 68"/>
                  <a:gd name="T45" fmla="*/ 8 h 104"/>
                  <a:gd name="T46" fmla="*/ 12 w 68"/>
                  <a:gd name="T47" fmla="*/ 8 h 104"/>
                  <a:gd name="T48" fmla="*/ 8 w 68"/>
                  <a:gd name="T49" fmla="*/ 12 h 104"/>
                  <a:gd name="T50" fmla="*/ 6 w 68"/>
                  <a:gd name="T51" fmla="*/ 16 h 104"/>
                  <a:gd name="T52" fmla="*/ 2 w 68"/>
                  <a:gd name="T53" fmla="*/ 30 h 104"/>
                  <a:gd name="T54" fmla="*/ 16 w 68"/>
                  <a:gd name="T55" fmla="*/ 30 h 104"/>
                  <a:gd name="T56" fmla="*/ 16 w 68"/>
                  <a:gd name="T57" fmla="*/ 30 h 104"/>
                  <a:gd name="T58" fmla="*/ 16 w 68"/>
                  <a:gd name="T59" fmla="*/ 22 h 104"/>
                  <a:gd name="T60" fmla="*/ 20 w 68"/>
                  <a:gd name="T61" fmla="*/ 16 h 104"/>
                  <a:gd name="T62" fmla="*/ 20 w 68"/>
                  <a:gd name="T63" fmla="*/ 16 h 104"/>
                  <a:gd name="T64" fmla="*/ 28 w 68"/>
                  <a:gd name="T65" fmla="*/ 12 h 104"/>
                  <a:gd name="T66" fmla="*/ 36 w 68"/>
                  <a:gd name="T67" fmla="*/ 10 h 104"/>
                  <a:gd name="T68" fmla="*/ 36 w 68"/>
                  <a:gd name="T69" fmla="*/ 10 h 104"/>
                  <a:gd name="T70" fmla="*/ 44 w 68"/>
                  <a:gd name="T71" fmla="*/ 12 h 104"/>
                  <a:gd name="T72" fmla="*/ 50 w 68"/>
                  <a:gd name="T73" fmla="*/ 16 h 104"/>
                  <a:gd name="T74" fmla="*/ 50 w 68"/>
                  <a:gd name="T75" fmla="*/ 16 h 104"/>
                  <a:gd name="T76" fmla="*/ 54 w 68"/>
                  <a:gd name="T77" fmla="*/ 22 h 104"/>
                  <a:gd name="T78" fmla="*/ 56 w 68"/>
                  <a:gd name="T79" fmla="*/ 28 h 104"/>
                  <a:gd name="T80" fmla="*/ 56 w 68"/>
                  <a:gd name="T81" fmla="*/ 28 h 104"/>
                  <a:gd name="T82" fmla="*/ 54 w 68"/>
                  <a:gd name="T83" fmla="*/ 36 h 104"/>
                  <a:gd name="T84" fmla="*/ 50 w 68"/>
                  <a:gd name="T85" fmla="*/ 44 h 104"/>
                  <a:gd name="T86" fmla="*/ 50 w 68"/>
                  <a:gd name="T87" fmla="*/ 44 h 104"/>
                  <a:gd name="T88" fmla="*/ 40 w 68"/>
                  <a:gd name="T89" fmla="*/ 52 h 104"/>
                  <a:gd name="T90" fmla="*/ 26 w 68"/>
                  <a:gd name="T91" fmla="*/ 66 h 104"/>
                  <a:gd name="T92" fmla="*/ 26 w 68"/>
                  <a:gd name="T93" fmla="*/ 66 h 104"/>
                  <a:gd name="T94" fmla="*/ 10 w 68"/>
                  <a:gd name="T95" fmla="*/ 80 h 104"/>
                  <a:gd name="T96" fmla="*/ 10 w 68"/>
                  <a:gd name="T97" fmla="*/ 80 h 104"/>
                  <a:gd name="T98" fmla="*/ 4 w 68"/>
                  <a:gd name="T99" fmla="*/ 88 h 104"/>
                  <a:gd name="T100" fmla="*/ 2 w 68"/>
                  <a:gd name="T101" fmla="*/ 94 h 104"/>
                  <a:gd name="T102" fmla="*/ 2 w 68"/>
                  <a:gd name="T103" fmla="*/ 94 h 104"/>
                  <a:gd name="T104" fmla="*/ 0 w 68"/>
                  <a:gd name="T105" fmla="*/ 104 h 104"/>
                  <a:gd name="T106" fmla="*/ 68 w 68"/>
                  <a:gd name="T107" fmla="*/ 104 h 104"/>
                  <a:gd name="T108" fmla="*/ 68 w 68"/>
                  <a:gd name="T109" fmla="*/ 92 h 104"/>
                  <a:gd name="T110" fmla="*/ 18 w 68"/>
                  <a:gd name="T111" fmla="*/ 92 h 104"/>
                  <a:gd name="T112" fmla="*/ 18 w 68"/>
                  <a:gd name="T113" fmla="*/ 92 h 104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68"/>
                  <a:gd name="T172" fmla="*/ 0 h 104"/>
                  <a:gd name="T173" fmla="*/ 68 w 68"/>
                  <a:gd name="T174" fmla="*/ 104 h 104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68" h="104">
                    <a:moveTo>
                      <a:pt x="18" y="92"/>
                    </a:moveTo>
                    <a:lnTo>
                      <a:pt x="18" y="92"/>
                    </a:lnTo>
                    <a:lnTo>
                      <a:pt x="22" y="84"/>
                    </a:lnTo>
                    <a:lnTo>
                      <a:pt x="38" y="72"/>
                    </a:lnTo>
                    <a:lnTo>
                      <a:pt x="58" y="54"/>
                    </a:lnTo>
                    <a:lnTo>
                      <a:pt x="62" y="46"/>
                    </a:lnTo>
                    <a:lnTo>
                      <a:pt x="66" y="40"/>
                    </a:lnTo>
                    <a:lnTo>
                      <a:pt x="68" y="34"/>
                    </a:lnTo>
                    <a:lnTo>
                      <a:pt x="68" y="28"/>
                    </a:lnTo>
                    <a:lnTo>
                      <a:pt x="66" y="18"/>
                    </a:lnTo>
                    <a:lnTo>
                      <a:pt x="60" y="8"/>
                    </a:lnTo>
                    <a:lnTo>
                      <a:pt x="54" y="4"/>
                    </a:lnTo>
                    <a:lnTo>
                      <a:pt x="50" y="2"/>
                    </a:lnTo>
                    <a:lnTo>
                      <a:pt x="36" y="0"/>
                    </a:lnTo>
                    <a:lnTo>
                      <a:pt x="22" y="2"/>
                    </a:lnTo>
                    <a:lnTo>
                      <a:pt x="12" y="8"/>
                    </a:lnTo>
                    <a:lnTo>
                      <a:pt x="8" y="12"/>
                    </a:lnTo>
                    <a:lnTo>
                      <a:pt x="6" y="16"/>
                    </a:lnTo>
                    <a:lnTo>
                      <a:pt x="2" y="30"/>
                    </a:lnTo>
                    <a:lnTo>
                      <a:pt x="16" y="30"/>
                    </a:lnTo>
                    <a:lnTo>
                      <a:pt x="16" y="22"/>
                    </a:lnTo>
                    <a:lnTo>
                      <a:pt x="20" y="16"/>
                    </a:lnTo>
                    <a:lnTo>
                      <a:pt x="28" y="12"/>
                    </a:lnTo>
                    <a:lnTo>
                      <a:pt x="36" y="10"/>
                    </a:lnTo>
                    <a:lnTo>
                      <a:pt x="44" y="12"/>
                    </a:lnTo>
                    <a:lnTo>
                      <a:pt x="50" y="16"/>
                    </a:lnTo>
                    <a:lnTo>
                      <a:pt x="54" y="22"/>
                    </a:lnTo>
                    <a:lnTo>
                      <a:pt x="56" y="28"/>
                    </a:lnTo>
                    <a:lnTo>
                      <a:pt x="54" y="36"/>
                    </a:lnTo>
                    <a:lnTo>
                      <a:pt x="50" y="44"/>
                    </a:lnTo>
                    <a:lnTo>
                      <a:pt x="40" y="52"/>
                    </a:lnTo>
                    <a:lnTo>
                      <a:pt x="26" y="66"/>
                    </a:lnTo>
                    <a:lnTo>
                      <a:pt x="10" y="80"/>
                    </a:lnTo>
                    <a:lnTo>
                      <a:pt x="4" y="88"/>
                    </a:lnTo>
                    <a:lnTo>
                      <a:pt x="2" y="94"/>
                    </a:lnTo>
                    <a:lnTo>
                      <a:pt x="0" y="104"/>
                    </a:lnTo>
                    <a:lnTo>
                      <a:pt x="68" y="104"/>
                    </a:lnTo>
                    <a:lnTo>
                      <a:pt x="68" y="92"/>
                    </a:lnTo>
                    <a:lnTo>
                      <a:pt x="18" y="9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86" name="Rectangle 118"/>
              <p:cNvSpPr>
                <a:spLocks noChangeArrowheads="1"/>
              </p:cNvSpPr>
              <p:nvPr/>
            </p:nvSpPr>
            <p:spPr bwMode="auto">
              <a:xfrm>
                <a:off x="552" y="3032"/>
                <a:ext cx="132" cy="148"/>
              </a:xfrm>
              <a:prstGeom prst="rect">
                <a:avLst/>
              </a:prstGeom>
              <a:solidFill>
                <a:srgbClr val="FFFF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87" name="Rectangle 119"/>
              <p:cNvSpPr>
                <a:spLocks noChangeArrowheads="1"/>
              </p:cNvSpPr>
              <p:nvPr/>
            </p:nvSpPr>
            <p:spPr bwMode="auto">
              <a:xfrm>
                <a:off x="552" y="3032"/>
                <a:ext cx="132" cy="1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88" name="Freeform 120"/>
              <p:cNvSpPr>
                <a:spLocks/>
              </p:cNvSpPr>
              <p:nvPr/>
            </p:nvSpPr>
            <p:spPr bwMode="auto">
              <a:xfrm>
                <a:off x="544" y="3032"/>
                <a:ext cx="144" cy="156"/>
              </a:xfrm>
              <a:custGeom>
                <a:avLst/>
                <a:gdLst>
                  <a:gd name="T0" fmla="*/ 4 w 144"/>
                  <a:gd name="T1" fmla="*/ 156 h 156"/>
                  <a:gd name="T2" fmla="*/ 0 w 144"/>
                  <a:gd name="T3" fmla="*/ 156 h 156"/>
                  <a:gd name="T4" fmla="*/ 0 w 144"/>
                  <a:gd name="T5" fmla="*/ 152 h 156"/>
                  <a:gd name="T6" fmla="*/ 4 w 144"/>
                  <a:gd name="T7" fmla="*/ 152 h 156"/>
                  <a:gd name="T8" fmla="*/ 0 w 144"/>
                  <a:gd name="T9" fmla="*/ 152 h 156"/>
                  <a:gd name="T10" fmla="*/ 0 w 144"/>
                  <a:gd name="T11" fmla="*/ 0 h 156"/>
                  <a:gd name="T12" fmla="*/ 4 w 144"/>
                  <a:gd name="T13" fmla="*/ 0 h 156"/>
                  <a:gd name="T14" fmla="*/ 140 w 144"/>
                  <a:gd name="T15" fmla="*/ 0 h 156"/>
                  <a:gd name="T16" fmla="*/ 8 w 144"/>
                  <a:gd name="T17" fmla="*/ 0 h 156"/>
                  <a:gd name="T18" fmla="*/ 8 w 144"/>
                  <a:gd name="T19" fmla="*/ 148 h 156"/>
                  <a:gd name="T20" fmla="*/ 140 w 144"/>
                  <a:gd name="T21" fmla="*/ 148 h 156"/>
                  <a:gd name="T22" fmla="*/ 140 w 144"/>
                  <a:gd name="T23" fmla="*/ 152 h 156"/>
                  <a:gd name="T24" fmla="*/ 144 w 144"/>
                  <a:gd name="T25" fmla="*/ 152 h 156"/>
                  <a:gd name="T26" fmla="*/ 140 w 144"/>
                  <a:gd name="T27" fmla="*/ 152 h 156"/>
                  <a:gd name="T28" fmla="*/ 140 w 144"/>
                  <a:gd name="T29" fmla="*/ 156 h 156"/>
                  <a:gd name="T30" fmla="*/ 4 w 144"/>
                  <a:gd name="T31" fmla="*/ 156 h 1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44"/>
                  <a:gd name="T49" fmla="*/ 0 h 156"/>
                  <a:gd name="T50" fmla="*/ 144 w 144"/>
                  <a:gd name="T51" fmla="*/ 156 h 15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44" h="156">
                    <a:moveTo>
                      <a:pt x="4" y="156"/>
                    </a:moveTo>
                    <a:lnTo>
                      <a:pt x="0" y="156"/>
                    </a:lnTo>
                    <a:lnTo>
                      <a:pt x="0" y="152"/>
                    </a:lnTo>
                    <a:lnTo>
                      <a:pt x="4" y="152"/>
                    </a:lnTo>
                    <a:lnTo>
                      <a:pt x="0" y="152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140" y="0"/>
                    </a:lnTo>
                    <a:lnTo>
                      <a:pt x="8" y="0"/>
                    </a:lnTo>
                    <a:lnTo>
                      <a:pt x="8" y="148"/>
                    </a:lnTo>
                    <a:lnTo>
                      <a:pt x="140" y="148"/>
                    </a:lnTo>
                    <a:lnTo>
                      <a:pt x="140" y="152"/>
                    </a:lnTo>
                    <a:lnTo>
                      <a:pt x="144" y="152"/>
                    </a:lnTo>
                    <a:lnTo>
                      <a:pt x="140" y="152"/>
                    </a:lnTo>
                    <a:lnTo>
                      <a:pt x="140" y="156"/>
                    </a:lnTo>
                    <a:lnTo>
                      <a:pt x="4" y="156"/>
                    </a:lnTo>
                    <a:close/>
                  </a:path>
                </a:pathLst>
              </a:custGeom>
              <a:solidFill>
                <a:srgbClr val="7F7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89" name="Freeform 121"/>
              <p:cNvSpPr>
                <a:spLocks/>
              </p:cNvSpPr>
              <p:nvPr/>
            </p:nvSpPr>
            <p:spPr bwMode="auto">
              <a:xfrm>
                <a:off x="544" y="3032"/>
                <a:ext cx="144" cy="156"/>
              </a:xfrm>
              <a:custGeom>
                <a:avLst/>
                <a:gdLst>
                  <a:gd name="T0" fmla="*/ 4 w 144"/>
                  <a:gd name="T1" fmla="*/ 156 h 156"/>
                  <a:gd name="T2" fmla="*/ 0 w 144"/>
                  <a:gd name="T3" fmla="*/ 156 h 156"/>
                  <a:gd name="T4" fmla="*/ 0 w 144"/>
                  <a:gd name="T5" fmla="*/ 152 h 156"/>
                  <a:gd name="T6" fmla="*/ 4 w 144"/>
                  <a:gd name="T7" fmla="*/ 152 h 156"/>
                  <a:gd name="T8" fmla="*/ 0 w 144"/>
                  <a:gd name="T9" fmla="*/ 152 h 156"/>
                  <a:gd name="T10" fmla="*/ 0 w 144"/>
                  <a:gd name="T11" fmla="*/ 0 h 156"/>
                  <a:gd name="T12" fmla="*/ 4 w 144"/>
                  <a:gd name="T13" fmla="*/ 0 h 156"/>
                  <a:gd name="T14" fmla="*/ 140 w 144"/>
                  <a:gd name="T15" fmla="*/ 0 h 156"/>
                  <a:gd name="T16" fmla="*/ 8 w 144"/>
                  <a:gd name="T17" fmla="*/ 0 h 156"/>
                  <a:gd name="T18" fmla="*/ 8 w 144"/>
                  <a:gd name="T19" fmla="*/ 148 h 156"/>
                  <a:gd name="T20" fmla="*/ 140 w 144"/>
                  <a:gd name="T21" fmla="*/ 148 h 156"/>
                  <a:gd name="T22" fmla="*/ 140 w 144"/>
                  <a:gd name="T23" fmla="*/ 152 h 156"/>
                  <a:gd name="T24" fmla="*/ 144 w 144"/>
                  <a:gd name="T25" fmla="*/ 152 h 156"/>
                  <a:gd name="T26" fmla="*/ 140 w 144"/>
                  <a:gd name="T27" fmla="*/ 152 h 156"/>
                  <a:gd name="T28" fmla="*/ 140 w 144"/>
                  <a:gd name="T29" fmla="*/ 156 h 156"/>
                  <a:gd name="T30" fmla="*/ 4 w 144"/>
                  <a:gd name="T31" fmla="*/ 156 h 1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44"/>
                  <a:gd name="T49" fmla="*/ 0 h 156"/>
                  <a:gd name="T50" fmla="*/ 144 w 144"/>
                  <a:gd name="T51" fmla="*/ 156 h 15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44" h="156">
                    <a:moveTo>
                      <a:pt x="4" y="156"/>
                    </a:moveTo>
                    <a:lnTo>
                      <a:pt x="0" y="156"/>
                    </a:lnTo>
                    <a:lnTo>
                      <a:pt x="0" y="152"/>
                    </a:lnTo>
                    <a:lnTo>
                      <a:pt x="4" y="152"/>
                    </a:lnTo>
                    <a:lnTo>
                      <a:pt x="0" y="152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140" y="0"/>
                    </a:lnTo>
                    <a:lnTo>
                      <a:pt x="8" y="0"/>
                    </a:lnTo>
                    <a:lnTo>
                      <a:pt x="8" y="148"/>
                    </a:lnTo>
                    <a:lnTo>
                      <a:pt x="140" y="148"/>
                    </a:lnTo>
                    <a:lnTo>
                      <a:pt x="140" y="152"/>
                    </a:lnTo>
                    <a:lnTo>
                      <a:pt x="144" y="152"/>
                    </a:lnTo>
                    <a:lnTo>
                      <a:pt x="140" y="152"/>
                    </a:lnTo>
                    <a:lnTo>
                      <a:pt x="140" y="156"/>
                    </a:lnTo>
                    <a:lnTo>
                      <a:pt x="4" y="15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90" name="Freeform 122"/>
              <p:cNvSpPr>
                <a:spLocks/>
              </p:cNvSpPr>
              <p:nvPr/>
            </p:nvSpPr>
            <p:spPr bwMode="auto">
              <a:xfrm>
                <a:off x="544" y="3024"/>
                <a:ext cx="140" cy="8"/>
              </a:xfrm>
              <a:custGeom>
                <a:avLst/>
                <a:gdLst>
                  <a:gd name="T0" fmla="*/ 4 w 140"/>
                  <a:gd name="T1" fmla="*/ 8 h 8"/>
                  <a:gd name="T2" fmla="*/ 0 w 140"/>
                  <a:gd name="T3" fmla="*/ 8 h 8"/>
                  <a:gd name="T4" fmla="*/ 0 w 140"/>
                  <a:gd name="T5" fmla="*/ 4 h 8"/>
                  <a:gd name="T6" fmla="*/ 4 w 140"/>
                  <a:gd name="T7" fmla="*/ 4 h 8"/>
                  <a:gd name="T8" fmla="*/ 0 w 140"/>
                  <a:gd name="T9" fmla="*/ 4 h 8"/>
                  <a:gd name="T10" fmla="*/ 0 w 140"/>
                  <a:gd name="T11" fmla="*/ 0 h 8"/>
                  <a:gd name="T12" fmla="*/ 4 w 140"/>
                  <a:gd name="T13" fmla="*/ 0 h 8"/>
                  <a:gd name="T14" fmla="*/ 140 w 140"/>
                  <a:gd name="T15" fmla="*/ 0 h 8"/>
                  <a:gd name="T16" fmla="*/ 140 w 140"/>
                  <a:gd name="T17" fmla="*/ 4 h 8"/>
                  <a:gd name="T18" fmla="*/ 140 w 140"/>
                  <a:gd name="T19" fmla="*/ 8 h 8"/>
                  <a:gd name="T20" fmla="*/ 4 w 140"/>
                  <a:gd name="T21" fmla="*/ 8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40"/>
                  <a:gd name="T34" fmla="*/ 0 h 8"/>
                  <a:gd name="T35" fmla="*/ 140 w 140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40" h="8">
                    <a:moveTo>
                      <a:pt x="4" y="8"/>
                    </a:moveTo>
                    <a:lnTo>
                      <a:pt x="0" y="8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140" y="0"/>
                    </a:lnTo>
                    <a:lnTo>
                      <a:pt x="140" y="4"/>
                    </a:lnTo>
                    <a:lnTo>
                      <a:pt x="140" y="8"/>
                    </a:ln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91" name="Freeform 123"/>
              <p:cNvSpPr>
                <a:spLocks/>
              </p:cNvSpPr>
              <p:nvPr/>
            </p:nvSpPr>
            <p:spPr bwMode="auto">
              <a:xfrm>
                <a:off x="544" y="3024"/>
                <a:ext cx="140" cy="8"/>
              </a:xfrm>
              <a:custGeom>
                <a:avLst/>
                <a:gdLst>
                  <a:gd name="T0" fmla="*/ 4 w 140"/>
                  <a:gd name="T1" fmla="*/ 8 h 8"/>
                  <a:gd name="T2" fmla="*/ 0 w 140"/>
                  <a:gd name="T3" fmla="*/ 8 h 8"/>
                  <a:gd name="T4" fmla="*/ 0 w 140"/>
                  <a:gd name="T5" fmla="*/ 4 h 8"/>
                  <a:gd name="T6" fmla="*/ 4 w 140"/>
                  <a:gd name="T7" fmla="*/ 4 h 8"/>
                  <a:gd name="T8" fmla="*/ 0 w 140"/>
                  <a:gd name="T9" fmla="*/ 4 h 8"/>
                  <a:gd name="T10" fmla="*/ 0 w 140"/>
                  <a:gd name="T11" fmla="*/ 0 h 8"/>
                  <a:gd name="T12" fmla="*/ 4 w 140"/>
                  <a:gd name="T13" fmla="*/ 0 h 8"/>
                  <a:gd name="T14" fmla="*/ 140 w 140"/>
                  <a:gd name="T15" fmla="*/ 0 h 8"/>
                  <a:gd name="T16" fmla="*/ 140 w 140"/>
                  <a:gd name="T17" fmla="*/ 4 h 8"/>
                  <a:gd name="T18" fmla="*/ 140 w 140"/>
                  <a:gd name="T19" fmla="*/ 8 h 8"/>
                  <a:gd name="T20" fmla="*/ 4 w 140"/>
                  <a:gd name="T21" fmla="*/ 8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40"/>
                  <a:gd name="T34" fmla="*/ 0 h 8"/>
                  <a:gd name="T35" fmla="*/ 140 w 140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40" h="8">
                    <a:moveTo>
                      <a:pt x="4" y="8"/>
                    </a:moveTo>
                    <a:lnTo>
                      <a:pt x="0" y="8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140" y="0"/>
                    </a:lnTo>
                    <a:lnTo>
                      <a:pt x="140" y="4"/>
                    </a:lnTo>
                    <a:lnTo>
                      <a:pt x="140" y="8"/>
                    </a:lnTo>
                    <a:lnTo>
                      <a:pt x="4" y="8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92" name="Rectangle 124"/>
              <p:cNvSpPr>
                <a:spLocks noChangeArrowheads="1"/>
              </p:cNvSpPr>
              <p:nvPr/>
            </p:nvSpPr>
            <p:spPr bwMode="auto">
              <a:xfrm>
                <a:off x="696" y="3032"/>
                <a:ext cx="566" cy="148"/>
              </a:xfrm>
              <a:prstGeom prst="rect">
                <a:avLst/>
              </a:prstGeom>
              <a:solidFill>
                <a:srgbClr val="FFFF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93" name="Rectangle 125"/>
              <p:cNvSpPr>
                <a:spLocks noChangeArrowheads="1"/>
              </p:cNvSpPr>
              <p:nvPr/>
            </p:nvSpPr>
            <p:spPr bwMode="auto">
              <a:xfrm>
                <a:off x="696" y="3032"/>
                <a:ext cx="566" cy="1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94" name="Rectangle 126"/>
              <p:cNvSpPr>
                <a:spLocks noChangeArrowheads="1"/>
              </p:cNvSpPr>
              <p:nvPr/>
            </p:nvSpPr>
            <p:spPr bwMode="auto">
              <a:xfrm>
                <a:off x="692" y="3032"/>
                <a:ext cx="4" cy="148"/>
              </a:xfrm>
              <a:prstGeom prst="rect">
                <a:avLst/>
              </a:prstGeom>
              <a:solidFill>
                <a:srgbClr val="BFBFA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95" name="Rectangle 127"/>
              <p:cNvSpPr>
                <a:spLocks noChangeArrowheads="1"/>
              </p:cNvSpPr>
              <p:nvPr/>
            </p:nvSpPr>
            <p:spPr bwMode="auto">
              <a:xfrm>
                <a:off x="692" y="3032"/>
                <a:ext cx="4" cy="1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96" name="Freeform 128"/>
              <p:cNvSpPr>
                <a:spLocks noEditPoints="1"/>
              </p:cNvSpPr>
              <p:nvPr/>
            </p:nvSpPr>
            <p:spPr bwMode="auto">
              <a:xfrm>
                <a:off x="684" y="3024"/>
                <a:ext cx="586" cy="164"/>
              </a:xfrm>
              <a:custGeom>
                <a:avLst/>
                <a:gdLst>
                  <a:gd name="T0" fmla="*/ 582 w 586"/>
                  <a:gd name="T1" fmla="*/ 164 h 164"/>
                  <a:gd name="T2" fmla="*/ 582 w 586"/>
                  <a:gd name="T3" fmla="*/ 160 h 164"/>
                  <a:gd name="T4" fmla="*/ 586 w 586"/>
                  <a:gd name="T5" fmla="*/ 160 h 164"/>
                  <a:gd name="T6" fmla="*/ 586 w 586"/>
                  <a:gd name="T7" fmla="*/ 164 h 164"/>
                  <a:gd name="T8" fmla="*/ 582 w 586"/>
                  <a:gd name="T9" fmla="*/ 164 h 164"/>
                  <a:gd name="T10" fmla="*/ 4 w 586"/>
                  <a:gd name="T11" fmla="*/ 164 h 164"/>
                  <a:gd name="T12" fmla="*/ 0 w 586"/>
                  <a:gd name="T13" fmla="*/ 164 h 164"/>
                  <a:gd name="T14" fmla="*/ 8 w 586"/>
                  <a:gd name="T15" fmla="*/ 164 h 164"/>
                  <a:gd name="T16" fmla="*/ 8 w 586"/>
                  <a:gd name="T17" fmla="*/ 160 h 164"/>
                  <a:gd name="T18" fmla="*/ 12 w 586"/>
                  <a:gd name="T19" fmla="*/ 160 h 164"/>
                  <a:gd name="T20" fmla="*/ 12 w 586"/>
                  <a:gd name="T21" fmla="*/ 156 h 164"/>
                  <a:gd name="T22" fmla="*/ 578 w 586"/>
                  <a:gd name="T23" fmla="*/ 156 h 164"/>
                  <a:gd name="T24" fmla="*/ 578 w 586"/>
                  <a:gd name="T25" fmla="*/ 8 h 164"/>
                  <a:gd name="T26" fmla="*/ 12 w 586"/>
                  <a:gd name="T27" fmla="*/ 8 h 164"/>
                  <a:gd name="T28" fmla="*/ 582 w 586"/>
                  <a:gd name="T29" fmla="*/ 8 h 164"/>
                  <a:gd name="T30" fmla="*/ 582 w 586"/>
                  <a:gd name="T31" fmla="*/ 4 h 164"/>
                  <a:gd name="T32" fmla="*/ 582 w 586"/>
                  <a:gd name="T33" fmla="*/ 8 h 164"/>
                  <a:gd name="T34" fmla="*/ 586 w 586"/>
                  <a:gd name="T35" fmla="*/ 8 h 164"/>
                  <a:gd name="T36" fmla="*/ 586 w 586"/>
                  <a:gd name="T37" fmla="*/ 4 h 164"/>
                  <a:gd name="T38" fmla="*/ 582 w 586"/>
                  <a:gd name="T39" fmla="*/ 4 h 164"/>
                  <a:gd name="T40" fmla="*/ 586 w 586"/>
                  <a:gd name="T41" fmla="*/ 4 h 164"/>
                  <a:gd name="T42" fmla="*/ 586 w 586"/>
                  <a:gd name="T43" fmla="*/ 0 h 164"/>
                  <a:gd name="T44" fmla="*/ 586 w 586"/>
                  <a:gd name="T45" fmla="*/ 4 h 164"/>
                  <a:gd name="T46" fmla="*/ 586 w 586"/>
                  <a:gd name="T47" fmla="*/ 160 h 164"/>
                  <a:gd name="T48" fmla="*/ 582 w 586"/>
                  <a:gd name="T49" fmla="*/ 160 h 164"/>
                  <a:gd name="T50" fmla="*/ 582 w 586"/>
                  <a:gd name="T51" fmla="*/ 164 h 164"/>
                  <a:gd name="T52" fmla="*/ 4 w 586"/>
                  <a:gd name="T53" fmla="*/ 164 h 164"/>
                  <a:gd name="T54" fmla="*/ 8 w 586"/>
                  <a:gd name="T55" fmla="*/ 164 h 164"/>
                  <a:gd name="T56" fmla="*/ 12 w 586"/>
                  <a:gd name="T57" fmla="*/ 164 h 164"/>
                  <a:gd name="T58" fmla="*/ 12 w 586"/>
                  <a:gd name="T59" fmla="*/ 160 h 164"/>
                  <a:gd name="T60" fmla="*/ 8 w 586"/>
                  <a:gd name="T61" fmla="*/ 160 h 164"/>
                  <a:gd name="T62" fmla="*/ 8 w 586"/>
                  <a:gd name="T63" fmla="*/ 164 h 164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586"/>
                  <a:gd name="T97" fmla="*/ 0 h 164"/>
                  <a:gd name="T98" fmla="*/ 586 w 586"/>
                  <a:gd name="T99" fmla="*/ 164 h 164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586" h="164">
                    <a:moveTo>
                      <a:pt x="582" y="164"/>
                    </a:moveTo>
                    <a:lnTo>
                      <a:pt x="582" y="160"/>
                    </a:lnTo>
                    <a:lnTo>
                      <a:pt x="586" y="160"/>
                    </a:lnTo>
                    <a:lnTo>
                      <a:pt x="586" y="164"/>
                    </a:lnTo>
                    <a:lnTo>
                      <a:pt x="582" y="164"/>
                    </a:lnTo>
                    <a:close/>
                    <a:moveTo>
                      <a:pt x="4" y="164"/>
                    </a:moveTo>
                    <a:lnTo>
                      <a:pt x="0" y="164"/>
                    </a:lnTo>
                    <a:lnTo>
                      <a:pt x="8" y="164"/>
                    </a:lnTo>
                    <a:lnTo>
                      <a:pt x="8" y="160"/>
                    </a:lnTo>
                    <a:lnTo>
                      <a:pt x="12" y="160"/>
                    </a:lnTo>
                    <a:lnTo>
                      <a:pt x="12" y="156"/>
                    </a:lnTo>
                    <a:lnTo>
                      <a:pt x="578" y="156"/>
                    </a:lnTo>
                    <a:lnTo>
                      <a:pt x="578" y="8"/>
                    </a:lnTo>
                    <a:lnTo>
                      <a:pt x="12" y="8"/>
                    </a:lnTo>
                    <a:lnTo>
                      <a:pt x="582" y="8"/>
                    </a:lnTo>
                    <a:lnTo>
                      <a:pt x="582" y="4"/>
                    </a:lnTo>
                    <a:lnTo>
                      <a:pt x="582" y="8"/>
                    </a:lnTo>
                    <a:lnTo>
                      <a:pt x="586" y="8"/>
                    </a:lnTo>
                    <a:lnTo>
                      <a:pt x="586" y="4"/>
                    </a:lnTo>
                    <a:lnTo>
                      <a:pt x="582" y="4"/>
                    </a:lnTo>
                    <a:lnTo>
                      <a:pt x="586" y="4"/>
                    </a:lnTo>
                    <a:lnTo>
                      <a:pt x="586" y="0"/>
                    </a:lnTo>
                    <a:lnTo>
                      <a:pt x="586" y="4"/>
                    </a:lnTo>
                    <a:lnTo>
                      <a:pt x="586" y="160"/>
                    </a:lnTo>
                    <a:lnTo>
                      <a:pt x="582" y="160"/>
                    </a:lnTo>
                    <a:lnTo>
                      <a:pt x="582" y="164"/>
                    </a:lnTo>
                    <a:lnTo>
                      <a:pt x="4" y="164"/>
                    </a:lnTo>
                    <a:close/>
                    <a:moveTo>
                      <a:pt x="8" y="164"/>
                    </a:moveTo>
                    <a:lnTo>
                      <a:pt x="12" y="164"/>
                    </a:lnTo>
                    <a:lnTo>
                      <a:pt x="12" y="160"/>
                    </a:lnTo>
                    <a:lnTo>
                      <a:pt x="8" y="160"/>
                    </a:lnTo>
                    <a:lnTo>
                      <a:pt x="8" y="164"/>
                    </a:lnTo>
                    <a:close/>
                  </a:path>
                </a:pathLst>
              </a:custGeom>
              <a:solidFill>
                <a:srgbClr val="7F7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97" name="Rectangle 129"/>
              <p:cNvSpPr>
                <a:spLocks noChangeArrowheads="1"/>
              </p:cNvSpPr>
              <p:nvPr/>
            </p:nvSpPr>
            <p:spPr bwMode="auto">
              <a:xfrm>
                <a:off x="1266" y="3184"/>
                <a:ext cx="4" cy="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98" name="Freeform 130"/>
              <p:cNvSpPr>
                <a:spLocks/>
              </p:cNvSpPr>
              <p:nvPr/>
            </p:nvSpPr>
            <p:spPr bwMode="auto">
              <a:xfrm>
                <a:off x="684" y="3024"/>
                <a:ext cx="586" cy="164"/>
              </a:xfrm>
              <a:custGeom>
                <a:avLst/>
                <a:gdLst>
                  <a:gd name="T0" fmla="*/ 4 w 586"/>
                  <a:gd name="T1" fmla="*/ 164 h 164"/>
                  <a:gd name="T2" fmla="*/ 0 w 586"/>
                  <a:gd name="T3" fmla="*/ 164 h 164"/>
                  <a:gd name="T4" fmla="*/ 8 w 586"/>
                  <a:gd name="T5" fmla="*/ 164 h 164"/>
                  <a:gd name="T6" fmla="*/ 8 w 586"/>
                  <a:gd name="T7" fmla="*/ 160 h 164"/>
                  <a:gd name="T8" fmla="*/ 12 w 586"/>
                  <a:gd name="T9" fmla="*/ 160 h 164"/>
                  <a:gd name="T10" fmla="*/ 12 w 586"/>
                  <a:gd name="T11" fmla="*/ 156 h 164"/>
                  <a:gd name="T12" fmla="*/ 578 w 586"/>
                  <a:gd name="T13" fmla="*/ 156 h 164"/>
                  <a:gd name="T14" fmla="*/ 578 w 586"/>
                  <a:gd name="T15" fmla="*/ 8 h 164"/>
                  <a:gd name="T16" fmla="*/ 12 w 586"/>
                  <a:gd name="T17" fmla="*/ 8 h 164"/>
                  <a:gd name="T18" fmla="*/ 582 w 586"/>
                  <a:gd name="T19" fmla="*/ 8 h 164"/>
                  <a:gd name="T20" fmla="*/ 582 w 586"/>
                  <a:gd name="T21" fmla="*/ 4 h 164"/>
                  <a:gd name="T22" fmla="*/ 582 w 586"/>
                  <a:gd name="T23" fmla="*/ 8 h 164"/>
                  <a:gd name="T24" fmla="*/ 586 w 586"/>
                  <a:gd name="T25" fmla="*/ 8 h 164"/>
                  <a:gd name="T26" fmla="*/ 586 w 586"/>
                  <a:gd name="T27" fmla="*/ 4 h 164"/>
                  <a:gd name="T28" fmla="*/ 582 w 586"/>
                  <a:gd name="T29" fmla="*/ 4 h 164"/>
                  <a:gd name="T30" fmla="*/ 586 w 586"/>
                  <a:gd name="T31" fmla="*/ 4 h 164"/>
                  <a:gd name="T32" fmla="*/ 586 w 586"/>
                  <a:gd name="T33" fmla="*/ 0 h 164"/>
                  <a:gd name="T34" fmla="*/ 586 w 586"/>
                  <a:gd name="T35" fmla="*/ 4 h 164"/>
                  <a:gd name="T36" fmla="*/ 586 w 586"/>
                  <a:gd name="T37" fmla="*/ 160 h 164"/>
                  <a:gd name="T38" fmla="*/ 582 w 586"/>
                  <a:gd name="T39" fmla="*/ 160 h 164"/>
                  <a:gd name="T40" fmla="*/ 582 w 586"/>
                  <a:gd name="T41" fmla="*/ 164 h 164"/>
                  <a:gd name="T42" fmla="*/ 4 w 586"/>
                  <a:gd name="T43" fmla="*/ 164 h 164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586"/>
                  <a:gd name="T67" fmla="*/ 0 h 164"/>
                  <a:gd name="T68" fmla="*/ 586 w 586"/>
                  <a:gd name="T69" fmla="*/ 164 h 164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586" h="164">
                    <a:moveTo>
                      <a:pt x="4" y="164"/>
                    </a:moveTo>
                    <a:lnTo>
                      <a:pt x="0" y="164"/>
                    </a:lnTo>
                    <a:lnTo>
                      <a:pt x="8" y="164"/>
                    </a:lnTo>
                    <a:lnTo>
                      <a:pt x="8" y="160"/>
                    </a:lnTo>
                    <a:lnTo>
                      <a:pt x="12" y="160"/>
                    </a:lnTo>
                    <a:lnTo>
                      <a:pt x="12" y="156"/>
                    </a:lnTo>
                    <a:lnTo>
                      <a:pt x="578" y="156"/>
                    </a:lnTo>
                    <a:lnTo>
                      <a:pt x="578" y="8"/>
                    </a:lnTo>
                    <a:lnTo>
                      <a:pt x="12" y="8"/>
                    </a:lnTo>
                    <a:lnTo>
                      <a:pt x="582" y="8"/>
                    </a:lnTo>
                    <a:lnTo>
                      <a:pt x="582" y="4"/>
                    </a:lnTo>
                    <a:lnTo>
                      <a:pt x="582" y="8"/>
                    </a:lnTo>
                    <a:lnTo>
                      <a:pt x="586" y="8"/>
                    </a:lnTo>
                    <a:lnTo>
                      <a:pt x="586" y="4"/>
                    </a:lnTo>
                    <a:lnTo>
                      <a:pt x="582" y="4"/>
                    </a:lnTo>
                    <a:lnTo>
                      <a:pt x="586" y="4"/>
                    </a:lnTo>
                    <a:lnTo>
                      <a:pt x="586" y="0"/>
                    </a:lnTo>
                    <a:lnTo>
                      <a:pt x="586" y="4"/>
                    </a:lnTo>
                    <a:lnTo>
                      <a:pt x="586" y="160"/>
                    </a:lnTo>
                    <a:lnTo>
                      <a:pt x="582" y="160"/>
                    </a:lnTo>
                    <a:lnTo>
                      <a:pt x="582" y="164"/>
                    </a:lnTo>
                    <a:lnTo>
                      <a:pt x="4" y="16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99" name="Rectangle 131"/>
              <p:cNvSpPr>
                <a:spLocks noChangeArrowheads="1"/>
              </p:cNvSpPr>
              <p:nvPr/>
            </p:nvSpPr>
            <p:spPr bwMode="auto">
              <a:xfrm>
                <a:off x="692" y="3184"/>
                <a:ext cx="4" cy="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00" name="Freeform 132"/>
              <p:cNvSpPr>
                <a:spLocks noEditPoints="1"/>
              </p:cNvSpPr>
              <p:nvPr/>
            </p:nvSpPr>
            <p:spPr bwMode="auto">
              <a:xfrm>
                <a:off x="684" y="3024"/>
                <a:ext cx="586" cy="8"/>
              </a:xfrm>
              <a:custGeom>
                <a:avLst/>
                <a:gdLst>
                  <a:gd name="T0" fmla="*/ 582 w 586"/>
                  <a:gd name="T1" fmla="*/ 8 h 8"/>
                  <a:gd name="T2" fmla="*/ 582 w 586"/>
                  <a:gd name="T3" fmla="*/ 4 h 8"/>
                  <a:gd name="T4" fmla="*/ 586 w 586"/>
                  <a:gd name="T5" fmla="*/ 4 h 8"/>
                  <a:gd name="T6" fmla="*/ 586 w 586"/>
                  <a:gd name="T7" fmla="*/ 8 h 8"/>
                  <a:gd name="T8" fmla="*/ 582 w 586"/>
                  <a:gd name="T9" fmla="*/ 8 h 8"/>
                  <a:gd name="T10" fmla="*/ 12 w 586"/>
                  <a:gd name="T11" fmla="*/ 8 h 8"/>
                  <a:gd name="T12" fmla="*/ 12 w 586"/>
                  <a:gd name="T13" fmla="*/ 4 h 8"/>
                  <a:gd name="T14" fmla="*/ 12 w 586"/>
                  <a:gd name="T15" fmla="*/ 0 h 8"/>
                  <a:gd name="T16" fmla="*/ 8 w 586"/>
                  <a:gd name="T17" fmla="*/ 0 h 8"/>
                  <a:gd name="T18" fmla="*/ 8 w 586"/>
                  <a:gd name="T19" fmla="*/ 4 h 8"/>
                  <a:gd name="T20" fmla="*/ 8 w 586"/>
                  <a:gd name="T21" fmla="*/ 0 h 8"/>
                  <a:gd name="T22" fmla="*/ 0 w 586"/>
                  <a:gd name="T23" fmla="*/ 0 h 8"/>
                  <a:gd name="T24" fmla="*/ 0 w 586"/>
                  <a:gd name="T25" fmla="*/ 0 h 8"/>
                  <a:gd name="T26" fmla="*/ 4 w 586"/>
                  <a:gd name="T27" fmla="*/ 0 h 8"/>
                  <a:gd name="T28" fmla="*/ 582 w 586"/>
                  <a:gd name="T29" fmla="*/ 0 h 8"/>
                  <a:gd name="T30" fmla="*/ 582 w 586"/>
                  <a:gd name="T31" fmla="*/ 4 h 8"/>
                  <a:gd name="T32" fmla="*/ 582 w 586"/>
                  <a:gd name="T33" fmla="*/ 8 h 8"/>
                  <a:gd name="T34" fmla="*/ 12 w 586"/>
                  <a:gd name="T35" fmla="*/ 8 h 8"/>
                  <a:gd name="T36" fmla="*/ 582 w 586"/>
                  <a:gd name="T37" fmla="*/ 4 h 8"/>
                  <a:gd name="T38" fmla="*/ 582 w 586"/>
                  <a:gd name="T39" fmla="*/ 0 h 8"/>
                  <a:gd name="T40" fmla="*/ 586 w 586"/>
                  <a:gd name="T41" fmla="*/ 0 h 8"/>
                  <a:gd name="T42" fmla="*/ 586 w 586"/>
                  <a:gd name="T43" fmla="*/ 4 h 8"/>
                  <a:gd name="T44" fmla="*/ 582 w 586"/>
                  <a:gd name="T45" fmla="*/ 4 h 8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586"/>
                  <a:gd name="T70" fmla="*/ 0 h 8"/>
                  <a:gd name="T71" fmla="*/ 586 w 586"/>
                  <a:gd name="T72" fmla="*/ 8 h 8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586" h="8">
                    <a:moveTo>
                      <a:pt x="582" y="8"/>
                    </a:moveTo>
                    <a:lnTo>
                      <a:pt x="582" y="4"/>
                    </a:lnTo>
                    <a:lnTo>
                      <a:pt x="586" y="4"/>
                    </a:lnTo>
                    <a:lnTo>
                      <a:pt x="586" y="8"/>
                    </a:lnTo>
                    <a:lnTo>
                      <a:pt x="582" y="8"/>
                    </a:lnTo>
                    <a:close/>
                    <a:moveTo>
                      <a:pt x="12" y="8"/>
                    </a:moveTo>
                    <a:lnTo>
                      <a:pt x="12" y="4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582" y="0"/>
                    </a:lnTo>
                    <a:lnTo>
                      <a:pt x="582" y="4"/>
                    </a:lnTo>
                    <a:lnTo>
                      <a:pt x="582" y="8"/>
                    </a:lnTo>
                    <a:lnTo>
                      <a:pt x="12" y="8"/>
                    </a:lnTo>
                    <a:close/>
                    <a:moveTo>
                      <a:pt x="582" y="4"/>
                    </a:moveTo>
                    <a:lnTo>
                      <a:pt x="582" y="0"/>
                    </a:lnTo>
                    <a:lnTo>
                      <a:pt x="586" y="0"/>
                    </a:lnTo>
                    <a:lnTo>
                      <a:pt x="586" y="4"/>
                    </a:lnTo>
                    <a:lnTo>
                      <a:pt x="582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01" name="Rectangle 133"/>
              <p:cNvSpPr>
                <a:spLocks noChangeArrowheads="1"/>
              </p:cNvSpPr>
              <p:nvPr/>
            </p:nvSpPr>
            <p:spPr bwMode="auto">
              <a:xfrm>
                <a:off x="1266" y="3028"/>
                <a:ext cx="4" cy="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02" name="Freeform 134"/>
              <p:cNvSpPr>
                <a:spLocks/>
              </p:cNvSpPr>
              <p:nvPr/>
            </p:nvSpPr>
            <p:spPr bwMode="auto">
              <a:xfrm>
                <a:off x="684" y="3024"/>
                <a:ext cx="582" cy="8"/>
              </a:xfrm>
              <a:custGeom>
                <a:avLst/>
                <a:gdLst>
                  <a:gd name="T0" fmla="*/ 12 w 582"/>
                  <a:gd name="T1" fmla="*/ 8 h 8"/>
                  <a:gd name="T2" fmla="*/ 12 w 582"/>
                  <a:gd name="T3" fmla="*/ 4 h 8"/>
                  <a:gd name="T4" fmla="*/ 12 w 582"/>
                  <a:gd name="T5" fmla="*/ 0 h 8"/>
                  <a:gd name="T6" fmla="*/ 8 w 582"/>
                  <a:gd name="T7" fmla="*/ 0 h 8"/>
                  <a:gd name="T8" fmla="*/ 8 w 582"/>
                  <a:gd name="T9" fmla="*/ 4 h 8"/>
                  <a:gd name="T10" fmla="*/ 8 w 582"/>
                  <a:gd name="T11" fmla="*/ 0 h 8"/>
                  <a:gd name="T12" fmla="*/ 0 w 582"/>
                  <a:gd name="T13" fmla="*/ 0 h 8"/>
                  <a:gd name="T14" fmla="*/ 0 w 582"/>
                  <a:gd name="T15" fmla="*/ 0 h 8"/>
                  <a:gd name="T16" fmla="*/ 4 w 582"/>
                  <a:gd name="T17" fmla="*/ 0 h 8"/>
                  <a:gd name="T18" fmla="*/ 582 w 582"/>
                  <a:gd name="T19" fmla="*/ 0 h 8"/>
                  <a:gd name="T20" fmla="*/ 582 w 582"/>
                  <a:gd name="T21" fmla="*/ 4 h 8"/>
                  <a:gd name="T22" fmla="*/ 582 w 582"/>
                  <a:gd name="T23" fmla="*/ 8 h 8"/>
                  <a:gd name="T24" fmla="*/ 12 w 582"/>
                  <a:gd name="T25" fmla="*/ 8 h 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582"/>
                  <a:gd name="T40" fmla="*/ 0 h 8"/>
                  <a:gd name="T41" fmla="*/ 582 w 582"/>
                  <a:gd name="T42" fmla="*/ 8 h 8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582" h="8">
                    <a:moveTo>
                      <a:pt x="12" y="8"/>
                    </a:moveTo>
                    <a:lnTo>
                      <a:pt x="12" y="4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582" y="0"/>
                    </a:lnTo>
                    <a:lnTo>
                      <a:pt x="582" y="4"/>
                    </a:lnTo>
                    <a:lnTo>
                      <a:pt x="582" y="8"/>
                    </a:lnTo>
                    <a:lnTo>
                      <a:pt x="12" y="8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03" name="Rectangle 135"/>
              <p:cNvSpPr>
                <a:spLocks noChangeArrowheads="1"/>
              </p:cNvSpPr>
              <p:nvPr/>
            </p:nvSpPr>
            <p:spPr bwMode="auto">
              <a:xfrm>
                <a:off x="1266" y="3024"/>
                <a:ext cx="4" cy="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04" name="Rectangle 136"/>
              <p:cNvSpPr>
                <a:spLocks noChangeArrowheads="1"/>
              </p:cNvSpPr>
              <p:nvPr/>
            </p:nvSpPr>
            <p:spPr bwMode="auto">
              <a:xfrm>
                <a:off x="684" y="3032"/>
                <a:ext cx="4" cy="148"/>
              </a:xfrm>
              <a:prstGeom prst="rect">
                <a:avLst/>
              </a:prstGeom>
              <a:solidFill>
                <a:srgbClr val="7F7F7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05" name="Rectangle 137"/>
              <p:cNvSpPr>
                <a:spLocks noChangeArrowheads="1"/>
              </p:cNvSpPr>
              <p:nvPr/>
            </p:nvSpPr>
            <p:spPr bwMode="auto">
              <a:xfrm>
                <a:off x="684" y="3032"/>
                <a:ext cx="4" cy="1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06" name="Freeform 138"/>
              <p:cNvSpPr>
                <a:spLocks noEditPoints="1"/>
              </p:cNvSpPr>
              <p:nvPr/>
            </p:nvSpPr>
            <p:spPr bwMode="auto">
              <a:xfrm>
                <a:off x="684" y="3032"/>
                <a:ext cx="12" cy="156"/>
              </a:xfrm>
              <a:custGeom>
                <a:avLst/>
                <a:gdLst>
                  <a:gd name="T0" fmla="*/ 8 w 12"/>
                  <a:gd name="T1" fmla="*/ 156 h 156"/>
                  <a:gd name="T2" fmla="*/ 8 w 12"/>
                  <a:gd name="T3" fmla="*/ 152 h 156"/>
                  <a:gd name="T4" fmla="*/ 12 w 12"/>
                  <a:gd name="T5" fmla="*/ 152 h 156"/>
                  <a:gd name="T6" fmla="*/ 12 w 12"/>
                  <a:gd name="T7" fmla="*/ 156 h 156"/>
                  <a:gd name="T8" fmla="*/ 8 w 12"/>
                  <a:gd name="T9" fmla="*/ 156 h 156"/>
                  <a:gd name="T10" fmla="*/ 0 w 12"/>
                  <a:gd name="T11" fmla="*/ 156 h 156"/>
                  <a:gd name="T12" fmla="*/ 0 w 12"/>
                  <a:gd name="T13" fmla="*/ 152 h 156"/>
                  <a:gd name="T14" fmla="*/ 4 w 12"/>
                  <a:gd name="T15" fmla="*/ 152 h 156"/>
                  <a:gd name="T16" fmla="*/ 0 w 12"/>
                  <a:gd name="T17" fmla="*/ 152 h 156"/>
                  <a:gd name="T18" fmla="*/ 0 w 12"/>
                  <a:gd name="T19" fmla="*/ 148 h 156"/>
                  <a:gd name="T20" fmla="*/ 4 w 12"/>
                  <a:gd name="T21" fmla="*/ 148 h 156"/>
                  <a:gd name="T22" fmla="*/ 4 w 12"/>
                  <a:gd name="T23" fmla="*/ 0 h 156"/>
                  <a:gd name="T24" fmla="*/ 0 w 12"/>
                  <a:gd name="T25" fmla="*/ 0 h 156"/>
                  <a:gd name="T26" fmla="*/ 4 w 12"/>
                  <a:gd name="T27" fmla="*/ 0 h 156"/>
                  <a:gd name="T28" fmla="*/ 12 w 12"/>
                  <a:gd name="T29" fmla="*/ 0 h 156"/>
                  <a:gd name="T30" fmla="*/ 8 w 12"/>
                  <a:gd name="T31" fmla="*/ 0 h 156"/>
                  <a:gd name="T32" fmla="*/ 8 w 12"/>
                  <a:gd name="T33" fmla="*/ 148 h 156"/>
                  <a:gd name="T34" fmla="*/ 12 w 12"/>
                  <a:gd name="T35" fmla="*/ 148 h 156"/>
                  <a:gd name="T36" fmla="*/ 12 w 12"/>
                  <a:gd name="T37" fmla="*/ 152 h 156"/>
                  <a:gd name="T38" fmla="*/ 8 w 12"/>
                  <a:gd name="T39" fmla="*/ 152 h 156"/>
                  <a:gd name="T40" fmla="*/ 8 w 12"/>
                  <a:gd name="T41" fmla="*/ 156 h 156"/>
                  <a:gd name="T42" fmla="*/ 0 w 12"/>
                  <a:gd name="T43" fmla="*/ 156 h 15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2"/>
                  <a:gd name="T67" fmla="*/ 0 h 156"/>
                  <a:gd name="T68" fmla="*/ 12 w 12"/>
                  <a:gd name="T69" fmla="*/ 156 h 15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2" h="156">
                    <a:moveTo>
                      <a:pt x="8" y="156"/>
                    </a:moveTo>
                    <a:lnTo>
                      <a:pt x="8" y="152"/>
                    </a:lnTo>
                    <a:lnTo>
                      <a:pt x="12" y="152"/>
                    </a:lnTo>
                    <a:lnTo>
                      <a:pt x="12" y="156"/>
                    </a:lnTo>
                    <a:lnTo>
                      <a:pt x="8" y="156"/>
                    </a:lnTo>
                    <a:close/>
                    <a:moveTo>
                      <a:pt x="0" y="156"/>
                    </a:moveTo>
                    <a:lnTo>
                      <a:pt x="0" y="152"/>
                    </a:lnTo>
                    <a:lnTo>
                      <a:pt x="4" y="152"/>
                    </a:lnTo>
                    <a:lnTo>
                      <a:pt x="0" y="152"/>
                    </a:lnTo>
                    <a:lnTo>
                      <a:pt x="0" y="148"/>
                    </a:lnTo>
                    <a:lnTo>
                      <a:pt x="4" y="148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148"/>
                    </a:lnTo>
                    <a:lnTo>
                      <a:pt x="12" y="148"/>
                    </a:lnTo>
                    <a:lnTo>
                      <a:pt x="12" y="152"/>
                    </a:lnTo>
                    <a:lnTo>
                      <a:pt x="8" y="152"/>
                    </a:lnTo>
                    <a:lnTo>
                      <a:pt x="8" y="156"/>
                    </a:lnTo>
                    <a:lnTo>
                      <a:pt x="0" y="156"/>
                    </a:lnTo>
                    <a:close/>
                  </a:path>
                </a:pathLst>
              </a:custGeom>
              <a:solidFill>
                <a:srgbClr val="3F3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07" name="Rectangle 139"/>
              <p:cNvSpPr>
                <a:spLocks noChangeArrowheads="1"/>
              </p:cNvSpPr>
              <p:nvPr/>
            </p:nvSpPr>
            <p:spPr bwMode="auto">
              <a:xfrm>
                <a:off x="692" y="3184"/>
                <a:ext cx="4" cy="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08" name="Freeform 140"/>
              <p:cNvSpPr>
                <a:spLocks/>
              </p:cNvSpPr>
              <p:nvPr/>
            </p:nvSpPr>
            <p:spPr bwMode="auto">
              <a:xfrm>
                <a:off x="684" y="3032"/>
                <a:ext cx="12" cy="156"/>
              </a:xfrm>
              <a:custGeom>
                <a:avLst/>
                <a:gdLst>
                  <a:gd name="T0" fmla="*/ 0 w 12"/>
                  <a:gd name="T1" fmla="*/ 156 h 156"/>
                  <a:gd name="T2" fmla="*/ 0 w 12"/>
                  <a:gd name="T3" fmla="*/ 152 h 156"/>
                  <a:gd name="T4" fmla="*/ 4 w 12"/>
                  <a:gd name="T5" fmla="*/ 152 h 156"/>
                  <a:gd name="T6" fmla="*/ 0 w 12"/>
                  <a:gd name="T7" fmla="*/ 152 h 156"/>
                  <a:gd name="T8" fmla="*/ 0 w 12"/>
                  <a:gd name="T9" fmla="*/ 148 h 156"/>
                  <a:gd name="T10" fmla="*/ 4 w 12"/>
                  <a:gd name="T11" fmla="*/ 148 h 156"/>
                  <a:gd name="T12" fmla="*/ 4 w 12"/>
                  <a:gd name="T13" fmla="*/ 0 h 156"/>
                  <a:gd name="T14" fmla="*/ 0 w 12"/>
                  <a:gd name="T15" fmla="*/ 0 h 156"/>
                  <a:gd name="T16" fmla="*/ 4 w 12"/>
                  <a:gd name="T17" fmla="*/ 0 h 156"/>
                  <a:gd name="T18" fmla="*/ 12 w 12"/>
                  <a:gd name="T19" fmla="*/ 0 h 156"/>
                  <a:gd name="T20" fmla="*/ 8 w 12"/>
                  <a:gd name="T21" fmla="*/ 0 h 156"/>
                  <a:gd name="T22" fmla="*/ 8 w 12"/>
                  <a:gd name="T23" fmla="*/ 148 h 156"/>
                  <a:gd name="T24" fmla="*/ 12 w 12"/>
                  <a:gd name="T25" fmla="*/ 148 h 156"/>
                  <a:gd name="T26" fmla="*/ 12 w 12"/>
                  <a:gd name="T27" fmla="*/ 152 h 156"/>
                  <a:gd name="T28" fmla="*/ 8 w 12"/>
                  <a:gd name="T29" fmla="*/ 152 h 156"/>
                  <a:gd name="T30" fmla="*/ 8 w 12"/>
                  <a:gd name="T31" fmla="*/ 156 h 156"/>
                  <a:gd name="T32" fmla="*/ 0 w 12"/>
                  <a:gd name="T33" fmla="*/ 156 h 15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2"/>
                  <a:gd name="T52" fmla="*/ 0 h 156"/>
                  <a:gd name="T53" fmla="*/ 12 w 12"/>
                  <a:gd name="T54" fmla="*/ 156 h 15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2" h="156">
                    <a:moveTo>
                      <a:pt x="0" y="156"/>
                    </a:moveTo>
                    <a:lnTo>
                      <a:pt x="0" y="152"/>
                    </a:lnTo>
                    <a:lnTo>
                      <a:pt x="4" y="152"/>
                    </a:lnTo>
                    <a:lnTo>
                      <a:pt x="0" y="152"/>
                    </a:lnTo>
                    <a:lnTo>
                      <a:pt x="0" y="148"/>
                    </a:lnTo>
                    <a:lnTo>
                      <a:pt x="4" y="148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148"/>
                    </a:lnTo>
                    <a:lnTo>
                      <a:pt x="12" y="148"/>
                    </a:lnTo>
                    <a:lnTo>
                      <a:pt x="12" y="152"/>
                    </a:lnTo>
                    <a:lnTo>
                      <a:pt x="8" y="152"/>
                    </a:lnTo>
                    <a:lnTo>
                      <a:pt x="8" y="156"/>
                    </a:lnTo>
                    <a:lnTo>
                      <a:pt x="0" y="15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09" name="Freeform 141"/>
              <p:cNvSpPr>
                <a:spLocks/>
              </p:cNvSpPr>
              <p:nvPr/>
            </p:nvSpPr>
            <p:spPr bwMode="auto">
              <a:xfrm>
                <a:off x="684" y="3024"/>
                <a:ext cx="12" cy="8"/>
              </a:xfrm>
              <a:custGeom>
                <a:avLst/>
                <a:gdLst>
                  <a:gd name="T0" fmla="*/ 4 w 12"/>
                  <a:gd name="T1" fmla="*/ 8 h 8"/>
                  <a:gd name="T2" fmla="*/ 0 w 12"/>
                  <a:gd name="T3" fmla="*/ 8 h 8"/>
                  <a:gd name="T4" fmla="*/ 0 w 12"/>
                  <a:gd name="T5" fmla="*/ 4 h 8"/>
                  <a:gd name="T6" fmla="*/ 4 w 12"/>
                  <a:gd name="T7" fmla="*/ 4 h 8"/>
                  <a:gd name="T8" fmla="*/ 0 w 12"/>
                  <a:gd name="T9" fmla="*/ 4 h 8"/>
                  <a:gd name="T10" fmla="*/ 0 w 12"/>
                  <a:gd name="T11" fmla="*/ 0 h 8"/>
                  <a:gd name="T12" fmla="*/ 8 w 12"/>
                  <a:gd name="T13" fmla="*/ 0 h 8"/>
                  <a:gd name="T14" fmla="*/ 8 w 12"/>
                  <a:gd name="T15" fmla="*/ 4 h 8"/>
                  <a:gd name="T16" fmla="*/ 8 w 12"/>
                  <a:gd name="T17" fmla="*/ 0 h 8"/>
                  <a:gd name="T18" fmla="*/ 12 w 12"/>
                  <a:gd name="T19" fmla="*/ 0 h 8"/>
                  <a:gd name="T20" fmla="*/ 12 w 12"/>
                  <a:gd name="T21" fmla="*/ 4 h 8"/>
                  <a:gd name="T22" fmla="*/ 12 w 12"/>
                  <a:gd name="T23" fmla="*/ 8 h 8"/>
                  <a:gd name="T24" fmla="*/ 4 w 12"/>
                  <a:gd name="T25" fmla="*/ 8 h 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2"/>
                  <a:gd name="T40" fmla="*/ 0 h 8"/>
                  <a:gd name="T41" fmla="*/ 12 w 12"/>
                  <a:gd name="T42" fmla="*/ 8 h 8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2" h="8">
                    <a:moveTo>
                      <a:pt x="4" y="8"/>
                    </a:moveTo>
                    <a:lnTo>
                      <a:pt x="0" y="8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2" y="4"/>
                    </a:lnTo>
                    <a:lnTo>
                      <a:pt x="12" y="8"/>
                    </a:ln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10" name="Freeform 142"/>
              <p:cNvSpPr>
                <a:spLocks/>
              </p:cNvSpPr>
              <p:nvPr/>
            </p:nvSpPr>
            <p:spPr bwMode="auto">
              <a:xfrm>
                <a:off x="684" y="3024"/>
                <a:ext cx="12" cy="8"/>
              </a:xfrm>
              <a:custGeom>
                <a:avLst/>
                <a:gdLst>
                  <a:gd name="T0" fmla="*/ 4 w 12"/>
                  <a:gd name="T1" fmla="*/ 8 h 8"/>
                  <a:gd name="T2" fmla="*/ 0 w 12"/>
                  <a:gd name="T3" fmla="*/ 8 h 8"/>
                  <a:gd name="T4" fmla="*/ 0 w 12"/>
                  <a:gd name="T5" fmla="*/ 4 h 8"/>
                  <a:gd name="T6" fmla="*/ 4 w 12"/>
                  <a:gd name="T7" fmla="*/ 4 h 8"/>
                  <a:gd name="T8" fmla="*/ 0 w 12"/>
                  <a:gd name="T9" fmla="*/ 4 h 8"/>
                  <a:gd name="T10" fmla="*/ 0 w 12"/>
                  <a:gd name="T11" fmla="*/ 0 h 8"/>
                  <a:gd name="T12" fmla="*/ 8 w 12"/>
                  <a:gd name="T13" fmla="*/ 0 h 8"/>
                  <a:gd name="T14" fmla="*/ 8 w 12"/>
                  <a:gd name="T15" fmla="*/ 4 h 8"/>
                  <a:gd name="T16" fmla="*/ 8 w 12"/>
                  <a:gd name="T17" fmla="*/ 0 h 8"/>
                  <a:gd name="T18" fmla="*/ 12 w 12"/>
                  <a:gd name="T19" fmla="*/ 0 h 8"/>
                  <a:gd name="T20" fmla="*/ 12 w 12"/>
                  <a:gd name="T21" fmla="*/ 4 h 8"/>
                  <a:gd name="T22" fmla="*/ 12 w 12"/>
                  <a:gd name="T23" fmla="*/ 8 h 8"/>
                  <a:gd name="T24" fmla="*/ 4 w 12"/>
                  <a:gd name="T25" fmla="*/ 8 h 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2"/>
                  <a:gd name="T40" fmla="*/ 0 h 8"/>
                  <a:gd name="T41" fmla="*/ 12 w 12"/>
                  <a:gd name="T42" fmla="*/ 8 h 8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2" h="8">
                    <a:moveTo>
                      <a:pt x="4" y="8"/>
                    </a:moveTo>
                    <a:lnTo>
                      <a:pt x="0" y="8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2" y="4"/>
                    </a:lnTo>
                    <a:lnTo>
                      <a:pt x="12" y="8"/>
                    </a:lnTo>
                    <a:lnTo>
                      <a:pt x="4" y="8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11" name="Rectangle 143"/>
              <p:cNvSpPr>
                <a:spLocks noChangeArrowheads="1"/>
              </p:cNvSpPr>
              <p:nvPr/>
            </p:nvSpPr>
            <p:spPr bwMode="auto">
              <a:xfrm>
                <a:off x="3556" y="2924"/>
                <a:ext cx="104" cy="148"/>
              </a:xfrm>
              <a:prstGeom prst="rect">
                <a:avLst/>
              </a:prstGeom>
              <a:solidFill>
                <a:srgbClr val="FFFF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12" name="Rectangle 144"/>
              <p:cNvSpPr>
                <a:spLocks noChangeArrowheads="1"/>
              </p:cNvSpPr>
              <p:nvPr/>
            </p:nvSpPr>
            <p:spPr bwMode="auto">
              <a:xfrm>
                <a:off x="3556" y="2924"/>
                <a:ext cx="104" cy="1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13" name="Freeform 145"/>
              <p:cNvSpPr>
                <a:spLocks/>
              </p:cNvSpPr>
              <p:nvPr/>
            </p:nvSpPr>
            <p:spPr bwMode="auto">
              <a:xfrm>
                <a:off x="3548" y="2924"/>
                <a:ext cx="116" cy="156"/>
              </a:xfrm>
              <a:custGeom>
                <a:avLst/>
                <a:gdLst>
                  <a:gd name="T0" fmla="*/ 4 w 116"/>
                  <a:gd name="T1" fmla="*/ 156 h 156"/>
                  <a:gd name="T2" fmla="*/ 0 w 116"/>
                  <a:gd name="T3" fmla="*/ 156 h 156"/>
                  <a:gd name="T4" fmla="*/ 0 w 116"/>
                  <a:gd name="T5" fmla="*/ 152 h 156"/>
                  <a:gd name="T6" fmla="*/ 4 w 116"/>
                  <a:gd name="T7" fmla="*/ 152 h 156"/>
                  <a:gd name="T8" fmla="*/ 0 w 116"/>
                  <a:gd name="T9" fmla="*/ 152 h 156"/>
                  <a:gd name="T10" fmla="*/ 0 w 116"/>
                  <a:gd name="T11" fmla="*/ 0 h 156"/>
                  <a:gd name="T12" fmla="*/ 4 w 116"/>
                  <a:gd name="T13" fmla="*/ 0 h 156"/>
                  <a:gd name="T14" fmla="*/ 112 w 116"/>
                  <a:gd name="T15" fmla="*/ 0 h 156"/>
                  <a:gd name="T16" fmla="*/ 8 w 116"/>
                  <a:gd name="T17" fmla="*/ 0 h 156"/>
                  <a:gd name="T18" fmla="*/ 8 w 116"/>
                  <a:gd name="T19" fmla="*/ 148 h 156"/>
                  <a:gd name="T20" fmla="*/ 112 w 116"/>
                  <a:gd name="T21" fmla="*/ 148 h 156"/>
                  <a:gd name="T22" fmla="*/ 112 w 116"/>
                  <a:gd name="T23" fmla="*/ 152 h 156"/>
                  <a:gd name="T24" fmla="*/ 116 w 116"/>
                  <a:gd name="T25" fmla="*/ 152 h 156"/>
                  <a:gd name="T26" fmla="*/ 112 w 116"/>
                  <a:gd name="T27" fmla="*/ 152 h 156"/>
                  <a:gd name="T28" fmla="*/ 112 w 116"/>
                  <a:gd name="T29" fmla="*/ 156 h 156"/>
                  <a:gd name="T30" fmla="*/ 4 w 116"/>
                  <a:gd name="T31" fmla="*/ 156 h 1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16"/>
                  <a:gd name="T49" fmla="*/ 0 h 156"/>
                  <a:gd name="T50" fmla="*/ 116 w 116"/>
                  <a:gd name="T51" fmla="*/ 156 h 15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16" h="156">
                    <a:moveTo>
                      <a:pt x="4" y="156"/>
                    </a:moveTo>
                    <a:lnTo>
                      <a:pt x="0" y="156"/>
                    </a:lnTo>
                    <a:lnTo>
                      <a:pt x="0" y="152"/>
                    </a:lnTo>
                    <a:lnTo>
                      <a:pt x="4" y="152"/>
                    </a:lnTo>
                    <a:lnTo>
                      <a:pt x="0" y="152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112" y="0"/>
                    </a:lnTo>
                    <a:lnTo>
                      <a:pt x="8" y="0"/>
                    </a:lnTo>
                    <a:lnTo>
                      <a:pt x="8" y="148"/>
                    </a:lnTo>
                    <a:lnTo>
                      <a:pt x="112" y="148"/>
                    </a:lnTo>
                    <a:lnTo>
                      <a:pt x="112" y="152"/>
                    </a:lnTo>
                    <a:lnTo>
                      <a:pt x="116" y="152"/>
                    </a:lnTo>
                    <a:lnTo>
                      <a:pt x="112" y="152"/>
                    </a:lnTo>
                    <a:lnTo>
                      <a:pt x="112" y="156"/>
                    </a:lnTo>
                    <a:lnTo>
                      <a:pt x="4" y="156"/>
                    </a:lnTo>
                    <a:close/>
                  </a:path>
                </a:pathLst>
              </a:custGeom>
              <a:solidFill>
                <a:srgbClr val="7F7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14" name="Freeform 146"/>
              <p:cNvSpPr>
                <a:spLocks/>
              </p:cNvSpPr>
              <p:nvPr/>
            </p:nvSpPr>
            <p:spPr bwMode="auto">
              <a:xfrm>
                <a:off x="3548" y="2924"/>
                <a:ext cx="116" cy="156"/>
              </a:xfrm>
              <a:custGeom>
                <a:avLst/>
                <a:gdLst>
                  <a:gd name="T0" fmla="*/ 4 w 116"/>
                  <a:gd name="T1" fmla="*/ 156 h 156"/>
                  <a:gd name="T2" fmla="*/ 0 w 116"/>
                  <a:gd name="T3" fmla="*/ 156 h 156"/>
                  <a:gd name="T4" fmla="*/ 0 w 116"/>
                  <a:gd name="T5" fmla="*/ 152 h 156"/>
                  <a:gd name="T6" fmla="*/ 4 w 116"/>
                  <a:gd name="T7" fmla="*/ 152 h 156"/>
                  <a:gd name="T8" fmla="*/ 0 w 116"/>
                  <a:gd name="T9" fmla="*/ 152 h 156"/>
                  <a:gd name="T10" fmla="*/ 0 w 116"/>
                  <a:gd name="T11" fmla="*/ 0 h 156"/>
                  <a:gd name="T12" fmla="*/ 4 w 116"/>
                  <a:gd name="T13" fmla="*/ 0 h 156"/>
                  <a:gd name="T14" fmla="*/ 112 w 116"/>
                  <a:gd name="T15" fmla="*/ 0 h 156"/>
                  <a:gd name="T16" fmla="*/ 8 w 116"/>
                  <a:gd name="T17" fmla="*/ 0 h 156"/>
                  <a:gd name="T18" fmla="*/ 8 w 116"/>
                  <a:gd name="T19" fmla="*/ 148 h 156"/>
                  <a:gd name="T20" fmla="*/ 112 w 116"/>
                  <a:gd name="T21" fmla="*/ 148 h 156"/>
                  <a:gd name="T22" fmla="*/ 112 w 116"/>
                  <a:gd name="T23" fmla="*/ 152 h 156"/>
                  <a:gd name="T24" fmla="*/ 116 w 116"/>
                  <a:gd name="T25" fmla="*/ 152 h 156"/>
                  <a:gd name="T26" fmla="*/ 112 w 116"/>
                  <a:gd name="T27" fmla="*/ 152 h 156"/>
                  <a:gd name="T28" fmla="*/ 112 w 116"/>
                  <a:gd name="T29" fmla="*/ 156 h 156"/>
                  <a:gd name="T30" fmla="*/ 4 w 116"/>
                  <a:gd name="T31" fmla="*/ 156 h 1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16"/>
                  <a:gd name="T49" fmla="*/ 0 h 156"/>
                  <a:gd name="T50" fmla="*/ 116 w 116"/>
                  <a:gd name="T51" fmla="*/ 156 h 15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16" h="156">
                    <a:moveTo>
                      <a:pt x="4" y="156"/>
                    </a:moveTo>
                    <a:lnTo>
                      <a:pt x="0" y="156"/>
                    </a:lnTo>
                    <a:lnTo>
                      <a:pt x="0" y="152"/>
                    </a:lnTo>
                    <a:lnTo>
                      <a:pt x="4" y="152"/>
                    </a:lnTo>
                    <a:lnTo>
                      <a:pt x="0" y="152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112" y="0"/>
                    </a:lnTo>
                    <a:lnTo>
                      <a:pt x="8" y="0"/>
                    </a:lnTo>
                    <a:lnTo>
                      <a:pt x="8" y="148"/>
                    </a:lnTo>
                    <a:lnTo>
                      <a:pt x="112" y="148"/>
                    </a:lnTo>
                    <a:lnTo>
                      <a:pt x="112" y="152"/>
                    </a:lnTo>
                    <a:lnTo>
                      <a:pt x="116" y="152"/>
                    </a:lnTo>
                    <a:lnTo>
                      <a:pt x="112" y="152"/>
                    </a:lnTo>
                    <a:lnTo>
                      <a:pt x="112" y="156"/>
                    </a:lnTo>
                    <a:lnTo>
                      <a:pt x="4" y="15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15" name="Freeform 147"/>
              <p:cNvSpPr>
                <a:spLocks/>
              </p:cNvSpPr>
              <p:nvPr/>
            </p:nvSpPr>
            <p:spPr bwMode="auto">
              <a:xfrm>
                <a:off x="3548" y="2916"/>
                <a:ext cx="112" cy="8"/>
              </a:xfrm>
              <a:custGeom>
                <a:avLst/>
                <a:gdLst>
                  <a:gd name="T0" fmla="*/ 4 w 112"/>
                  <a:gd name="T1" fmla="*/ 8 h 8"/>
                  <a:gd name="T2" fmla="*/ 0 w 112"/>
                  <a:gd name="T3" fmla="*/ 8 h 8"/>
                  <a:gd name="T4" fmla="*/ 0 w 112"/>
                  <a:gd name="T5" fmla="*/ 4 h 8"/>
                  <a:gd name="T6" fmla="*/ 4 w 112"/>
                  <a:gd name="T7" fmla="*/ 4 h 8"/>
                  <a:gd name="T8" fmla="*/ 0 w 112"/>
                  <a:gd name="T9" fmla="*/ 4 h 8"/>
                  <a:gd name="T10" fmla="*/ 0 w 112"/>
                  <a:gd name="T11" fmla="*/ 0 h 8"/>
                  <a:gd name="T12" fmla="*/ 4 w 112"/>
                  <a:gd name="T13" fmla="*/ 0 h 8"/>
                  <a:gd name="T14" fmla="*/ 112 w 112"/>
                  <a:gd name="T15" fmla="*/ 0 h 8"/>
                  <a:gd name="T16" fmla="*/ 112 w 112"/>
                  <a:gd name="T17" fmla="*/ 4 h 8"/>
                  <a:gd name="T18" fmla="*/ 112 w 112"/>
                  <a:gd name="T19" fmla="*/ 8 h 8"/>
                  <a:gd name="T20" fmla="*/ 4 w 112"/>
                  <a:gd name="T21" fmla="*/ 8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12"/>
                  <a:gd name="T34" fmla="*/ 0 h 8"/>
                  <a:gd name="T35" fmla="*/ 112 w 112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12" h="8">
                    <a:moveTo>
                      <a:pt x="4" y="8"/>
                    </a:moveTo>
                    <a:lnTo>
                      <a:pt x="0" y="8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112" y="0"/>
                    </a:lnTo>
                    <a:lnTo>
                      <a:pt x="112" y="4"/>
                    </a:lnTo>
                    <a:lnTo>
                      <a:pt x="112" y="8"/>
                    </a:ln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16" name="Freeform 148"/>
              <p:cNvSpPr>
                <a:spLocks/>
              </p:cNvSpPr>
              <p:nvPr/>
            </p:nvSpPr>
            <p:spPr bwMode="auto">
              <a:xfrm>
                <a:off x="3548" y="2916"/>
                <a:ext cx="112" cy="8"/>
              </a:xfrm>
              <a:custGeom>
                <a:avLst/>
                <a:gdLst>
                  <a:gd name="T0" fmla="*/ 4 w 112"/>
                  <a:gd name="T1" fmla="*/ 8 h 8"/>
                  <a:gd name="T2" fmla="*/ 0 w 112"/>
                  <a:gd name="T3" fmla="*/ 8 h 8"/>
                  <a:gd name="T4" fmla="*/ 0 w 112"/>
                  <a:gd name="T5" fmla="*/ 4 h 8"/>
                  <a:gd name="T6" fmla="*/ 4 w 112"/>
                  <a:gd name="T7" fmla="*/ 4 h 8"/>
                  <a:gd name="T8" fmla="*/ 0 w 112"/>
                  <a:gd name="T9" fmla="*/ 4 h 8"/>
                  <a:gd name="T10" fmla="*/ 0 w 112"/>
                  <a:gd name="T11" fmla="*/ 0 h 8"/>
                  <a:gd name="T12" fmla="*/ 4 w 112"/>
                  <a:gd name="T13" fmla="*/ 0 h 8"/>
                  <a:gd name="T14" fmla="*/ 112 w 112"/>
                  <a:gd name="T15" fmla="*/ 0 h 8"/>
                  <a:gd name="T16" fmla="*/ 112 w 112"/>
                  <a:gd name="T17" fmla="*/ 4 h 8"/>
                  <a:gd name="T18" fmla="*/ 112 w 112"/>
                  <a:gd name="T19" fmla="*/ 8 h 8"/>
                  <a:gd name="T20" fmla="*/ 4 w 112"/>
                  <a:gd name="T21" fmla="*/ 8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12"/>
                  <a:gd name="T34" fmla="*/ 0 h 8"/>
                  <a:gd name="T35" fmla="*/ 112 w 112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12" h="8">
                    <a:moveTo>
                      <a:pt x="4" y="8"/>
                    </a:moveTo>
                    <a:lnTo>
                      <a:pt x="0" y="8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112" y="0"/>
                    </a:lnTo>
                    <a:lnTo>
                      <a:pt x="112" y="4"/>
                    </a:lnTo>
                    <a:lnTo>
                      <a:pt x="112" y="8"/>
                    </a:lnTo>
                    <a:lnTo>
                      <a:pt x="4" y="8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17" name="Rectangle 149"/>
              <p:cNvSpPr>
                <a:spLocks noChangeArrowheads="1"/>
              </p:cNvSpPr>
              <p:nvPr/>
            </p:nvSpPr>
            <p:spPr bwMode="auto">
              <a:xfrm>
                <a:off x="3668" y="2924"/>
                <a:ext cx="606" cy="148"/>
              </a:xfrm>
              <a:prstGeom prst="rect">
                <a:avLst/>
              </a:prstGeom>
              <a:solidFill>
                <a:srgbClr val="FFFF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18" name="Rectangle 150"/>
              <p:cNvSpPr>
                <a:spLocks noChangeArrowheads="1"/>
              </p:cNvSpPr>
              <p:nvPr/>
            </p:nvSpPr>
            <p:spPr bwMode="auto">
              <a:xfrm>
                <a:off x="3668" y="2924"/>
                <a:ext cx="606" cy="1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19" name="Freeform 151"/>
              <p:cNvSpPr>
                <a:spLocks noEditPoints="1"/>
              </p:cNvSpPr>
              <p:nvPr/>
            </p:nvSpPr>
            <p:spPr bwMode="auto">
              <a:xfrm>
                <a:off x="3660" y="2924"/>
                <a:ext cx="624" cy="156"/>
              </a:xfrm>
              <a:custGeom>
                <a:avLst/>
                <a:gdLst>
                  <a:gd name="T0" fmla="*/ 620 w 624"/>
                  <a:gd name="T1" fmla="*/ 156 h 156"/>
                  <a:gd name="T2" fmla="*/ 620 w 624"/>
                  <a:gd name="T3" fmla="*/ 156 h 156"/>
                  <a:gd name="T4" fmla="*/ 624 w 624"/>
                  <a:gd name="T5" fmla="*/ 156 h 156"/>
                  <a:gd name="T6" fmla="*/ 624 w 624"/>
                  <a:gd name="T7" fmla="*/ 156 h 156"/>
                  <a:gd name="T8" fmla="*/ 620 w 624"/>
                  <a:gd name="T9" fmla="*/ 156 h 156"/>
                  <a:gd name="T10" fmla="*/ 4 w 624"/>
                  <a:gd name="T11" fmla="*/ 156 h 156"/>
                  <a:gd name="T12" fmla="*/ 0 w 624"/>
                  <a:gd name="T13" fmla="*/ 156 h 156"/>
                  <a:gd name="T14" fmla="*/ 0 w 624"/>
                  <a:gd name="T15" fmla="*/ 152 h 156"/>
                  <a:gd name="T16" fmla="*/ 4 w 624"/>
                  <a:gd name="T17" fmla="*/ 152 h 156"/>
                  <a:gd name="T18" fmla="*/ 0 w 624"/>
                  <a:gd name="T19" fmla="*/ 152 h 156"/>
                  <a:gd name="T20" fmla="*/ 0 w 624"/>
                  <a:gd name="T21" fmla="*/ 0 h 156"/>
                  <a:gd name="T22" fmla="*/ 4 w 624"/>
                  <a:gd name="T23" fmla="*/ 0 h 156"/>
                  <a:gd name="T24" fmla="*/ 614 w 624"/>
                  <a:gd name="T25" fmla="*/ 0 h 156"/>
                  <a:gd name="T26" fmla="*/ 8 w 624"/>
                  <a:gd name="T27" fmla="*/ 0 h 156"/>
                  <a:gd name="T28" fmla="*/ 8 w 624"/>
                  <a:gd name="T29" fmla="*/ 148 h 156"/>
                  <a:gd name="T30" fmla="*/ 614 w 624"/>
                  <a:gd name="T31" fmla="*/ 148 h 156"/>
                  <a:gd name="T32" fmla="*/ 614 w 624"/>
                  <a:gd name="T33" fmla="*/ 152 h 156"/>
                  <a:gd name="T34" fmla="*/ 618 w 624"/>
                  <a:gd name="T35" fmla="*/ 152 h 156"/>
                  <a:gd name="T36" fmla="*/ 614 w 624"/>
                  <a:gd name="T37" fmla="*/ 152 h 156"/>
                  <a:gd name="T38" fmla="*/ 614 w 624"/>
                  <a:gd name="T39" fmla="*/ 156 h 156"/>
                  <a:gd name="T40" fmla="*/ 618 w 624"/>
                  <a:gd name="T41" fmla="*/ 156 h 156"/>
                  <a:gd name="T42" fmla="*/ 620 w 624"/>
                  <a:gd name="T43" fmla="*/ 156 h 156"/>
                  <a:gd name="T44" fmla="*/ 620 w 624"/>
                  <a:gd name="T45" fmla="*/ 156 h 156"/>
                  <a:gd name="T46" fmla="*/ 4 w 624"/>
                  <a:gd name="T47" fmla="*/ 156 h 15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624"/>
                  <a:gd name="T73" fmla="*/ 0 h 156"/>
                  <a:gd name="T74" fmla="*/ 624 w 624"/>
                  <a:gd name="T75" fmla="*/ 156 h 15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624" h="156">
                    <a:moveTo>
                      <a:pt x="620" y="156"/>
                    </a:moveTo>
                    <a:lnTo>
                      <a:pt x="620" y="156"/>
                    </a:lnTo>
                    <a:lnTo>
                      <a:pt x="624" y="156"/>
                    </a:lnTo>
                    <a:lnTo>
                      <a:pt x="620" y="156"/>
                    </a:lnTo>
                    <a:close/>
                    <a:moveTo>
                      <a:pt x="4" y="156"/>
                    </a:moveTo>
                    <a:lnTo>
                      <a:pt x="0" y="156"/>
                    </a:lnTo>
                    <a:lnTo>
                      <a:pt x="0" y="152"/>
                    </a:lnTo>
                    <a:lnTo>
                      <a:pt x="4" y="152"/>
                    </a:lnTo>
                    <a:lnTo>
                      <a:pt x="0" y="152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614" y="0"/>
                    </a:lnTo>
                    <a:lnTo>
                      <a:pt x="8" y="0"/>
                    </a:lnTo>
                    <a:lnTo>
                      <a:pt x="8" y="148"/>
                    </a:lnTo>
                    <a:lnTo>
                      <a:pt x="614" y="148"/>
                    </a:lnTo>
                    <a:lnTo>
                      <a:pt x="614" y="152"/>
                    </a:lnTo>
                    <a:lnTo>
                      <a:pt x="618" y="152"/>
                    </a:lnTo>
                    <a:lnTo>
                      <a:pt x="614" y="152"/>
                    </a:lnTo>
                    <a:lnTo>
                      <a:pt x="614" y="156"/>
                    </a:lnTo>
                    <a:lnTo>
                      <a:pt x="618" y="156"/>
                    </a:lnTo>
                    <a:lnTo>
                      <a:pt x="620" y="156"/>
                    </a:lnTo>
                    <a:lnTo>
                      <a:pt x="4" y="156"/>
                    </a:lnTo>
                    <a:close/>
                  </a:path>
                </a:pathLst>
              </a:custGeom>
              <a:solidFill>
                <a:srgbClr val="7F7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20" name="Rectangle 152"/>
              <p:cNvSpPr>
                <a:spLocks noChangeArrowheads="1"/>
              </p:cNvSpPr>
              <p:nvPr/>
            </p:nvSpPr>
            <p:spPr bwMode="auto">
              <a:xfrm>
                <a:off x="4280" y="3080"/>
                <a:ext cx="4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21" name="Freeform 153"/>
              <p:cNvSpPr>
                <a:spLocks/>
              </p:cNvSpPr>
              <p:nvPr/>
            </p:nvSpPr>
            <p:spPr bwMode="auto">
              <a:xfrm>
                <a:off x="3660" y="2924"/>
                <a:ext cx="620" cy="156"/>
              </a:xfrm>
              <a:custGeom>
                <a:avLst/>
                <a:gdLst>
                  <a:gd name="T0" fmla="*/ 4 w 620"/>
                  <a:gd name="T1" fmla="*/ 156 h 156"/>
                  <a:gd name="T2" fmla="*/ 0 w 620"/>
                  <a:gd name="T3" fmla="*/ 156 h 156"/>
                  <a:gd name="T4" fmla="*/ 0 w 620"/>
                  <a:gd name="T5" fmla="*/ 152 h 156"/>
                  <a:gd name="T6" fmla="*/ 4 w 620"/>
                  <a:gd name="T7" fmla="*/ 152 h 156"/>
                  <a:gd name="T8" fmla="*/ 0 w 620"/>
                  <a:gd name="T9" fmla="*/ 152 h 156"/>
                  <a:gd name="T10" fmla="*/ 0 w 620"/>
                  <a:gd name="T11" fmla="*/ 0 h 156"/>
                  <a:gd name="T12" fmla="*/ 4 w 620"/>
                  <a:gd name="T13" fmla="*/ 0 h 156"/>
                  <a:gd name="T14" fmla="*/ 614 w 620"/>
                  <a:gd name="T15" fmla="*/ 0 h 156"/>
                  <a:gd name="T16" fmla="*/ 8 w 620"/>
                  <a:gd name="T17" fmla="*/ 0 h 156"/>
                  <a:gd name="T18" fmla="*/ 8 w 620"/>
                  <a:gd name="T19" fmla="*/ 148 h 156"/>
                  <a:gd name="T20" fmla="*/ 614 w 620"/>
                  <a:gd name="T21" fmla="*/ 148 h 156"/>
                  <a:gd name="T22" fmla="*/ 614 w 620"/>
                  <a:gd name="T23" fmla="*/ 152 h 156"/>
                  <a:gd name="T24" fmla="*/ 618 w 620"/>
                  <a:gd name="T25" fmla="*/ 152 h 156"/>
                  <a:gd name="T26" fmla="*/ 614 w 620"/>
                  <a:gd name="T27" fmla="*/ 152 h 156"/>
                  <a:gd name="T28" fmla="*/ 614 w 620"/>
                  <a:gd name="T29" fmla="*/ 156 h 156"/>
                  <a:gd name="T30" fmla="*/ 618 w 620"/>
                  <a:gd name="T31" fmla="*/ 156 h 156"/>
                  <a:gd name="T32" fmla="*/ 620 w 620"/>
                  <a:gd name="T33" fmla="*/ 156 h 156"/>
                  <a:gd name="T34" fmla="*/ 620 w 620"/>
                  <a:gd name="T35" fmla="*/ 156 h 156"/>
                  <a:gd name="T36" fmla="*/ 4 w 620"/>
                  <a:gd name="T37" fmla="*/ 156 h 15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620"/>
                  <a:gd name="T58" fmla="*/ 0 h 156"/>
                  <a:gd name="T59" fmla="*/ 620 w 620"/>
                  <a:gd name="T60" fmla="*/ 156 h 15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620" h="156">
                    <a:moveTo>
                      <a:pt x="4" y="156"/>
                    </a:moveTo>
                    <a:lnTo>
                      <a:pt x="0" y="156"/>
                    </a:lnTo>
                    <a:lnTo>
                      <a:pt x="0" y="152"/>
                    </a:lnTo>
                    <a:lnTo>
                      <a:pt x="4" y="152"/>
                    </a:lnTo>
                    <a:lnTo>
                      <a:pt x="0" y="152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614" y="0"/>
                    </a:lnTo>
                    <a:lnTo>
                      <a:pt x="8" y="0"/>
                    </a:lnTo>
                    <a:lnTo>
                      <a:pt x="8" y="148"/>
                    </a:lnTo>
                    <a:lnTo>
                      <a:pt x="614" y="148"/>
                    </a:lnTo>
                    <a:lnTo>
                      <a:pt x="614" y="152"/>
                    </a:lnTo>
                    <a:lnTo>
                      <a:pt x="618" y="152"/>
                    </a:lnTo>
                    <a:lnTo>
                      <a:pt x="614" y="152"/>
                    </a:lnTo>
                    <a:lnTo>
                      <a:pt x="614" y="156"/>
                    </a:lnTo>
                    <a:lnTo>
                      <a:pt x="618" y="156"/>
                    </a:lnTo>
                    <a:lnTo>
                      <a:pt x="620" y="156"/>
                    </a:lnTo>
                    <a:lnTo>
                      <a:pt x="4" y="15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22" name="Freeform 154"/>
              <p:cNvSpPr>
                <a:spLocks/>
              </p:cNvSpPr>
              <p:nvPr/>
            </p:nvSpPr>
            <p:spPr bwMode="auto">
              <a:xfrm>
                <a:off x="3660" y="2916"/>
                <a:ext cx="614" cy="8"/>
              </a:xfrm>
              <a:custGeom>
                <a:avLst/>
                <a:gdLst>
                  <a:gd name="T0" fmla="*/ 4 w 614"/>
                  <a:gd name="T1" fmla="*/ 8 h 8"/>
                  <a:gd name="T2" fmla="*/ 0 w 614"/>
                  <a:gd name="T3" fmla="*/ 8 h 8"/>
                  <a:gd name="T4" fmla="*/ 0 w 614"/>
                  <a:gd name="T5" fmla="*/ 4 h 8"/>
                  <a:gd name="T6" fmla="*/ 4 w 614"/>
                  <a:gd name="T7" fmla="*/ 4 h 8"/>
                  <a:gd name="T8" fmla="*/ 0 w 614"/>
                  <a:gd name="T9" fmla="*/ 4 h 8"/>
                  <a:gd name="T10" fmla="*/ 0 w 614"/>
                  <a:gd name="T11" fmla="*/ 0 h 8"/>
                  <a:gd name="T12" fmla="*/ 4 w 614"/>
                  <a:gd name="T13" fmla="*/ 0 h 8"/>
                  <a:gd name="T14" fmla="*/ 614 w 614"/>
                  <a:gd name="T15" fmla="*/ 0 h 8"/>
                  <a:gd name="T16" fmla="*/ 614 w 614"/>
                  <a:gd name="T17" fmla="*/ 4 h 8"/>
                  <a:gd name="T18" fmla="*/ 614 w 614"/>
                  <a:gd name="T19" fmla="*/ 8 h 8"/>
                  <a:gd name="T20" fmla="*/ 4 w 614"/>
                  <a:gd name="T21" fmla="*/ 8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614"/>
                  <a:gd name="T34" fmla="*/ 0 h 8"/>
                  <a:gd name="T35" fmla="*/ 614 w 614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614" h="8">
                    <a:moveTo>
                      <a:pt x="4" y="8"/>
                    </a:moveTo>
                    <a:lnTo>
                      <a:pt x="0" y="8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614" y="0"/>
                    </a:lnTo>
                    <a:lnTo>
                      <a:pt x="614" y="4"/>
                    </a:lnTo>
                    <a:lnTo>
                      <a:pt x="614" y="8"/>
                    </a:ln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23" name="Freeform 155"/>
              <p:cNvSpPr>
                <a:spLocks/>
              </p:cNvSpPr>
              <p:nvPr/>
            </p:nvSpPr>
            <p:spPr bwMode="auto">
              <a:xfrm>
                <a:off x="3660" y="2916"/>
                <a:ext cx="614" cy="8"/>
              </a:xfrm>
              <a:custGeom>
                <a:avLst/>
                <a:gdLst>
                  <a:gd name="T0" fmla="*/ 4 w 614"/>
                  <a:gd name="T1" fmla="*/ 8 h 8"/>
                  <a:gd name="T2" fmla="*/ 0 w 614"/>
                  <a:gd name="T3" fmla="*/ 8 h 8"/>
                  <a:gd name="T4" fmla="*/ 0 w 614"/>
                  <a:gd name="T5" fmla="*/ 4 h 8"/>
                  <a:gd name="T6" fmla="*/ 4 w 614"/>
                  <a:gd name="T7" fmla="*/ 4 h 8"/>
                  <a:gd name="T8" fmla="*/ 0 w 614"/>
                  <a:gd name="T9" fmla="*/ 4 h 8"/>
                  <a:gd name="T10" fmla="*/ 0 w 614"/>
                  <a:gd name="T11" fmla="*/ 0 h 8"/>
                  <a:gd name="T12" fmla="*/ 4 w 614"/>
                  <a:gd name="T13" fmla="*/ 0 h 8"/>
                  <a:gd name="T14" fmla="*/ 614 w 614"/>
                  <a:gd name="T15" fmla="*/ 0 h 8"/>
                  <a:gd name="T16" fmla="*/ 614 w 614"/>
                  <a:gd name="T17" fmla="*/ 4 h 8"/>
                  <a:gd name="T18" fmla="*/ 614 w 614"/>
                  <a:gd name="T19" fmla="*/ 8 h 8"/>
                  <a:gd name="T20" fmla="*/ 4 w 614"/>
                  <a:gd name="T21" fmla="*/ 8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614"/>
                  <a:gd name="T34" fmla="*/ 0 h 8"/>
                  <a:gd name="T35" fmla="*/ 614 w 614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614" h="8">
                    <a:moveTo>
                      <a:pt x="4" y="8"/>
                    </a:moveTo>
                    <a:lnTo>
                      <a:pt x="0" y="8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614" y="0"/>
                    </a:lnTo>
                    <a:lnTo>
                      <a:pt x="614" y="4"/>
                    </a:lnTo>
                    <a:lnTo>
                      <a:pt x="614" y="8"/>
                    </a:lnTo>
                    <a:lnTo>
                      <a:pt x="4" y="8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24" name="Freeform 156"/>
              <p:cNvSpPr>
                <a:spLocks noEditPoints="1"/>
              </p:cNvSpPr>
              <p:nvPr/>
            </p:nvSpPr>
            <p:spPr bwMode="auto">
              <a:xfrm>
                <a:off x="652" y="3280"/>
                <a:ext cx="1570" cy="106"/>
              </a:xfrm>
              <a:custGeom>
                <a:avLst/>
                <a:gdLst>
                  <a:gd name="T0" fmla="*/ 82 w 1570"/>
                  <a:gd name="T1" fmla="*/ 68 h 106"/>
                  <a:gd name="T2" fmla="*/ 40 w 1570"/>
                  <a:gd name="T3" fmla="*/ 12 h 106"/>
                  <a:gd name="T4" fmla="*/ 30 w 1570"/>
                  <a:gd name="T5" fmla="*/ 0 h 106"/>
                  <a:gd name="T6" fmla="*/ 56 w 1570"/>
                  <a:gd name="T7" fmla="*/ 62 h 106"/>
                  <a:gd name="T8" fmla="*/ 28 w 1570"/>
                  <a:gd name="T9" fmla="*/ 92 h 106"/>
                  <a:gd name="T10" fmla="*/ 168 w 1570"/>
                  <a:gd name="T11" fmla="*/ 74 h 106"/>
                  <a:gd name="T12" fmla="*/ 216 w 1570"/>
                  <a:gd name="T13" fmla="*/ 16 h 106"/>
                  <a:gd name="T14" fmla="*/ 288 w 1570"/>
                  <a:gd name="T15" fmla="*/ 94 h 106"/>
                  <a:gd name="T16" fmla="*/ 246 w 1570"/>
                  <a:gd name="T17" fmla="*/ 44 h 106"/>
                  <a:gd name="T18" fmla="*/ 276 w 1570"/>
                  <a:gd name="T19" fmla="*/ 30 h 106"/>
                  <a:gd name="T20" fmla="*/ 262 w 1570"/>
                  <a:gd name="T21" fmla="*/ 72 h 106"/>
                  <a:gd name="T22" fmla="*/ 230 w 1570"/>
                  <a:gd name="T23" fmla="*/ 82 h 106"/>
                  <a:gd name="T24" fmla="*/ 352 w 1570"/>
                  <a:gd name="T25" fmla="*/ 44 h 106"/>
                  <a:gd name="T26" fmla="*/ 330 w 1570"/>
                  <a:gd name="T27" fmla="*/ 30 h 106"/>
                  <a:gd name="T28" fmla="*/ 442 w 1570"/>
                  <a:gd name="T29" fmla="*/ 30 h 106"/>
                  <a:gd name="T30" fmla="*/ 454 w 1570"/>
                  <a:gd name="T31" fmla="*/ 94 h 106"/>
                  <a:gd name="T32" fmla="*/ 514 w 1570"/>
                  <a:gd name="T33" fmla="*/ 30 h 106"/>
                  <a:gd name="T34" fmla="*/ 498 w 1570"/>
                  <a:gd name="T35" fmla="*/ 38 h 106"/>
                  <a:gd name="T36" fmla="*/ 464 w 1570"/>
                  <a:gd name="T37" fmla="*/ 80 h 106"/>
                  <a:gd name="T38" fmla="*/ 516 w 1570"/>
                  <a:gd name="T39" fmla="*/ 72 h 106"/>
                  <a:gd name="T40" fmla="*/ 484 w 1570"/>
                  <a:gd name="T41" fmla="*/ 74 h 106"/>
                  <a:gd name="T42" fmla="*/ 602 w 1570"/>
                  <a:gd name="T43" fmla="*/ 96 h 106"/>
                  <a:gd name="T44" fmla="*/ 570 w 1570"/>
                  <a:gd name="T45" fmla="*/ 30 h 106"/>
                  <a:gd name="T46" fmla="*/ 600 w 1570"/>
                  <a:gd name="T47" fmla="*/ 68 h 106"/>
                  <a:gd name="T48" fmla="*/ 564 w 1570"/>
                  <a:gd name="T49" fmla="*/ 46 h 106"/>
                  <a:gd name="T50" fmla="*/ 724 w 1570"/>
                  <a:gd name="T51" fmla="*/ 70 h 106"/>
                  <a:gd name="T52" fmla="*/ 660 w 1570"/>
                  <a:gd name="T53" fmla="*/ 44 h 106"/>
                  <a:gd name="T54" fmla="*/ 720 w 1570"/>
                  <a:gd name="T55" fmla="*/ 92 h 106"/>
                  <a:gd name="T56" fmla="*/ 668 w 1570"/>
                  <a:gd name="T57" fmla="*/ 60 h 106"/>
                  <a:gd name="T58" fmla="*/ 802 w 1570"/>
                  <a:gd name="T59" fmla="*/ 40 h 106"/>
                  <a:gd name="T60" fmla="*/ 792 w 1570"/>
                  <a:gd name="T61" fmla="*/ 32 h 106"/>
                  <a:gd name="T62" fmla="*/ 830 w 1570"/>
                  <a:gd name="T63" fmla="*/ 100 h 106"/>
                  <a:gd name="T64" fmla="*/ 878 w 1570"/>
                  <a:gd name="T65" fmla="*/ 42 h 106"/>
                  <a:gd name="T66" fmla="*/ 864 w 1570"/>
                  <a:gd name="T67" fmla="*/ 104 h 106"/>
                  <a:gd name="T68" fmla="*/ 954 w 1570"/>
                  <a:gd name="T69" fmla="*/ 38 h 106"/>
                  <a:gd name="T70" fmla="*/ 898 w 1570"/>
                  <a:gd name="T71" fmla="*/ 84 h 106"/>
                  <a:gd name="T72" fmla="*/ 942 w 1570"/>
                  <a:gd name="T73" fmla="*/ 92 h 106"/>
                  <a:gd name="T74" fmla="*/ 1044 w 1570"/>
                  <a:gd name="T75" fmla="*/ 104 h 106"/>
                  <a:gd name="T76" fmla="*/ 994 w 1570"/>
                  <a:gd name="T77" fmla="*/ 30 h 106"/>
                  <a:gd name="T78" fmla="*/ 1028 w 1570"/>
                  <a:gd name="T79" fmla="*/ 54 h 106"/>
                  <a:gd name="T80" fmla="*/ 990 w 1570"/>
                  <a:gd name="T81" fmla="*/ 104 h 106"/>
                  <a:gd name="T82" fmla="*/ 1016 w 1570"/>
                  <a:gd name="T83" fmla="*/ 94 h 106"/>
                  <a:gd name="T84" fmla="*/ 1028 w 1570"/>
                  <a:gd name="T85" fmla="*/ 72 h 106"/>
                  <a:gd name="T86" fmla="*/ 1062 w 1570"/>
                  <a:gd name="T87" fmla="*/ 82 h 106"/>
                  <a:gd name="T88" fmla="*/ 1132 w 1570"/>
                  <a:gd name="T89" fmla="*/ 96 h 106"/>
                  <a:gd name="T90" fmla="*/ 1138 w 1570"/>
                  <a:gd name="T91" fmla="*/ 28 h 106"/>
                  <a:gd name="T92" fmla="*/ 1110 w 1570"/>
                  <a:gd name="T93" fmla="*/ 100 h 106"/>
                  <a:gd name="T94" fmla="*/ 1130 w 1570"/>
                  <a:gd name="T95" fmla="*/ 38 h 106"/>
                  <a:gd name="T96" fmla="*/ 1218 w 1570"/>
                  <a:gd name="T97" fmla="*/ 32 h 106"/>
                  <a:gd name="T98" fmla="*/ 1190 w 1570"/>
                  <a:gd name="T99" fmla="*/ 102 h 106"/>
                  <a:gd name="T100" fmla="*/ 1222 w 1570"/>
                  <a:gd name="T101" fmla="*/ 46 h 106"/>
                  <a:gd name="T102" fmla="*/ 1194 w 1570"/>
                  <a:gd name="T103" fmla="*/ 46 h 106"/>
                  <a:gd name="T104" fmla="*/ 1324 w 1570"/>
                  <a:gd name="T105" fmla="*/ 0 h 106"/>
                  <a:gd name="T106" fmla="*/ 1352 w 1570"/>
                  <a:gd name="T107" fmla="*/ 66 h 106"/>
                  <a:gd name="T108" fmla="*/ 1360 w 1570"/>
                  <a:gd name="T109" fmla="*/ 30 h 106"/>
                  <a:gd name="T110" fmla="*/ 1444 w 1570"/>
                  <a:gd name="T111" fmla="*/ 96 h 106"/>
                  <a:gd name="T112" fmla="*/ 1394 w 1570"/>
                  <a:gd name="T113" fmla="*/ 36 h 106"/>
                  <a:gd name="T114" fmla="*/ 1434 w 1570"/>
                  <a:gd name="T115" fmla="*/ 46 h 106"/>
                  <a:gd name="T116" fmla="*/ 1402 w 1570"/>
                  <a:gd name="T117" fmla="*/ 46 h 106"/>
                  <a:gd name="T118" fmla="*/ 1512 w 1570"/>
                  <a:gd name="T119" fmla="*/ 104 h 106"/>
                  <a:gd name="T120" fmla="*/ 1570 w 1570"/>
                  <a:gd name="T121" fmla="*/ 54 h 106"/>
                  <a:gd name="T122" fmla="*/ 1494 w 1570"/>
                  <a:gd name="T123" fmla="*/ 30 h 10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570"/>
                  <a:gd name="T187" fmla="*/ 0 h 106"/>
                  <a:gd name="T188" fmla="*/ 1570 w 1570"/>
                  <a:gd name="T189" fmla="*/ 106 h 10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570" h="106">
                    <a:moveTo>
                      <a:pt x="6" y="90"/>
                    </a:moveTo>
                    <a:lnTo>
                      <a:pt x="6" y="90"/>
                    </a:lnTo>
                    <a:lnTo>
                      <a:pt x="12" y="98"/>
                    </a:lnTo>
                    <a:lnTo>
                      <a:pt x="20" y="102"/>
                    </a:lnTo>
                    <a:lnTo>
                      <a:pt x="32" y="106"/>
                    </a:lnTo>
                    <a:lnTo>
                      <a:pt x="44" y="106"/>
                    </a:lnTo>
                    <a:lnTo>
                      <a:pt x="54" y="106"/>
                    </a:lnTo>
                    <a:lnTo>
                      <a:pt x="64" y="102"/>
                    </a:lnTo>
                    <a:lnTo>
                      <a:pt x="72" y="98"/>
                    </a:lnTo>
                    <a:lnTo>
                      <a:pt x="78" y="92"/>
                    </a:lnTo>
                    <a:lnTo>
                      <a:pt x="82" y="84"/>
                    </a:lnTo>
                    <a:lnTo>
                      <a:pt x="82" y="76"/>
                    </a:lnTo>
                    <a:lnTo>
                      <a:pt x="82" y="68"/>
                    </a:lnTo>
                    <a:lnTo>
                      <a:pt x="78" y="60"/>
                    </a:lnTo>
                    <a:lnTo>
                      <a:pt x="72" y="56"/>
                    </a:lnTo>
                    <a:lnTo>
                      <a:pt x="64" y="50"/>
                    </a:lnTo>
                    <a:lnTo>
                      <a:pt x="42" y="44"/>
                    </a:lnTo>
                    <a:lnTo>
                      <a:pt x="28" y="40"/>
                    </a:lnTo>
                    <a:lnTo>
                      <a:pt x="22" y="36"/>
                    </a:lnTo>
                    <a:lnTo>
                      <a:pt x="18" y="32"/>
                    </a:lnTo>
                    <a:lnTo>
                      <a:pt x="18" y="28"/>
                    </a:lnTo>
                    <a:lnTo>
                      <a:pt x="18" y="22"/>
                    </a:lnTo>
                    <a:lnTo>
                      <a:pt x="22" y="16"/>
                    </a:lnTo>
                    <a:lnTo>
                      <a:pt x="30" y="14"/>
                    </a:lnTo>
                    <a:lnTo>
                      <a:pt x="40" y="12"/>
                    </a:lnTo>
                    <a:lnTo>
                      <a:pt x="52" y="14"/>
                    </a:lnTo>
                    <a:lnTo>
                      <a:pt x="58" y="16"/>
                    </a:lnTo>
                    <a:lnTo>
                      <a:pt x="64" y="24"/>
                    </a:lnTo>
                    <a:lnTo>
                      <a:pt x="66" y="32"/>
                    </a:lnTo>
                    <a:lnTo>
                      <a:pt x="80" y="30"/>
                    </a:lnTo>
                    <a:lnTo>
                      <a:pt x="78" y="22"/>
                    </a:lnTo>
                    <a:lnTo>
                      <a:pt x="74" y="14"/>
                    </a:lnTo>
                    <a:lnTo>
                      <a:pt x="68" y="8"/>
                    </a:lnTo>
                    <a:lnTo>
                      <a:pt x="60" y="4"/>
                    </a:lnTo>
                    <a:lnTo>
                      <a:pt x="52" y="0"/>
                    </a:lnTo>
                    <a:lnTo>
                      <a:pt x="40" y="0"/>
                    </a:lnTo>
                    <a:lnTo>
                      <a:pt x="30" y="0"/>
                    </a:lnTo>
                    <a:lnTo>
                      <a:pt x="22" y="4"/>
                    </a:lnTo>
                    <a:lnTo>
                      <a:pt x="14" y="8"/>
                    </a:lnTo>
                    <a:lnTo>
                      <a:pt x="8" y="14"/>
                    </a:lnTo>
                    <a:lnTo>
                      <a:pt x="6" y="20"/>
                    </a:lnTo>
                    <a:lnTo>
                      <a:pt x="4" y="28"/>
                    </a:lnTo>
                    <a:lnTo>
                      <a:pt x="6" y="36"/>
                    </a:lnTo>
                    <a:lnTo>
                      <a:pt x="8" y="42"/>
                    </a:lnTo>
                    <a:lnTo>
                      <a:pt x="12" y="46"/>
                    </a:lnTo>
                    <a:lnTo>
                      <a:pt x="18" y="50"/>
                    </a:lnTo>
                    <a:lnTo>
                      <a:pt x="38" y="58"/>
                    </a:lnTo>
                    <a:lnTo>
                      <a:pt x="56" y="62"/>
                    </a:lnTo>
                    <a:lnTo>
                      <a:pt x="62" y="64"/>
                    </a:lnTo>
                    <a:lnTo>
                      <a:pt x="66" y="68"/>
                    </a:lnTo>
                    <a:lnTo>
                      <a:pt x="68" y="72"/>
                    </a:lnTo>
                    <a:lnTo>
                      <a:pt x="70" y="76"/>
                    </a:lnTo>
                    <a:lnTo>
                      <a:pt x="68" y="82"/>
                    </a:lnTo>
                    <a:lnTo>
                      <a:pt x="66" y="86"/>
                    </a:lnTo>
                    <a:lnTo>
                      <a:pt x="62" y="90"/>
                    </a:lnTo>
                    <a:lnTo>
                      <a:pt x="58" y="92"/>
                    </a:lnTo>
                    <a:lnTo>
                      <a:pt x="50" y="94"/>
                    </a:lnTo>
                    <a:lnTo>
                      <a:pt x="44" y="94"/>
                    </a:lnTo>
                    <a:lnTo>
                      <a:pt x="36" y="94"/>
                    </a:lnTo>
                    <a:lnTo>
                      <a:pt x="28" y="92"/>
                    </a:lnTo>
                    <a:lnTo>
                      <a:pt x="22" y="88"/>
                    </a:lnTo>
                    <a:lnTo>
                      <a:pt x="18" y="84"/>
                    </a:lnTo>
                    <a:lnTo>
                      <a:pt x="14" y="78"/>
                    </a:lnTo>
                    <a:lnTo>
                      <a:pt x="14" y="70"/>
                    </a:lnTo>
                    <a:lnTo>
                      <a:pt x="0" y="72"/>
                    </a:lnTo>
                    <a:lnTo>
                      <a:pt x="2" y="82"/>
                    </a:lnTo>
                    <a:lnTo>
                      <a:pt x="6" y="90"/>
                    </a:lnTo>
                    <a:close/>
                    <a:moveTo>
                      <a:pt x="126" y="104"/>
                    </a:moveTo>
                    <a:lnTo>
                      <a:pt x="142" y="48"/>
                    </a:lnTo>
                    <a:lnTo>
                      <a:pt x="144" y="60"/>
                    </a:lnTo>
                    <a:lnTo>
                      <a:pt x="156" y="104"/>
                    </a:lnTo>
                    <a:lnTo>
                      <a:pt x="168" y="104"/>
                    </a:lnTo>
                    <a:lnTo>
                      <a:pt x="192" y="30"/>
                    </a:lnTo>
                    <a:lnTo>
                      <a:pt x="180" y="30"/>
                    </a:lnTo>
                    <a:lnTo>
                      <a:pt x="168" y="74"/>
                    </a:lnTo>
                    <a:lnTo>
                      <a:pt x="162" y="88"/>
                    </a:lnTo>
                    <a:lnTo>
                      <a:pt x="160" y="74"/>
                    </a:lnTo>
                    <a:lnTo>
                      <a:pt x="148" y="30"/>
                    </a:lnTo>
                    <a:lnTo>
                      <a:pt x="136" y="30"/>
                    </a:lnTo>
                    <a:lnTo>
                      <a:pt x="124" y="74"/>
                    </a:lnTo>
                    <a:lnTo>
                      <a:pt x="120" y="90"/>
                    </a:lnTo>
                    <a:lnTo>
                      <a:pt x="116" y="74"/>
                    </a:lnTo>
                    <a:lnTo>
                      <a:pt x="104" y="30"/>
                    </a:lnTo>
                    <a:lnTo>
                      <a:pt x="90" y="30"/>
                    </a:lnTo>
                    <a:lnTo>
                      <a:pt x="112" y="104"/>
                    </a:lnTo>
                    <a:lnTo>
                      <a:pt x="126" y="104"/>
                    </a:lnTo>
                    <a:close/>
                    <a:moveTo>
                      <a:pt x="216" y="16"/>
                    </a:moveTo>
                    <a:lnTo>
                      <a:pt x="216" y="2"/>
                    </a:lnTo>
                    <a:lnTo>
                      <a:pt x="204" y="2"/>
                    </a:lnTo>
                    <a:lnTo>
                      <a:pt x="204" y="16"/>
                    </a:lnTo>
                    <a:lnTo>
                      <a:pt x="216" y="16"/>
                    </a:lnTo>
                    <a:close/>
                    <a:moveTo>
                      <a:pt x="216" y="104"/>
                    </a:moveTo>
                    <a:lnTo>
                      <a:pt x="216" y="30"/>
                    </a:lnTo>
                    <a:lnTo>
                      <a:pt x="204" y="30"/>
                    </a:lnTo>
                    <a:lnTo>
                      <a:pt x="204" y="104"/>
                    </a:lnTo>
                    <a:lnTo>
                      <a:pt x="216" y="104"/>
                    </a:lnTo>
                    <a:close/>
                    <a:moveTo>
                      <a:pt x="240" y="100"/>
                    </a:moveTo>
                    <a:lnTo>
                      <a:pt x="240" y="100"/>
                    </a:lnTo>
                    <a:lnTo>
                      <a:pt x="250" y="104"/>
                    </a:lnTo>
                    <a:lnTo>
                      <a:pt x="262" y="106"/>
                    </a:lnTo>
                    <a:lnTo>
                      <a:pt x="270" y="106"/>
                    </a:lnTo>
                    <a:lnTo>
                      <a:pt x="278" y="104"/>
                    </a:lnTo>
                    <a:lnTo>
                      <a:pt x="284" y="100"/>
                    </a:lnTo>
                    <a:lnTo>
                      <a:pt x="288" y="94"/>
                    </a:lnTo>
                    <a:lnTo>
                      <a:pt x="292" y="88"/>
                    </a:lnTo>
                    <a:lnTo>
                      <a:pt x="292" y="82"/>
                    </a:lnTo>
                    <a:lnTo>
                      <a:pt x="292" y="76"/>
                    </a:lnTo>
                    <a:lnTo>
                      <a:pt x="290" y="72"/>
                    </a:lnTo>
                    <a:lnTo>
                      <a:pt x="286" y="68"/>
                    </a:lnTo>
                    <a:lnTo>
                      <a:pt x="280" y="66"/>
                    </a:lnTo>
                    <a:lnTo>
                      <a:pt x="262" y="60"/>
                    </a:lnTo>
                    <a:lnTo>
                      <a:pt x="250" y="56"/>
                    </a:lnTo>
                    <a:lnTo>
                      <a:pt x="246" y="52"/>
                    </a:lnTo>
                    <a:lnTo>
                      <a:pt x="244" y="48"/>
                    </a:lnTo>
                    <a:lnTo>
                      <a:pt x="246" y="44"/>
                    </a:lnTo>
                    <a:lnTo>
                      <a:pt x="248" y="42"/>
                    </a:lnTo>
                    <a:lnTo>
                      <a:pt x="254" y="40"/>
                    </a:lnTo>
                    <a:lnTo>
                      <a:pt x="260" y="38"/>
                    </a:lnTo>
                    <a:lnTo>
                      <a:pt x="268" y="40"/>
                    </a:lnTo>
                    <a:lnTo>
                      <a:pt x="272" y="42"/>
                    </a:lnTo>
                    <a:lnTo>
                      <a:pt x="276" y="46"/>
                    </a:lnTo>
                    <a:lnTo>
                      <a:pt x="276" y="52"/>
                    </a:lnTo>
                    <a:lnTo>
                      <a:pt x="290" y="50"/>
                    </a:lnTo>
                    <a:lnTo>
                      <a:pt x="288" y="42"/>
                    </a:lnTo>
                    <a:lnTo>
                      <a:pt x="284" y="38"/>
                    </a:lnTo>
                    <a:lnTo>
                      <a:pt x="280" y="34"/>
                    </a:lnTo>
                    <a:lnTo>
                      <a:pt x="276" y="30"/>
                    </a:lnTo>
                    <a:lnTo>
                      <a:pt x="268" y="28"/>
                    </a:lnTo>
                    <a:lnTo>
                      <a:pt x="260" y="28"/>
                    </a:lnTo>
                    <a:lnTo>
                      <a:pt x="248" y="30"/>
                    </a:lnTo>
                    <a:lnTo>
                      <a:pt x="240" y="34"/>
                    </a:lnTo>
                    <a:lnTo>
                      <a:pt x="234" y="40"/>
                    </a:lnTo>
                    <a:lnTo>
                      <a:pt x="232" y="50"/>
                    </a:lnTo>
                    <a:lnTo>
                      <a:pt x="232" y="56"/>
                    </a:lnTo>
                    <a:lnTo>
                      <a:pt x="234" y="60"/>
                    </a:lnTo>
                    <a:lnTo>
                      <a:pt x="238" y="64"/>
                    </a:lnTo>
                    <a:lnTo>
                      <a:pt x="244" y="66"/>
                    </a:lnTo>
                    <a:lnTo>
                      <a:pt x="262" y="72"/>
                    </a:lnTo>
                    <a:lnTo>
                      <a:pt x="276" y="78"/>
                    </a:lnTo>
                    <a:lnTo>
                      <a:pt x="278" y="80"/>
                    </a:lnTo>
                    <a:lnTo>
                      <a:pt x="280" y="84"/>
                    </a:lnTo>
                    <a:lnTo>
                      <a:pt x="278" y="88"/>
                    </a:lnTo>
                    <a:lnTo>
                      <a:pt x="274" y="92"/>
                    </a:lnTo>
                    <a:lnTo>
                      <a:pt x="270" y="96"/>
                    </a:lnTo>
                    <a:lnTo>
                      <a:pt x="262" y="96"/>
                    </a:lnTo>
                    <a:lnTo>
                      <a:pt x="254" y="94"/>
                    </a:lnTo>
                    <a:lnTo>
                      <a:pt x="248" y="92"/>
                    </a:lnTo>
                    <a:lnTo>
                      <a:pt x="244" y="88"/>
                    </a:lnTo>
                    <a:lnTo>
                      <a:pt x="242" y="80"/>
                    </a:lnTo>
                    <a:lnTo>
                      <a:pt x="230" y="82"/>
                    </a:lnTo>
                    <a:lnTo>
                      <a:pt x="234" y="92"/>
                    </a:lnTo>
                    <a:lnTo>
                      <a:pt x="240" y="100"/>
                    </a:lnTo>
                    <a:close/>
                    <a:moveTo>
                      <a:pt x="320" y="104"/>
                    </a:moveTo>
                    <a:lnTo>
                      <a:pt x="320" y="64"/>
                    </a:lnTo>
                    <a:lnTo>
                      <a:pt x="320" y="56"/>
                    </a:lnTo>
                    <a:lnTo>
                      <a:pt x="322" y="50"/>
                    </a:lnTo>
                    <a:lnTo>
                      <a:pt x="324" y="46"/>
                    </a:lnTo>
                    <a:lnTo>
                      <a:pt x="330" y="42"/>
                    </a:lnTo>
                    <a:lnTo>
                      <a:pt x="334" y="40"/>
                    </a:lnTo>
                    <a:lnTo>
                      <a:pt x="340" y="40"/>
                    </a:lnTo>
                    <a:lnTo>
                      <a:pt x="346" y="40"/>
                    </a:lnTo>
                    <a:lnTo>
                      <a:pt x="352" y="44"/>
                    </a:lnTo>
                    <a:lnTo>
                      <a:pt x="354" y="50"/>
                    </a:lnTo>
                    <a:lnTo>
                      <a:pt x="356" y="58"/>
                    </a:lnTo>
                    <a:lnTo>
                      <a:pt x="356" y="104"/>
                    </a:lnTo>
                    <a:lnTo>
                      <a:pt x="368" y="104"/>
                    </a:lnTo>
                    <a:lnTo>
                      <a:pt x="368" y="58"/>
                    </a:lnTo>
                    <a:lnTo>
                      <a:pt x="368" y="48"/>
                    </a:lnTo>
                    <a:lnTo>
                      <a:pt x="366" y="40"/>
                    </a:lnTo>
                    <a:lnTo>
                      <a:pt x="362" y="36"/>
                    </a:lnTo>
                    <a:lnTo>
                      <a:pt x="356" y="32"/>
                    </a:lnTo>
                    <a:lnTo>
                      <a:pt x="350" y="30"/>
                    </a:lnTo>
                    <a:lnTo>
                      <a:pt x="342" y="28"/>
                    </a:lnTo>
                    <a:lnTo>
                      <a:pt x="336" y="28"/>
                    </a:lnTo>
                    <a:lnTo>
                      <a:pt x="330" y="30"/>
                    </a:lnTo>
                    <a:lnTo>
                      <a:pt x="324" y="34"/>
                    </a:lnTo>
                    <a:lnTo>
                      <a:pt x="320" y="38"/>
                    </a:lnTo>
                    <a:lnTo>
                      <a:pt x="320" y="2"/>
                    </a:lnTo>
                    <a:lnTo>
                      <a:pt x="308" y="2"/>
                    </a:lnTo>
                    <a:lnTo>
                      <a:pt x="308" y="104"/>
                    </a:lnTo>
                    <a:lnTo>
                      <a:pt x="320" y="104"/>
                    </a:lnTo>
                    <a:close/>
                    <a:moveTo>
                      <a:pt x="450" y="94"/>
                    </a:moveTo>
                    <a:lnTo>
                      <a:pt x="450" y="94"/>
                    </a:lnTo>
                    <a:lnTo>
                      <a:pt x="444" y="92"/>
                    </a:lnTo>
                    <a:lnTo>
                      <a:pt x="442" y="90"/>
                    </a:lnTo>
                    <a:lnTo>
                      <a:pt x="442" y="84"/>
                    </a:lnTo>
                    <a:lnTo>
                      <a:pt x="442" y="40"/>
                    </a:lnTo>
                    <a:lnTo>
                      <a:pt x="454" y="40"/>
                    </a:lnTo>
                    <a:lnTo>
                      <a:pt x="454" y="30"/>
                    </a:lnTo>
                    <a:lnTo>
                      <a:pt x="442" y="30"/>
                    </a:lnTo>
                    <a:lnTo>
                      <a:pt x="442" y="4"/>
                    </a:lnTo>
                    <a:lnTo>
                      <a:pt x="430" y="12"/>
                    </a:lnTo>
                    <a:lnTo>
                      <a:pt x="430" y="30"/>
                    </a:lnTo>
                    <a:lnTo>
                      <a:pt x="420" y="30"/>
                    </a:lnTo>
                    <a:lnTo>
                      <a:pt x="420" y="40"/>
                    </a:lnTo>
                    <a:lnTo>
                      <a:pt x="430" y="40"/>
                    </a:lnTo>
                    <a:lnTo>
                      <a:pt x="430" y="82"/>
                    </a:lnTo>
                    <a:lnTo>
                      <a:pt x="430" y="98"/>
                    </a:lnTo>
                    <a:lnTo>
                      <a:pt x="434" y="100"/>
                    </a:lnTo>
                    <a:lnTo>
                      <a:pt x="436" y="104"/>
                    </a:lnTo>
                    <a:lnTo>
                      <a:pt x="440" y="106"/>
                    </a:lnTo>
                    <a:lnTo>
                      <a:pt x="448" y="106"/>
                    </a:lnTo>
                    <a:lnTo>
                      <a:pt x="456" y="104"/>
                    </a:lnTo>
                    <a:lnTo>
                      <a:pt x="454" y="94"/>
                    </a:lnTo>
                    <a:lnTo>
                      <a:pt x="450" y="94"/>
                    </a:lnTo>
                    <a:close/>
                    <a:moveTo>
                      <a:pt x="518" y="104"/>
                    </a:moveTo>
                    <a:lnTo>
                      <a:pt x="532" y="104"/>
                    </a:lnTo>
                    <a:lnTo>
                      <a:pt x="528" y="96"/>
                    </a:lnTo>
                    <a:lnTo>
                      <a:pt x="528" y="74"/>
                    </a:lnTo>
                    <a:lnTo>
                      <a:pt x="528" y="56"/>
                    </a:lnTo>
                    <a:lnTo>
                      <a:pt x="528" y="44"/>
                    </a:lnTo>
                    <a:lnTo>
                      <a:pt x="524" y="36"/>
                    </a:lnTo>
                    <a:lnTo>
                      <a:pt x="520" y="34"/>
                    </a:lnTo>
                    <a:lnTo>
                      <a:pt x="514" y="30"/>
                    </a:lnTo>
                    <a:lnTo>
                      <a:pt x="508" y="28"/>
                    </a:lnTo>
                    <a:lnTo>
                      <a:pt x="498" y="28"/>
                    </a:lnTo>
                    <a:lnTo>
                      <a:pt x="490" y="28"/>
                    </a:lnTo>
                    <a:lnTo>
                      <a:pt x="482" y="30"/>
                    </a:lnTo>
                    <a:lnTo>
                      <a:pt x="476" y="34"/>
                    </a:lnTo>
                    <a:lnTo>
                      <a:pt x="470" y="38"/>
                    </a:lnTo>
                    <a:lnTo>
                      <a:pt x="468" y="44"/>
                    </a:lnTo>
                    <a:lnTo>
                      <a:pt x="466" y="52"/>
                    </a:lnTo>
                    <a:lnTo>
                      <a:pt x="478" y="54"/>
                    </a:lnTo>
                    <a:lnTo>
                      <a:pt x="480" y="46"/>
                    </a:lnTo>
                    <a:lnTo>
                      <a:pt x="484" y="42"/>
                    </a:lnTo>
                    <a:lnTo>
                      <a:pt x="490" y="40"/>
                    </a:lnTo>
                    <a:lnTo>
                      <a:pt x="498" y="38"/>
                    </a:lnTo>
                    <a:lnTo>
                      <a:pt x="506" y="40"/>
                    </a:lnTo>
                    <a:lnTo>
                      <a:pt x="512" y="44"/>
                    </a:lnTo>
                    <a:lnTo>
                      <a:pt x="514" y="48"/>
                    </a:lnTo>
                    <a:lnTo>
                      <a:pt x="516" y="54"/>
                    </a:lnTo>
                    <a:lnTo>
                      <a:pt x="516" y="58"/>
                    </a:lnTo>
                    <a:lnTo>
                      <a:pt x="492" y="62"/>
                    </a:lnTo>
                    <a:lnTo>
                      <a:pt x="482" y="64"/>
                    </a:lnTo>
                    <a:lnTo>
                      <a:pt x="472" y="68"/>
                    </a:lnTo>
                    <a:lnTo>
                      <a:pt x="466" y="74"/>
                    </a:lnTo>
                    <a:lnTo>
                      <a:pt x="464" y="80"/>
                    </a:lnTo>
                    <a:lnTo>
                      <a:pt x="464" y="84"/>
                    </a:lnTo>
                    <a:lnTo>
                      <a:pt x="464" y="94"/>
                    </a:lnTo>
                    <a:lnTo>
                      <a:pt x="470" y="100"/>
                    </a:lnTo>
                    <a:lnTo>
                      <a:pt x="478" y="104"/>
                    </a:lnTo>
                    <a:lnTo>
                      <a:pt x="488" y="106"/>
                    </a:lnTo>
                    <a:lnTo>
                      <a:pt x="496" y="106"/>
                    </a:lnTo>
                    <a:lnTo>
                      <a:pt x="502" y="104"/>
                    </a:lnTo>
                    <a:lnTo>
                      <a:pt x="510" y="100"/>
                    </a:lnTo>
                    <a:lnTo>
                      <a:pt x="516" y="96"/>
                    </a:lnTo>
                    <a:lnTo>
                      <a:pt x="518" y="104"/>
                    </a:lnTo>
                    <a:close/>
                    <a:moveTo>
                      <a:pt x="516" y="72"/>
                    </a:moveTo>
                    <a:lnTo>
                      <a:pt x="516" y="72"/>
                    </a:lnTo>
                    <a:lnTo>
                      <a:pt x="514" y="80"/>
                    </a:lnTo>
                    <a:lnTo>
                      <a:pt x="514" y="84"/>
                    </a:lnTo>
                    <a:lnTo>
                      <a:pt x="510" y="90"/>
                    </a:lnTo>
                    <a:lnTo>
                      <a:pt x="504" y="94"/>
                    </a:lnTo>
                    <a:lnTo>
                      <a:pt x="498" y="96"/>
                    </a:lnTo>
                    <a:lnTo>
                      <a:pt x="492" y="96"/>
                    </a:lnTo>
                    <a:lnTo>
                      <a:pt x="486" y="96"/>
                    </a:lnTo>
                    <a:lnTo>
                      <a:pt x="480" y="94"/>
                    </a:lnTo>
                    <a:lnTo>
                      <a:pt x="478" y="90"/>
                    </a:lnTo>
                    <a:lnTo>
                      <a:pt x="476" y="84"/>
                    </a:lnTo>
                    <a:lnTo>
                      <a:pt x="478" y="78"/>
                    </a:lnTo>
                    <a:lnTo>
                      <a:pt x="484" y="74"/>
                    </a:lnTo>
                    <a:lnTo>
                      <a:pt x="494" y="72"/>
                    </a:lnTo>
                    <a:lnTo>
                      <a:pt x="516" y="68"/>
                    </a:lnTo>
                    <a:lnTo>
                      <a:pt x="516" y="72"/>
                    </a:lnTo>
                    <a:close/>
                    <a:moveTo>
                      <a:pt x="560" y="96"/>
                    </a:moveTo>
                    <a:lnTo>
                      <a:pt x="560" y="96"/>
                    </a:lnTo>
                    <a:lnTo>
                      <a:pt x="564" y="100"/>
                    </a:lnTo>
                    <a:lnTo>
                      <a:pt x="568" y="104"/>
                    </a:lnTo>
                    <a:lnTo>
                      <a:pt x="574" y="106"/>
                    </a:lnTo>
                    <a:lnTo>
                      <a:pt x="580" y="106"/>
                    </a:lnTo>
                    <a:lnTo>
                      <a:pt x="586" y="106"/>
                    </a:lnTo>
                    <a:lnTo>
                      <a:pt x="592" y="104"/>
                    </a:lnTo>
                    <a:lnTo>
                      <a:pt x="598" y="100"/>
                    </a:lnTo>
                    <a:lnTo>
                      <a:pt x="602" y="96"/>
                    </a:lnTo>
                    <a:lnTo>
                      <a:pt x="606" y="90"/>
                    </a:lnTo>
                    <a:lnTo>
                      <a:pt x="610" y="84"/>
                    </a:lnTo>
                    <a:lnTo>
                      <a:pt x="612" y="76"/>
                    </a:lnTo>
                    <a:lnTo>
                      <a:pt x="612" y="66"/>
                    </a:lnTo>
                    <a:lnTo>
                      <a:pt x="610" y="50"/>
                    </a:lnTo>
                    <a:lnTo>
                      <a:pt x="608" y="44"/>
                    </a:lnTo>
                    <a:lnTo>
                      <a:pt x="604" y="38"/>
                    </a:lnTo>
                    <a:lnTo>
                      <a:pt x="600" y="34"/>
                    </a:lnTo>
                    <a:lnTo>
                      <a:pt x="594" y="32"/>
                    </a:lnTo>
                    <a:lnTo>
                      <a:pt x="588" y="28"/>
                    </a:lnTo>
                    <a:lnTo>
                      <a:pt x="580" y="28"/>
                    </a:lnTo>
                    <a:lnTo>
                      <a:pt x="574" y="28"/>
                    </a:lnTo>
                    <a:lnTo>
                      <a:pt x="570" y="30"/>
                    </a:lnTo>
                    <a:lnTo>
                      <a:pt x="564" y="34"/>
                    </a:lnTo>
                    <a:lnTo>
                      <a:pt x="560" y="38"/>
                    </a:lnTo>
                    <a:lnTo>
                      <a:pt x="560" y="2"/>
                    </a:lnTo>
                    <a:lnTo>
                      <a:pt x="548" y="2"/>
                    </a:lnTo>
                    <a:lnTo>
                      <a:pt x="548" y="104"/>
                    </a:lnTo>
                    <a:lnTo>
                      <a:pt x="560" y="104"/>
                    </a:lnTo>
                    <a:lnTo>
                      <a:pt x="560" y="96"/>
                    </a:lnTo>
                    <a:close/>
                    <a:moveTo>
                      <a:pt x="564" y="46"/>
                    </a:moveTo>
                    <a:lnTo>
                      <a:pt x="564" y="46"/>
                    </a:lnTo>
                    <a:lnTo>
                      <a:pt x="572" y="40"/>
                    </a:lnTo>
                    <a:lnTo>
                      <a:pt x="580" y="38"/>
                    </a:lnTo>
                    <a:lnTo>
                      <a:pt x="586" y="40"/>
                    </a:lnTo>
                    <a:lnTo>
                      <a:pt x="594" y="46"/>
                    </a:lnTo>
                    <a:lnTo>
                      <a:pt x="598" y="54"/>
                    </a:lnTo>
                    <a:lnTo>
                      <a:pt x="600" y="68"/>
                    </a:lnTo>
                    <a:lnTo>
                      <a:pt x="598" y="80"/>
                    </a:lnTo>
                    <a:lnTo>
                      <a:pt x="592" y="88"/>
                    </a:lnTo>
                    <a:lnTo>
                      <a:pt x="586" y="94"/>
                    </a:lnTo>
                    <a:lnTo>
                      <a:pt x="578" y="96"/>
                    </a:lnTo>
                    <a:lnTo>
                      <a:pt x="574" y="96"/>
                    </a:lnTo>
                    <a:lnTo>
                      <a:pt x="570" y="94"/>
                    </a:lnTo>
                    <a:lnTo>
                      <a:pt x="566" y="90"/>
                    </a:lnTo>
                    <a:lnTo>
                      <a:pt x="562" y="86"/>
                    </a:lnTo>
                    <a:lnTo>
                      <a:pt x="560" y="78"/>
                    </a:lnTo>
                    <a:lnTo>
                      <a:pt x="558" y="66"/>
                    </a:lnTo>
                    <a:lnTo>
                      <a:pt x="560" y="54"/>
                    </a:lnTo>
                    <a:lnTo>
                      <a:pt x="564" y="46"/>
                    </a:lnTo>
                    <a:close/>
                    <a:moveTo>
                      <a:pt x="640" y="104"/>
                    </a:moveTo>
                    <a:lnTo>
                      <a:pt x="640" y="2"/>
                    </a:lnTo>
                    <a:lnTo>
                      <a:pt x="628" y="2"/>
                    </a:lnTo>
                    <a:lnTo>
                      <a:pt x="628" y="104"/>
                    </a:lnTo>
                    <a:lnTo>
                      <a:pt x="640" y="104"/>
                    </a:lnTo>
                    <a:close/>
                    <a:moveTo>
                      <a:pt x="702" y="92"/>
                    </a:moveTo>
                    <a:lnTo>
                      <a:pt x="702" y="92"/>
                    </a:lnTo>
                    <a:lnTo>
                      <a:pt x="698" y="94"/>
                    </a:lnTo>
                    <a:lnTo>
                      <a:pt x="690" y="96"/>
                    </a:lnTo>
                    <a:lnTo>
                      <a:pt x="682" y="94"/>
                    </a:lnTo>
                    <a:lnTo>
                      <a:pt x="676" y="90"/>
                    </a:lnTo>
                    <a:lnTo>
                      <a:pt x="670" y="82"/>
                    </a:lnTo>
                    <a:lnTo>
                      <a:pt x="668" y="70"/>
                    </a:lnTo>
                    <a:lnTo>
                      <a:pt x="724" y="70"/>
                    </a:lnTo>
                    <a:lnTo>
                      <a:pt x="724" y="68"/>
                    </a:lnTo>
                    <a:lnTo>
                      <a:pt x="724" y="58"/>
                    </a:lnTo>
                    <a:lnTo>
                      <a:pt x="722" y="50"/>
                    </a:lnTo>
                    <a:lnTo>
                      <a:pt x="718" y="44"/>
                    </a:lnTo>
                    <a:lnTo>
                      <a:pt x="714" y="38"/>
                    </a:lnTo>
                    <a:lnTo>
                      <a:pt x="710" y="34"/>
                    </a:lnTo>
                    <a:lnTo>
                      <a:pt x="704" y="30"/>
                    </a:lnTo>
                    <a:lnTo>
                      <a:pt x="698" y="28"/>
                    </a:lnTo>
                    <a:lnTo>
                      <a:pt x="690" y="28"/>
                    </a:lnTo>
                    <a:lnTo>
                      <a:pt x="682" y="28"/>
                    </a:lnTo>
                    <a:lnTo>
                      <a:pt x="676" y="30"/>
                    </a:lnTo>
                    <a:lnTo>
                      <a:pt x="670" y="34"/>
                    </a:lnTo>
                    <a:lnTo>
                      <a:pt x="664" y="38"/>
                    </a:lnTo>
                    <a:lnTo>
                      <a:pt x="660" y="44"/>
                    </a:lnTo>
                    <a:lnTo>
                      <a:pt x="658" y="52"/>
                    </a:lnTo>
                    <a:lnTo>
                      <a:pt x="656" y="60"/>
                    </a:lnTo>
                    <a:lnTo>
                      <a:pt x="656" y="68"/>
                    </a:lnTo>
                    <a:lnTo>
                      <a:pt x="656" y="76"/>
                    </a:lnTo>
                    <a:lnTo>
                      <a:pt x="658" y="84"/>
                    </a:lnTo>
                    <a:lnTo>
                      <a:pt x="660" y="90"/>
                    </a:lnTo>
                    <a:lnTo>
                      <a:pt x="664" y="96"/>
                    </a:lnTo>
                    <a:lnTo>
                      <a:pt x="670" y="100"/>
                    </a:lnTo>
                    <a:lnTo>
                      <a:pt x="676" y="104"/>
                    </a:lnTo>
                    <a:lnTo>
                      <a:pt x="684" y="106"/>
                    </a:lnTo>
                    <a:lnTo>
                      <a:pt x="690" y="106"/>
                    </a:lnTo>
                    <a:lnTo>
                      <a:pt x="702" y="104"/>
                    </a:lnTo>
                    <a:lnTo>
                      <a:pt x="712" y="100"/>
                    </a:lnTo>
                    <a:lnTo>
                      <a:pt x="720" y="92"/>
                    </a:lnTo>
                    <a:lnTo>
                      <a:pt x="724" y="82"/>
                    </a:lnTo>
                    <a:lnTo>
                      <a:pt x="710" y="80"/>
                    </a:lnTo>
                    <a:lnTo>
                      <a:pt x="708" y="88"/>
                    </a:lnTo>
                    <a:lnTo>
                      <a:pt x="702" y="92"/>
                    </a:lnTo>
                    <a:close/>
                    <a:moveTo>
                      <a:pt x="676" y="44"/>
                    </a:moveTo>
                    <a:lnTo>
                      <a:pt x="676" y="44"/>
                    </a:lnTo>
                    <a:lnTo>
                      <a:pt x="682" y="40"/>
                    </a:lnTo>
                    <a:lnTo>
                      <a:pt x="690" y="38"/>
                    </a:lnTo>
                    <a:lnTo>
                      <a:pt x="698" y="40"/>
                    </a:lnTo>
                    <a:lnTo>
                      <a:pt x="706" y="46"/>
                    </a:lnTo>
                    <a:lnTo>
                      <a:pt x="710" y="52"/>
                    </a:lnTo>
                    <a:lnTo>
                      <a:pt x="710" y="60"/>
                    </a:lnTo>
                    <a:lnTo>
                      <a:pt x="668" y="60"/>
                    </a:lnTo>
                    <a:lnTo>
                      <a:pt x="670" y="52"/>
                    </a:lnTo>
                    <a:lnTo>
                      <a:pt x="676" y="44"/>
                    </a:lnTo>
                    <a:close/>
                    <a:moveTo>
                      <a:pt x="822" y="92"/>
                    </a:moveTo>
                    <a:lnTo>
                      <a:pt x="822" y="92"/>
                    </a:lnTo>
                    <a:lnTo>
                      <a:pt x="816" y="94"/>
                    </a:lnTo>
                    <a:lnTo>
                      <a:pt x="810" y="96"/>
                    </a:lnTo>
                    <a:lnTo>
                      <a:pt x="802" y="94"/>
                    </a:lnTo>
                    <a:lnTo>
                      <a:pt x="794" y="90"/>
                    </a:lnTo>
                    <a:lnTo>
                      <a:pt x="790" y="80"/>
                    </a:lnTo>
                    <a:lnTo>
                      <a:pt x="788" y="68"/>
                    </a:lnTo>
                    <a:lnTo>
                      <a:pt x="790" y="54"/>
                    </a:lnTo>
                    <a:lnTo>
                      <a:pt x="794" y="46"/>
                    </a:lnTo>
                    <a:lnTo>
                      <a:pt x="802" y="40"/>
                    </a:lnTo>
                    <a:lnTo>
                      <a:pt x="810" y="38"/>
                    </a:lnTo>
                    <a:lnTo>
                      <a:pt x="816" y="40"/>
                    </a:lnTo>
                    <a:lnTo>
                      <a:pt x="822" y="42"/>
                    </a:lnTo>
                    <a:lnTo>
                      <a:pt x="824" y="48"/>
                    </a:lnTo>
                    <a:lnTo>
                      <a:pt x="828" y="54"/>
                    </a:lnTo>
                    <a:lnTo>
                      <a:pt x="840" y="52"/>
                    </a:lnTo>
                    <a:lnTo>
                      <a:pt x="836" y="42"/>
                    </a:lnTo>
                    <a:lnTo>
                      <a:pt x="830" y="34"/>
                    </a:lnTo>
                    <a:lnTo>
                      <a:pt x="820" y="30"/>
                    </a:lnTo>
                    <a:lnTo>
                      <a:pt x="810" y="28"/>
                    </a:lnTo>
                    <a:lnTo>
                      <a:pt x="800" y="30"/>
                    </a:lnTo>
                    <a:lnTo>
                      <a:pt x="792" y="32"/>
                    </a:lnTo>
                    <a:lnTo>
                      <a:pt x="784" y="38"/>
                    </a:lnTo>
                    <a:lnTo>
                      <a:pt x="780" y="46"/>
                    </a:lnTo>
                    <a:lnTo>
                      <a:pt x="776" y="56"/>
                    </a:lnTo>
                    <a:lnTo>
                      <a:pt x="776" y="68"/>
                    </a:lnTo>
                    <a:lnTo>
                      <a:pt x="776" y="76"/>
                    </a:lnTo>
                    <a:lnTo>
                      <a:pt x="778" y="84"/>
                    </a:lnTo>
                    <a:lnTo>
                      <a:pt x="782" y="90"/>
                    </a:lnTo>
                    <a:lnTo>
                      <a:pt x="786" y="96"/>
                    </a:lnTo>
                    <a:lnTo>
                      <a:pt x="790" y="100"/>
                    </a:lnTo>
                    <a:lnTo>
                      <a:pt x="796" y="104"/>
                    </a:lnTo>
                    <a:lnTo>
                      <a:pt x="802" y="106"/>
                    </a:lnTo>
                    <a:lnTo>
                      <a:pt x="810" y="106"/>
                    </a:lnTo>
                    <a:lnTo>
                      <a:pt x="820" y="104"/>
                    </a:lnTo>
                    <a:lnTo>
                      <a:pt x="830" y="100"/>
                    </a:lnTo>
                    <a:lnTo>
                      <a:pt x="838" y="90"/>
                    </a:lnTo>
                    <a:lnTo>
                      <a:pt x="840" y="80"/>
                    </a:lnTo>
                    <a:lnTo>
                      <a:pt x="828" y="78"/>
                    </a:lnTo>
                    <a:lnTo>
                      <a:pt x="826" y="86"/>
                    </a:lnTo>
                    <a:lnTo>
                      <a:pt x="822" y="92"/>
                    </a:lnTo>
                    <a:close/>
                    <a:moveTo>
                      <a:pt x="864" y="104"/>
                    </a:moveTo>
                    <a:lnTo>
                      <a:pt x="864" y="66"/>
                    </a:lnTo>
                    <a:lnTo>
                      <a:pt x="866" y="50"/>
                    </a:lnTo>
                    <a:lnTo>
                      <a:pt x="868" y="46"/>
                    </a:lnTo>
                    <a:lnTo>
                      <a:pt x="870" y="44"/>
                    </a:lnTo>
                    <a:lnTo>
                      <a:pt x="874" y="42"/>
                    </a:lnTo>
                    <a:lnTo>
                      <a:pt x="878" y="42"/>
                    </a:lnTo>
                    <a:lnTo>
                      <a:pt x="884" y="42"/>
                    </a:lnTo>
                    <a:lnTo>
                      <a:pt x="888" y="44"/>
                    </a:lnTo>
                    <a:lnTo>
                      <a:pt x="892" y="32"/>
                    </a:lnTo>
                    <a:lnTo>
                      <a:pt x="886" y="30"/>
                    </a:lnTo>
                    <a:lnTo>
                      <a:pt x="880" y="28"/>
                    </a:lnTo>
                    <a:lnTo>
                      <a:pt x="874" y="28"/>
                    </a:lnTo>
                    <a:lnTo>
                      <a:pt x="870" y="30"/>
                    </a:lnTo>
                    <a:lnTo>
                      <a:pt x="868" y="34"/>
                    </a:lnTo>
                    <a:lnTo>
                      <a:pt x="862" y="42"/>
                    </a:lnTo>
                    <a:lnTo>
                      <a:pt x="862" y="30"/>
                    </a:lnTo>
                    <a:lnTo>
                      <a:pt x="852" y="30"/>
                    </a:lnTo>
                    <a:lnTo>
                      <a:pt x="852" y="104"/>
                    </a:lnTo>
                    <a:lnTo>
                      <a:pt x="864" y="104"/>
                    </a:lnTo>
                    <a:close/>
                    <a:moveTo>
                      <a:pt x="942" y="92"/>
                    </a:moveTo>
                    <a:lnTo>
                      <a:pt x="942" y="92"/>
                    </a:lnTo>
                    <a:lnTo>
                      <a:pt x="938" y="94"/>
                    </a:lnTo>
                    <a:lnTo>
                      <a:pt x="930" y="96"/>
                    </a:lnTo>
                    <a:lnTo>
                      <a:pt x="922" y="94"/>
                    </a:lnTo>
                    <a:lnTo>
                      <a:pt x="916" y="90"/>
                    </a:lnTo>
                    <a:lnTo>
                      <a:pt x="910" y="82"/>
                    </a:lnTo>
                    <a:lnTo>
                      <a:pt x="908" y="70"/>
                    </a:lnTo>
                    <a:lnTo>
                      <a:pt x="964" y="70"/>
                    </a:lnTo>
                    <a:lnTo>
                      <a:pt x="964" y="68"/>
                    </a:lnTo>
                    <a:lnTo>
                      <a:pt x="964" y="58"/>
                    </a:lnTo>
                    <a:lnTo>
                      <a:pt x="962" y="50"/>
                    </a:lnTo>
                    <a:lnTo>
                      <a:pt x="958" y="44"/>
                    </a:lnTo>
                    <a:lnTo>
                      <a:pt x="954" y="38"/>
                    </a:lnTo>
                    <a:lnTo>
                      <a:pt x="950" y="34"/>
                    </a:lnTo>
                    <a:lnTo>
                      <a:pt x="944" y="30"/>
                    </a:lnTo>
                    <a:lnTo>
                      <a:pt x="938" y="28"/>
                    </a:lnTo>
                    <a:lnTo>
                      <a:pt x="930" y="28"/>
                    </a:lnTo>
                    <a:lnTo>
                      <a:pt x="922" y="28"/>
                    </a:lnTo>
                    <a:lnTo>
                      <a:pt x="916" y="30"/>
                    </a:lnTo>
                    <a:lnTo>
                      <a:pt x="910" y="34"/>
                    </a:lnTo>
                    <a:lnTo>
                      <a:pt x="904" y="38"/>
                    </a:lnTo>
                    <a:lnTo>
                      <a:pt x="900" y="44"/>
                    </a:lnTo>
                    <a:lnTo>
                      <a:pt x="898" y="52"/>
                    </a:lnTo>
                    <a:lnTo>
                      <a:pt x="896" y="60"/>
                    </a:lnTo>
                    <a:lnTo>
                      <a:pt x="896" y="68"/>
                    </a:lnTo>
                    <a:lnTo>
                      <a:pt x="896" y="76"/>
                    </a:lnTo>
                    <a:lnTo>
                      <a:pt x="898" y="84"/>
                    </a:lnTo>
                    <a:lnTo>
                      <a:pt x="900" y="90"/>
                    </a:lnTo>
                    <a:lnTo>
                      <a:pt x="904" y="96"/>
                    </a:lnTo>
                    <a:lnTo>
                      <a:pt x="910" y="100"/>
                    </a:lnTo>
                    <a:lnTo>
                      <a:pt x="916" y="104"/>
                    </a:lnTo>
                    <a:lnTo>
                      <a:pt x="924" y="106"/>
                    </a:lnTo>
                    <a:lnTo>
                      <a:pt x="930" y="106"/>
                    </a:lnTo>
                    <a:lnTo>
                      <a:pt x="942" y="104"/>
                    </a:lnTo>
                    <a:lnTo>
                      <a:pt x="952" y="100"/>
                    </a:lnTo>
                    <a:lnTo>
                      <a:pt x="960" y="92"/>
                    </a:lnTo>
                    <a:lnTo>
                      <a:pt x="964" y="82"/>
                    </a:lnTo>
                    <a:lnTo>
                      <a:pt x="950" y="80"/>
                    </a:lnTo>
                    <a:lnTo>
                      <a:pt x="948" y="88"/>
                    </a:lnTo>
                    <a:lnTo>
                      <a:pt x="942" y="92"/>
                    </a:lnTo>
                    <a:close/>
                    <a:moveTo>
                      <a:pt x="916" y="44"/>
                    </a:moveTo>
                    <a:lnTo>
                      <a:pt x="916" y="44"/>
                    </a:lnTo>
                    <a:lnTo>
                      <a:pt x="922" y="40"/>
                    </a:lnTo>
                    <a:lnTo>
                      <a:pt x="930" y="38"/>
                    </a:lnTo>
                    <a:lnTo>
                      <a:pt x="940" y="40"/>
                    </a:lnTo>
                    <a:lnTo>
                      <a:pt x="946" y="46"/>
                    </a:lnTo>
                    <a:lnTo>
                      <a:pt x="950" y="52"/>
                    </a:lnTo>
                    <a:lnTo>
                      <a:pt x="950" y="60"/>
                    </a:lnTo>
                    <a:lnTo>
                      <a:pt x="910" y="60"/>
                    </a:lnTo>
                    <a:lnTo>
                      <a:pt x="910" y="52"/>
                    </a:lnTo>
                    <a:lnTo>
                      <a:pt x="916" y="44"/>
                    </a:lnTo>
                    <a:close/>
                    <a:moveTo>
                      <a:pt x="1030" y="104"/>
                    </a:moveTo>
                    <a:lnTo>
                      <a:pt x="1044" y="104"/>
                    </a:lnTo>
                    <a:lnTo>
                      <a:pt x="1042" y="96"/>
                    </a:lnTo>
                    <a:lnTo>
                      <a:pt x="1040" y="74"/>
                    </a:lnTo>
                    <a:lnTo>
                      <a:pt x="1040" y="56"/>
                    </a:lnTo>
                    <a:lnTo>
                      <a:pt x="1040" y="44"/>
                    </a:lnTo>
                    <a:lnTo>
                      <a:pt x="1036" y="36"/>
                    </a:lnTo>
                    <a:lnTo>
                      <a:pt x="1032" y="34"/>
                    </a:lnTo>
                    <a:lnTo>
                      <a:pt x="1026" y="30"/>
                    </a:lnTo>
                    <a:lnTo>
                      <a:pt x="1020" y="28"/>
                    </a:lnTo>
                    <a:lnTo>
                      <a:pt x="1012" y="28"/>
                    </a:lnTo>
                    <a:lnTo>
                      <a:pt x="1002" y="28"/>
                    </a:lnTo>
                    <a:lnTo>
                      <a:pt x="994" y="30"/>
                    </a:lnTo>
                    <a:lnTo>
                      <a:pt x="988" y="34"/>
                    </a:lnTo>
                    <a:lnTo>
                      <a:pt x="984" y="38"/>
                    </a:lnTo>
                    <a:lnTo>
                      <a:pt x="980" y="44"/>
                    </a:lnTo>
                    <a:lnTo>
                      <a:pt x="978" y="52"/>
                    </a:lnTo>
                    <a:lnTo>
                      <a:pt x="990" y="54"/>
                    </a:lnTo>
                    <a:lnTo>
                      <a:pt x="992" y="46"/>
                    </a:lnTo>
                    <a:lnTo>
                      <a:pt x="996" y="42"/>
                    </a:lnTo>
                    <a:lnTo>
                      <a:pt x="1002" y="40"/>
                    </a:lnTo>
                    <a:lnTo>
                      <a:pt x="1010" y="38"/>
                    </a:lnTo>
                    <a:lnTo>
                      <a:pt x="1018" y="40"/>
                    </a:lnTo>
                    <a:lnTo>
                      <a:pt x="1024" y="44"/>
                    </a:lnTo>
                    <a:lnTo>
                      <a:pt x="1026" y="48"/>
                    </a:lnTo>
                    <a:lnTo>
                      <a:pt x="1028" y="54"/>
                    </a:lnTo>
                    <a:lnTo>
                      <a:pt x="1028" y="58"/>
                    </a:lnTo>
                    <a:lnTo>
                      <a:pt x="1004" y="62"/>
                    </a:lnTo>
                    <a:lnTo>
                      <a:pt x="994" y="64"/>
                    </a:lnTo>
                    <a:lnTo>
                      <a:pt x="984" y="68"/>
                    </a:lnTo>
                    <a:lnTo>
                      <a:pt x="978" y="74"/>
                    </a:lnTo>
                    <a:lnTo>
                      <a:pt x="976" y="80"/>
                    </a:lnTo>
                    <a:lnTo>
                      <a:pt x="976" y="84"/>
                    </a:lnTo>
                    <a:lnTo>
                      <a:pt x="978" y="94"/>
                    </a:lnTo>
                    <a:lnTo>
                      <a:pt x="982" y="100"/>
                    </a:lnTo>
                    <a:lnTo>
                      <a:pt x="990" y="104"/>
                    </a:lnTo>
                    <a:lnTo>
                      <a:pt x="1000" y="106"/>
                    </a:lnTo>
                    <a:lnTo>
                      <a:pt x="1008" y="106"/>
                    </a:lnTo>
                    <a:lnTo>
                      <a:pt x="1014" y="104"/>
                    </a:lnTo>
                    <a:lnTo>
                      <a:pt x="1022" y="100"/>
                    </a:lnTo>
                    <a:lnTo>
                      <a:pt x="1028" y="96"/>
                    </a:lnTo>
                    <a:lnTo>
                      <a:pt x="1030" y="104"/>
                    </a:lnTo>
                    <a:close/>
                    <a:moveTo>
                      <a:pt x="1028" y="72"/>
                    </a:moveTo>
                    <a:lnTo>
                      <a:pt x="1028" y="72"/>
                    </a:lnTo>
                    <a:lnTo>
                      <a:pt x="1026" y="80"/>
                    </a:lnTo>
                    <a:lnTo>
                      <a:pt x="1026" y="84"/>
                    </a:lnTo>
                    <a:lnTo>
                      <a:pt x="1022" y="90"/>
                    </a:lnTo>
                    <a:lnTo>
                      <a:pt x="1016" y="94"/>
                    </a:lnTo>
                    <a:lnTo>
                      <a:pt x="1010" y="96"/>
                    </a:lnTo>
                    <a:lnTo>
                      <a:pt x="1004" y="96"/>
                    </a:lnTo>
                    <a:lnTo>
                      <a:pt x="998" y="96"/>
                    </a:lnTo>
                    <a:lnTo>
                      <a:pt x="992" y="94"/>
                    </a:lnTo>
                    <a:lnTo>
                      <a:pt x="990" y="90"/>
                    </a:lnTo>
                    <a:lnTo>
                      <a:pt x="988" y="84"/>
                    </a:lnTo>
                    <a:lnTo>
                      <a:pt x="990" y="78"/>
                    </a:lnTo>
                    <a:lnTo>
                      <a:pt x="996" y="74"/>
                    </a:lnTo>
                    <a:lnTo>
                      <a:pt x="1006" y="72"/>
                    </a:lnTo>
                    <a:lnTo>
                      <a:pt x="1028" y="68"/>
                    </a:lnTo>
                    <a:lnTo>
                      <a:pt x="1028" y="72"/>
                    </a:lnTo>
                    <a:close/>
                    <a:moveTo>
                      <a:pt x="1082" y="94"/>
                    </a:moveTo>
                    <a:lnTo>
                      <a:pt x="1082" y="94"/>
                    </a:lnTo>
                    <a:lnTo>
                      <a:pt x="1078" y="92"/>
                    </a:lnTo>
                    <a:lnTo>
                      <a:pt x="1076" y="90"/>
                    </a:lnTo>
                    <a:lnTo>
                      <a:pt x="1074" y="84"/>
                    </a:lnTo>
                    <a:lnTo>
                      <a:pt x="1074" y="40"/>
                    </a:lnTo>
                    <a:lnTo>
                      <a:pt x="1088" y="40"/>
                    </a:lnTo>
                    <a:lnTo>
                      <a:pt x="1088" y="30"/>
                    </a:lnTo>
                    <a:lnTo>
                      <a:pt x="1074" y="30"/>
                    </a:lnTo>
                    <a:lnTo>
                      <a:pt x="1074" y="4"/>
                    </a:lnTo>
                    <a:lnTo>
                      <a:pt x="1062" y="12"/>
                    </a:lnTo>
                    <a:lnTo>
                      <a:pt x="1062" y="30"/>
                    </a:lnTo>
                    <a:lnTo>
                      <a:pt x="1052" y="30"/>
                    </a:lnTo>
                    <a:lnTo>
                      <a:pt x="1052" y="40"/>
                    </a:lnTo>
                    <a:lnTo>
                      <a:pt x="1062" y="40"/>
                    </a:lnTo>
                    <a:lnTo>
                      <a:pt x="1062" y="82"/>
                    </a:lnTo>
                    <a:lnTo>
                      <a:pt x="1064" y="98"/>
                    </a:lnTo>
                    <a:lnTo>
                      <a:pt x="1066" y="100"/>
                    </a:lnTo>
                    <a:lnTo>
                      <a:pt x="1068" y="104"/>
                    </a:lnTo>
                    <a:lnTo>
                      <a:pt x="1074" y="106"/>
                    </a:lnTo>
                    <a:lnTo>
                      <a:pt x="1080" y="106"/>
                    </a:lnTo>
                    <a:lnTo>
                      <a:pt x="1088" y="104"/>
                    </a:lnTo>
                    <a:lnTo>
                      <a:pt x="1088" y="94"/>
                    </a:lnTo>
                    <a:lnTo>
                      <a:pt x="1082" y="94"/>
                    </a:lnTo>
                    <a:close/>
                    <a:moveTo>
                      <a:pt x="1142" y="92"/>
                    </a:moveTo>
                    <a:lnTo>
                      <a:pt x="1142" y="92"/>
                    </a:lnTo>
                    <a:lnTo>
                      <a:pt x="1138" y="94"/>
                    </a:lnTo>
                    <a:lnTo>
                      <a:pt x="1132" y="96"/>
                    </a:lnTo>
                    <a:lnTo>
                      <a:pt x="1122" y="94"/>
                    </a:lnTo>
                    <a:lnTo>
                      <a:pt x="1116" y="90"/>
                    </a:lnTo>
                    <a:lnTo>
                      <a:pt x="1110" y="82"/>
                    </a:lnTo>
                    <a:lnTo>
                      <a:pt x="1108" y="70"/>
                    </a:lnTo>
                    <a:lnTo>
                      <a:pt x="1164" y="70"/>
                    </a:lnTo>
                    <a:lnTo>
                      <a:pt x="1164" y="68"/>
                    </a:lnTo>
                    <a:lnTo>
                      <a:pt x="1164" y="58"/>
                    </a:lnTo>
                    <a:lnTo>
                      <a:pt x="1162" y="50"/>
                    </a:lnTo>
                    <a:lnTo>
                      <a:pt x="1158" y="44"/>
                    </a:lnTo>
                    <a:lnTo>
                      <a:pt x="1154" y="38"/>
                    </a:lnTo>
                    <a:lnTo>
                      <a:pt x="1150" y="34"/>
                    </a:lnTo>
                    <a:lnTo>
                      <a:pt x="1144" y="30"/>
                    </a:lnTo>
                    <a:lnTo>
                      <a:pt x="1138" y="28"/>
                    </a:lnTo>
                    <a:lnTo>
                      <a:pt x="1130" y="28"/>
                    </a:lnTo>
                    <a:lnTo>
                      <a:pt x="1122" y="28"/>
                    </a:lnTo>
                    <a:lnTo>
                      <a:pt x="1116" y="30"/>
                    </a:lnTo>
                    <a:lnTo>
                      <a:pt x="1110" y="34"/>
                    </a:lnTo>
                    <a:lnTo>
                      <a:pt x="1106" y="38"/>
                    </a:lnTo>
                    <a:lnTo>
                      <a:pt x="1100" y="44"/>
                    </a:lnTo>
                    <a:lnTo>
                      <a:pt x="1098" y="52"/>
                    </a:lnTo>
                    <a:lnTo>
                      <a:pt x="1096" y="60"/>
                    </a:lnTo>
                    <a:lnTo>
                      <a:pt x="1096" y="68"/>
                    </a:lnTo>
                    <a:lnTo>
                      <a:pt x="1096" y="76"/>
                    </a:lnTo>
                    <a:lnTo>
                      <a:pt x="1098" y="84"/>
                    </a:lnTo>
                    <a:lnTo>
                      <a:pt x="1100" y="90"/>
                    </a:lnTo>
                    <a:lnTo>
                      <a:pt x="1106" y="96"/>
                    </a:lnTo>
                    <a:lnTo>
                      <a:pt x="1110" y="100"/>
                    </a:lnTo>
                    <a:lnTo>
                      <a:pt x="1116" y="104"/>
                    </a:lnTo>
                    <a:lnTo>
                      <a:pt x="1124" y="106"/>
                    </a:lnTo>
                    <a:lnTo>
                      <a:pt x="1132" y="106"/>
                    </a:lnTo>
                    <a:lnTo>
                      <a:pt x="1142" y="104"/>
                    </a:lnTo>
                    <a:lnTo>
                      <a:pt x="1152" y="100"/>
                    </a:lnTo>
                    <a:lnTo>
                      <a:pt x="1160" y="92"/>
                    </a:lnTo>
                    <a:lnTo>
                      <a:pt x="1164" y="82"/>
                    </a:lnTo>
                    <a:lnTo>
                      <a:pt x="1150" y="80"/>
                    </a:lnTo>
                    <a:lnTo>
                      <a:pt x="1148" y="88"/>
                    </a:lnTo>
                    <a:lnTo>
                      <a:pt x="1142" y="92"/>
                    </a:lnTo>
                    <a:close/>
                    <a:moveTo>
                      <a:pt x="1116" y="44"/>
                    </a:moveTo>
                    <a:lnTo>
                      <a:pt x="1116" y="44"/>
                    </a:lnTo>
                    <a:lnTo>
                      <a:pt x="1122" y="40"/>
                    </a:lnTo>
                    <a:lnTo>
                      <a:pt x="1130" y="38"/>
                    </a:lnTo>
                    <a:lnTo>
                      <a:pt x="1140" y="40"/>
                    </a:lnTo>
                    <a:lnTo>
                      <a:pt x="1146" y="46"/>
                    </a:lnTo>
                    <a:lnTo>
                      <a:pt x="1150" y="52"/>
                    </a:lnTo>
                    <a:lnTo>
                      <a:pt x="1150" y="60"/>
                    </a:lnTo>
                    <a:lnTo>
                      <a:pt x="1110" y="60"/>
                    </a:lnTo>
                    <a:lnTo>
                      <a:pt x="1112" y="52"/>
                    </a:lnTo>
                    <a:lnTo>
                      <a:pt x="1116" y="44"/>
                    </a:lnTo>
                    <a:close/>
                    <a:moveTo>
                      <a:pt x="1240" y="104"/>
                    </a:moveTo>
                    <a:lnTo>
                      <a:pt x="1240" y="2"/>
                    </a:lnTo>
                    <a:lnTo>
                      <a:pt x="1228" y="2"/>
                    </a:lnTo>
                    <a:lnTo>
                      <a:pt x="1228" y="38"/>
                    </a:lnTo>
                    <a:lnTo>
                      <a:pt x="1224" y="34"/>
                    </a:lnTo>
                    <a:lnTo>
                      <a:pt x="1218" y="32"/>
                    </a:lnTo>
                    <a:lnTo>
                      <a:pt x="1214" y="30"/>
                    </a:lnTo>
                    <a:lnTo>
                      <a:pt x="1206" y="28"/>
                    </a:lnTo>
                    <a:lnTo>
                      <a:pt x="1198" y="30"/>
                    </a:lnTo>
                    <a:lnTo>
                      <a:pt x="1190" y="34"/>
                    </a:lnTo>
                    <a:lnTo>
                      <a:pt x="1184" y="40"/>
                    </a:lnTo>
                    <a:lnTo>
                      <a:pt x="1178" y="48"/>
                    </a:lnTo>
                    <a:lnTo>
                      <a:pt x="1176" y="56"/>
                    </a:lnTo>
                    <a:lnTo>
                      <a:pt x="1176" y="68"/>
                    </a:lnTo>
                    <a:lnTo>
                      <a:pt x="1176" y="78"/>
                    </a:lnTo>
                    <a:lnTo>
                      <a:pt x="1180" y="88"/>
                    </a:lnTo>
                    <a:lnTo>
                      <a:pt x="1184" y="96"/>
                    </a:lnTo>
                    <a:lnTo>
                      <a:pt x="1190" y="102"/>
                    </a:lnTo>
                    <a:lnTo>
                      <a:pt x="1198" y="106"/>
                    </a:lnTo>
                    <a:lnTo>
                      <a:pt x="1208" y="106"/>
                    </a:lnTo>
                    <a:lnTo>
                      <a:pt x="1214" y="106"/>
                    </a:lnTo>
                    <a:lnTo>
                      <a:pt x="1220" y="104"/>
                    </a:lnTo>
                    <a:lnTo>
                      <a:pt x="1224" y="100"/>
                    </a:lnTo>
                    <a:lnTo>
                      <a:pt x="1228" y="96"/>
                    </a:lnTo>
                    <a:lnTo>
                      <a:pt x="1228" y="104"/>
                    </a:lnTo>
                    <a:lnTo>
                      <a:pt x="1240" y="104"/>
                    </a:lnTo>
                    <a:close/>
                    <a:moveTo>
                      <a:pt x="1194" y="46"/>
                    </a:moveTo>
                    <a:lnTo>
                      <a:pt x="1194" y="46"/>
                    </a:lnTo>
                    <a:lnTo>
                      <a:pt x="1200" y="40"/>
                    </a:lnTo>
                    <a:lnTo>
                      <a:pt x="1208" y="38"/>
                    </a:lnTo>
                    <a:lnTo>
                      <a:pt x="1216" y="40"/>
                    </a:lnTo>
                    <a:lnTo>
                      <a:pt x="1222" y="46"/>
                    </a:lnTo>
                    <a:lnTo>
                      <a:pt x="1228" y="56"/>
                    </a:lnTo>
                    <a:lnTo>
                      <a:pt x="1228" y="68"/>
                    </a:lnTo>
                    <a:lnTo>
                      <a:pt x="1228" y="80"/>
                    </a:lnTo>
                    <a:lnTo>
                      <a:pt x="1222" y="90"/>
                    </a:lnTo>
                    <a:lnTo>
                      <a:pt x="1216" y="94"/>
                    </a:lnTo>
                    <a:lnTo>
                      <a:pt x="1208" y="96"/>
                    </a:lnTo>
                    <a:lnTo>
                      <a:pt x="1200" y="94"/>
                    </a:lnTo>
                    <a:lnTo>
                      <a:pt x="1194" y="88"/>
                    </a:lnTo>
                    <a:lnTo>
                      <a:pt x="1190" y="80"/>
                    </a:lnTo>
                    <a:lnTo>
                      <a:pt x="1188" y="68"/>
                    </a:lnTo>
                    <a:lnTo>
                      <a:pt x="1190" y="54"/>
                    </a:lnTo>
                    <a:lnTo>
                      <a:pt x="1194" y="46"/>
                    </a:lnTo>
                    <a:close/>
                    <a:moveTo>
                      <a:pt x="1316" y="104"/>
                    </a:moveTo>
                    <a:lnTo>
                      <a:pt x="1316" y="40"/>
                    </a:lnTo>
                    <a:lnTo>
                      <a:pt x="1330" y="40"/>
                    </a:lnTo>
                    <a:lnTo>
                      <a:pt x="1330" y="30"/>
                    </a:lnTo>
                    <a:lnTo>
                      <a:pt x="1316" y="30"/>
                    </a:lnTo>
                    <a:lnTo>
                      <a:pt x="1316" y="24"/>
                    </a:lnTo>
                    <a:lnTo>
                      <a:pt x="1316" y="18"/>
                    </a:lnTo>
                    <a:lnTo>
                      <a:pt x="1318" y="14"/>
                    </a:lnTo>
                    <a:lnTo>
                      <a:pt x="1322" y="12"/>
                    </a:lnTo>
                    <a:lnTo>
                      <a:pt x="1326" y="12"/>
                    </a:lnTo>
                    <a:lnTo>
                      <a:pt x="1334" y="12"/>
                    </a:lnTo>
                    <a:lnTo>
                      <a:pt x="1336" y="2"/>
                    </a:lnTo>
                    <a:lnTo>
                      <a:pt x="1324" y="0"/>
                    </a:lnTo>
                    <a:lnTo>
                      <a:pt x="1316" y="0"/>
                    </a:lnTo>
                    <a:lnTo>
                      <a:pt x="1310" y="2"/>
                    </a:lnTo>
                    <a:lnTo>
                      <a:pt x="1306" y="6"/>
                    </a:lnTo>
                    <a:lnTo>
                      <a:pt x="1304" y="10"/>
                    </a:lnTo>
                    <a:lnTo>
                      <a:pt x="1302" y="22"/>
                    </a:lnTo>
                    <a:lnTo>
                      <a:pt x="1302" y="30"/>
                    </a:lnTo>
                    <a:lnTo>
                      <a:pt x="1292" y="30"/>
                    </a:lnTo>
                    <a:lnTo>
                      <a:pt x="1292" y="40"/>
                    </a:lnTo>
                    <a:lnTo>
                      <a:pt x="1302" y="40"/>
                    </a:lnTo>
                    <a:lnTo>
                      <a:pt x="1302" y="104"/>
                    </a:lnTo>
                    <a:lnTo>
                      <a:pt x="1316" y="104"/>
                    </a:lnTo>
                    <a:close/>
                    <a:moveTo>
                      <a:pt x="1352" y="104"/>
                    </a:moveTo>
                    <a:lnTo>
                      <a:pt x="1352" y="66"/>
                    </a:lnTo>
                    <a:lnTo>
                      <a:pt x="1354" y="50"/>
                    </a:lnTo>
                    <a:lnTo>
                      <a:pt x="1356" y="46"/>
                    </a:lnTo>
                    <a:lnTo>
                      <a:pt x="1360" y="44"/>
                    </a:lnTo>
                    <a:lnTo>
                      <a:pt x="1362" y="42"/>
                    </a:lnTo>
                    <a:lnTo>
                      <a:pt x="1366" y="42"/>
                    </a:lnTo>
                    <a:lnTo>
                      <a:pt x="1372" y="42"/>
                    </a:lnTo>
                    <a:lnTo>
                      <a:pt x="1376" y="44"/>
                    </a:lnTo>
                    <a:lnTo>
                      <a:pt x="1380" y="32"/>
                    </a:lnTo>
                    <a:lnTo>
                      <a:pt x="1374" y="30"/>
                    </a:lnTo>
                    <a:lnTo>
                      <a:pt x="1368" y="28"/>
                    </a:lnTo>
                    <a:lnTo>
                      <a:pt x="1364" y="28"/>
                    </a:lnTo>
                    <a:lnTo>
                      <a:pt x="1360" y="30"/>
                    </a:lnTo>
                    <a:lnTo>
                      <a:pt x="1356" y="34"/>
                    </a:lnTo>
                    <a:lnTo>
                      <a:pt x="1352" y="42"/>
                    </a:lnTo>
                    <a:lnTo>
                      <a:pt x="1352" y="30"/>
                    </a:lnTo>
                    <a:lnTo>
                      <a:pt x="1340" y="30"/>
                    </a:lnTo>
                    <a:lnTo>
                      <a:pt x="1340" y="104"/>
                    </a:lnTo>
                    <a:lnTo>
                      <a:pt x="1352" y="104"/>
                    </a:lnTo>
                    <a:close/>
                    <a:moveTo>
                      <a:pt x="1392" y="96"/>
                    </a:moveTo>
                    <a:lnTo>
                      <a:pt x="1392" y="96"/>
                    </a:lnTo>
                    <a:lnTo>
                      <a:pt x="1398" y="100"/>
                    </a:lnTo>
                    <a:lnTo>
                      <a:pt x="1404" y="104"/>
                    </a:lnTo>
                    <a:lnTo>
                      <a:pt x="1410" y="106"/>
                    </a:lnTo>
                    <a:lnTo>
                      <a:pt x="1418" y="106"/>
                    </a:lnTo>
                    <a:lnTo>
                      <a:pt x="1428" y="106"/>
                    </a:lnTo>
                    <a:lnTo>
                      <a:pt x="1436" y="102"/>
                    </a:lnTo>
                    <a:lnTo>
                      <a:pt x="1444" y="96"/>
                    </a:lnTo>
                    <a:lnTo>
                      <a:pt x="1448" y="88"/>
                    </a:lnTo>
                    <a:lnTo>
                      <a:pt x="1452" y="80"/>
                    </a:lnTo>
                    <a:lnTo>
                      <a:pt x="1454" y="66"/>
                    </a:lnTo>
                    <a:lnTo>
                      <a:pt x="1452" y="58"/>
                    </a:lnTo>
                    <a:lnTo>
                      <a:pt x="1450" y="50"/>
                    </a:lnTo>
                    <a:lnTo>
                      <a:pt x="1448" y="44"/>
                    </a:lnTo>
                    <a:lnTo>
                      <a:pt x="1444" y="38"/>
                    </a:lnTo>
                    <a:lnTo>
                      <a:pt x="1438" y="34"/>
                    </a:lnTo>
                    <a:lnTo>
                      <a:pt x="1432" y="30"/>
                    </a:lnTo>
                    <a:lnTo>
                      <a:pt x="1426" y="28"/>
                    </a:lnTo>
                    <a:lnTo>
                      <a:pt x="1418" y="28"/>
                    </a:lnTo>
                    <a:lnTo>
                      <a:pt x="1406" y="30"/>
                    </a:lnTo>
                    <a:lnTo>
                      <a:pt x="1394" y="36"/>
                    </a:lnTo>
                    <a:lnTo>
                      <a:pt x="1390" y="42"/>
                    </a:lnTo>
                    <a:lnTo>
                      <a:pt x="1386" y="50"/>
                    </a:lnTo>
                    <a:lnTo>
                      <a:pt x="1384" y="58"/>
                    </a:lnTo>
                    <a:lnTo>
                      <a:pt x="1384" y="68"/>
                    </a:lnTo>
                    <a:lnTo>
                      <a:pt x="1384" y="76"/>
                    </a:lnTo>
                    <a:lnTo>
                      <a:pt x="1386" y="84"/>
                    </a:lnTo>
                    <a:lnTo>
                      <a:pt x="1388" y="90"/>
                    </a:lnTo>
                    <a:lnTo>
                      <a:pt x="1392" y="96"/>
                    </a:lnTo>
                    <a:close/>
                    <a:moveTo>
                      <a:pt x="1402" y="46"/>
                    </a:moveTo>
                    <a:lnTo>
                      <a:pt x="1402" y="46"/>
                    </a:lnTo>
                    <a:lnTo>
                      <a:pt x="1410" y="40"/>
                    </a:lnTo>
                    <a:lnTo>
                      <a:pt x="1418" y="38"/>
                    </a:lnTo>
                    <a:lnTo>
                      <a:pt x="1426" y="40"/>
                    </a:lnTo>
                    <a:lnTo>
                      <a:pt x="1434" y="46"/>
                    </a:lnTo>
                    <a:lnTo>
                      <a:pt x="1438" y="54"/>
                    </a:lnTo>
                    <a:lnTo>
                      <a:pt x="1440" y="66"/>
                    </a:lnTo>
                    <a:lnTo>
                      <a:pt x="1438" y="80"/>
                    </a:lnTo>
                    <a:lnTo>
                      <a:pt x="1434" y="88"/>
                    </a:lnTo>
                    <a:lnTo>
                      <a:pt x="1426" y="94"/>
                    </a:lnTo>
                    <a:lnTo>
                      <a:pt x="1418" y="96"/>
                    </a:lnTo>
                    <a:lnTo>
                      <a:pt x="1410" y="94"/>
                    </a:lnTo>
                    <a:lnTo>
                      <a:pt x="1402" y="88"/>
                    </a:lnTo>
                    <a:lnTo>
                      <a:pt x="1398" y="80"/>
                    </a:lnTo>
                    <a:lnTo>
                      <a:pt x="1396" y="68"/>
                    </a:lnTo>
                    <a:lnTo>
                      <a:pt x="1398" y="54"/>
                    </a:lnTo>
                    <a:lnTo>
                      <a:pt x="1402" y="46"/>
                    </a:lnTo>
                    <a:close/>
                    <a:moveTo>
                      <a:pt x="1480" y="104"/>
                    </a:moveTo>
                    <a:lnTo>
                      <a:pt x="1480" y="66"/>
                    </a:lnTo>
                    <a:lnTo>
                      <a:pt x="1482" y="56"/>
                    </a:lnTo>
                    <a:lnTo>
                      <a:pt x="1482" y="50"/>
                    </a:lnTo>
                    <a:lnTo>
                      <a:pt x="1486" y="46"/>
                    </a:lnTo>
                    <a:lnTo>
                      <a:pt x="1490" y="42"/>
                    </a:lnTo>
                    <a:lnTo>
                      <a:pt x="1494" y="40"/>
                    </a:lnTo>
                    <a:lnTo>
                      <a:pt x="1500" y="40"/>
                    </a:lnTo>
                    <a:lnTo>
                      <a:pt x="1506" y="40"/>
                    </a:lnTo>
                    <a:lnTo>
                      <a:pt x="1510" y="44"/>
                    </a:lnTo>
                    <a:lnTo>
                      <a:pt x="1512" y="48"/>
                    </a:lnTo>
                    <a:lnTo>
                      <a:pt x="1512" y="56"/>
                    </a:lnTo>
                    <a:lnTo>
                      <a:pt x="1512" y="104"/>
                    </a:lnTo>
                    <a:lnTo>
                      <a:pt x="1524" y="104"/>
                    </a:lnTo>
                    <a:lnTo>
                      <a:pt x="1524" y="62"/>
                    </a:lnTo>
                    <a:lnTo>
                      <a:pt x="1526" y="52"/>
                    </a:lnTo>
                    <a:lnTo>
                      <a:pt x="1530" y="44"/>
                    </a:lnTo>
                    <a:lnTo>
                      <a:pt x="1536" y="40"/>
                    </a:lnTo>
                    <a:lnTo>
                      <a:pt x="1544" y="40"/>
                    </a:lnTo>
                    <a:lnTo>
                      <a:pt x="1550" y="42"/>
                    </a:lnTo>
                    <a:lnTo>
                      <a:pt x="1556" y="46"/>
                    </a:lnTo>
                    <a:lnTo>
                      <a:pt x="1556" y="58"/>
                    </a:lnTo>
                    <a:lnTo>
                      <a:pt x="1556" y="104"/>
                    </a:lnTo>
                    <a:lnTo>
                      <a:pt x="1570" y="104"/>
                    </a:lnTo>
                    <a:lnTo>
                      <a:pt x="1570" y="54"/>
                    </a:lnTo>
                    <a:lnTo>
                      <a:pt x="1568" y="42"/>
                    </a:lnTo>
                    <a:lnTo>
                      <a:pt x="1564" y="34"/>
                    </a:lnTo>
                    <a:lnTo>
                      <a:pt x="1556" y="30"/>
                    </a:lnTo>
                    <a:lnTo>
                      <a:pt x="1546" y="28"/>
                    </a:lnTo>
                    <a:lnTo>
                      <a:pt x="1540" y="30"/>
                    </a:lnTo>
                    <a:lnTo>
                      <a:pt x="1534" y="32"/>
                    </a:lnTo>
                    <a:lnTo>
                      <a:pt x="1528" y="36"/>
                    </a:lnTo>
                    <a:lnTo>
                      <a:pt x="1522" y="42"/>
                    </a:lnTo>
                    <a:lnTo>
                      <a:pt x="1520" y="36"/>
                    </a:lnTo>
                    <a:lnTo>
                      <a:pt x="1516" y="32"/>
                    </a:lnTo>
                    <a:lnTo>
                      <a:pt x="1510" y="30"/>
                    </a:lnTo>
                    <a:lnTo>
                      <a:pt x="1502" y="28"/>
                    </a:lnTo>
                    <a:lnTo>
                      <a:pt x="1494" y="30"/>
                    </a:lnTo>
                    <a:lnTo>
                      <a:pt x="1488" y="32"/>
                    </a:lnTo>
                    <a:lnTo>
                      <a:pt x="1484" y="36"/>
                    </a:lnTo>
                    <a:lnTo>
                      <a:pt x="1480" y="40"/>
                    </a:lnTo>
                    <a:lnTo>
                      <a:pt x="1480" y="30"/>
                    </a:lnTo>
                    <a:lnTo>
                      <a:pt x="1468" y="30"/>
                    </a:lnTo>
                    <a:lnTo>
                      <a:pt x="1468" y="104"/>
                    </a:lnTo>
                    <a:lnTo>
                      <a:pt x="1480" y="10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25" name="Freeform 157"/>
              <p:cNvSpPr>
                <a:spLocks noEditPoints="1"/>
              </p:cNvSpPr>
              <p:nvPr/>
            </p:nvSpPr>
            <p:spPr bwMode="auto">
              <a:xfrm>
                <a:off x="656" y="3454"/>
                <a:ext cx="1776" cy="132"/>
              </a:xfrm>
              <a:custGeom>
                <a:avLst/>
                <a:gdLst>
                  <a:gd name="T0" fmla="*/ 56 w 1776"/>
                  <a:gd name="T1" fmla="*/ 38 h 132"/>
                  <a:gd name="T2" fmla="*/ 38 w 1776"/>
                  <a:gd name="T3" fmla="*/ 38 h 132"/>
                  <a:gd name="T4" fmla="*/ 92 w 1776"/>
                  <a:gd name="T5" fmla="*/ 102 h 132"/>
                  <a:gd name="T6" fmla="*/ 94 w 1776"/>
                  <a:gd name="T7" fmla="*/ 32 h 132"/>
                  <a:gd name="T8" fmla="*/ 192 w 1776"/>
                  <a:gd name="T9" fmla="*/ 64 h 132"/>
                  <a:gd name="T10" fmla="*/ 124 w 1776"/>
                  <a:gd name="T11" fmla="*/ 82 h 132"/>
                  <a:gd name="T12" fmla="*/ 148 w 1776"/>
                  <a:gd name="T13" fmla="*/ 92 h 132"/>
                  <a:gd name="T14" fmla="*/ 218 w 1776"/>
                  <a:gd name="T15" fmla="*/ 32 h 132"/>
                  <a:gd name="T16" fmla="*/ 256 w 1776"/>
                  <a:gd name="T17" fmla="*/ 102 h 132"/>
                  <a:gd name="T18" fmla="*/ 222 w 1776"/>
                  <a:gd name="T19" fmla="*/ 86 h 132"/>
                  <a:gd name="T20" fmla="*/ 316 w 1776"/>
                  <a:gd name="T21" fmla="*/ 94 h 132"/>
                  <a:gd name="T22" fmla="*/ 312 w 1776"/>
                  <a:gd name="T23" fmla="*/ 104 h 132"/>
                  <a:gd name="T24" fmla="*/ 382 w 1776"/>
                  <a:gd name="T25" fmla="*/ 44 h 132"/>
                  <a:gd name="T26" fmla="*/ 368 w 1776"/>
                  <a:gd name="T27" fmla="*/ 44 h 132"/>
                  <a:gd name="T28" fmla="*/ 416 w 1776"/>
                  <a:gd name="T29" fmla="*/ 76 h 132"/>
                  <a:gd name="T30" fmla="*/ 442 w 1776"/>
                  <a:gd name="T31" fmla="*/ 80 h 132"/>
                  <a:gd name="T32" fmla="*/ 580 w 1776"/>
                  <a:gd name="T33" fmla="*/ 54 h 132"/>
                  <a:gd name="T34" fmla="*/ 530 w 1776"/>
                  <a:gd name="T35" fmla="*/ 52 h 132"/>
                  <a:gd name="T36" fmla="*/ 518 w 1776"/>
                  <a:gd name="T37" fmla="*/ 72 h 132"/>
                  <a:gd name="T38" fmla="*/ 566 w 1776"/>
                  <a:gd name="T39" fmla="*/ 78 h 132"/>
                  <a:gd name="T40" fmla="*/ 568 w 1776"/>
                  <a:gd name="T41" fmla="*/ 66 h 132"/>
                  <a:gd name="T42" fmla="*/ 660 w 1776"/>
                  <a:gd name="T43" fmla="*/ 102 h 132"/>
                  <a:gd name="T44" fmla="*/ 612 w 1776"/>
                  <a:gd name="T45" fmla="*/ 102 h 132"/>
                  <a:gd name="T46" fmla="*/ 676 w 1776"/>
                  <a:gd name="T47" fmla="*/ 76 h 132"/>
                  <a:gd name="T48" fmla="*/ 716 w 1776"/>
                  <a:gd name="T49" fmla="*/ 38 h 132"/>
                  <a:gd name="T50" fmla="*/ 812 w 1776"/>
                  <a:gd name="T51" fmla="*/ 132 h 132"/>
                  <a:gd name="T52" fmla="*/ 850 w 1776"/>
                  <a:gd name="T53" fmla="*/ 32 h 132"/>
                  <a:gd name="T54" fmla="*/ 846 w 1776"/>
                  <a:gd name="T55" fmla="*/ 44 h 132"/>
                  <a:gd name="T56" fmla="*/ 892 w 1776"/>
                  <a:gd name="T57" fmla="*/ 64 h 132"/>
                  <a:gd name="T58" fmla="*/ 892 w 1776"/>
                  <a:gd name="T59" fmla="*/ 40 h 132"/>
                  <a:gd name="T60" fmla="*/ 994 w 1776"/>
                  <a:gd name="T61" fmla="*/ 64 h 132"/>
                  <a:gd name="T62" fmla="*/ 928 w 1776"/>
                  <a:gd name="T63" fmla="*/ 88 h 132"/>
                  <a:gd name="T64" fmla="*/ 942 w 1776"/>
                  <a:gd name="T65" fmla="*/ 86 h 132"/>
                  <a:gd name="T66" fmla="*/ 1068 w 1776"/>
                  <a:gd name="T67" fmla="*/ 86 h 132"/>
                  <a:gd name="T68" fmla="*/ 1020 w 1776"/>
                  <a:gd name="T69" fmla="*/ 132 h 132"/>
                  <a:gd name="T70" fmla="*/ 1026 w 1776"/>
                  <a:gd name="T71" fmla="*/ 88 h 132"/>
                  <a:gd name="T72" fmla="*/ 1152 w 1776"/>
                  <a:gd name="T73" fmla="*/ 56 h 132"/>
                  <a:gd name="T74" fmla="*/ 1086 w 1776"/>
                  <a:gd name="T75" fmla="*/ 82 h 132"/>
                  <a:gd name="T76" fmla="*/ 1110 w 1776"/>
                  <a:gd name="T77" fmla="*/ 38 h 132"/>
                  <a:gd name="T78" fmla="*/ 1190 w 1776"/>
                  <a:gd name="T79" fmla="*/ 40 h 132"/>
                  <a:gd name="T80" fmla="*/ 1238 w 1776"/>
                  <a:gd name="T81" fmla="*/ 92 h 132"/>
                  <a:gd name="T82" fmla="*/ 1226 w 1776"/>
                  <a:gd name="T83" fmla="*/ 102 h 132"/>
                  <a:gd name="T84" fmla="*/ 1268 w 1776"/>
                  <a:gd name="T85" fmla="*/ 102 h 132"/>
                  <a:gd name="T86" fmla="*/ 1332 w 1776"/>
                  <a:gd name="T87" fmla="*/ 28 h 132"/>
                  <a:gd name="T88" fmla="*/ 1312 w 1776"/>
                  <a:gd name="T89" fmla="*/ 104 h 132"/>
                  <a:gd name="T90" fmla="*/ 1338 w 1776"/>
                  <a:gd name="T91" fmla="*/ 50 h 132"/>
                  <a:gd name="T92" fmla="*/ 1424 w 1776"/>
                  <a:gd name="T93" fmla="*/ 74 h 132"/>
                  <a:gd name="T94" fmla="*/ 1404 w 1776"/>
                  <a:gd name="T95" fmla="*/ 40 h 132"/>
                  <a:gd name="T96" fmla="*/ 1366 w 1776"/>
                  <a:gd name="T97" fmla="*/ 48 h 132"/>
                  <a:gd name="T98" fmla="*/ 1388 w 1776"/>
                  <a:gd name="T99" fmla="*/ 92 h 132"/>
                  <a:gd name="T100" fmla="*/ 1494 w 1776"/>
                  <a:gd name="T101" fmla="*/ 2 h 132"/>
                  <a:gd name="T102" fmla="*/ 1572 w 1776"/>
                  <a:gd name="T103" fmla="*/ 102 h 132"/>
                  <a:gd name="T104" fmla="*/ 1528 w 1776"/>
                  <a:gd name="T105" fmla="*/ 32 h 132"/>
                  <a:gd name="T106" fmla="*/ 1546 w 1776"/>
                  <a:gd name="T107" fmla="*/ 60 h 132"/>
                  <a:gd name="T108" fmla="*/ 1568 w 1776"/>
                  <a:gd name="T109" fmla="*/ 94 h 132"/>
                  <a:gd name="T110" fmla="*/ 1532 w 1776"/>
                  <a:gd name="T111" fmla="*/ 76 h 132"/>
                  <a:gd name="T112" fmla="*/ 1660 w 1776"/>
                  <a:gd name="T113" fmla="*/ 88 h 132"/>
                  <a:gd name="T114" fmla="*/ 1600 w 1776"/>
                  <a:gd name="T115" fmla="*/ 0 h 132"/>
                  <a:gd name="T116" fmla="*/ 1632 w 1776"/>
                  <a:gd name="T117" fmla="*/ 94 h 132"/>
                  <a:gd name="T118" fmla="*/ 1744 w 1776"/>
                  <a:gd name="T119" fmla="*/ 94 h 132"/>
                  <a:gd name="T120" fmla="*/ 1736 w 1776"/>
                  <a:gd name="T121" fmla="*/ 26 h 132"/>
                  <a:gd name="T122" fmla="*/ 1766 w 1776"/>
                  <a:gd name="T123" fmla="*/ 98 h 132"/>
                  <a:gd name="T124" fmla="*/ 1724 w 1776"/>
                  <a:gd name="T125" fmla="*/ 50 h 132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776"/>
                  <a:gd name="T190" fmla="*/ 0 h 132"/>
                  <a:gd name="T191" fmla="*/ 1776 w 1776"/>
                  <a:gd name="T192" fmla="*/ 132 h 132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776" h="132">
                    <a:moveTo>
                      <a:pt x="12" y="132"/>
                    </a:moveTo>
                    <a:lnTo>
                      <a:pt x="12" y="94"/>
                    </a:lnTo>
                    <a:lnTo>
                      <a:pt x="20" y="102"/>
                    </a:lnTo>
                    <a:lnTo>
                      <a:pt x="26" y="104"/>
                    </a:lnTo>
                    <a:lnTo>
                      <a:pt x="32" y="104"/>
                    </a:lnTo>
                    <a:lnTo>
                      <a:pt x="40" y="104"/>
                    </a:lnTo>
                    <a:lnTo>
                      <a:pt x="48" y="100"/>
                    </a:lnTo>
                    <a:lnTo>
                      <a:pt x="54" y="94"/>
                    </a:lnTo>
                    <a:lnTo>
                      <a:pt x="60" y="86"/>
                    </a:lnTo>
                    <a:lnTo>
                      <a:pt x="64" y="76"/>
                    </a:lnTo>
                    <a:lnTo>
                      <a:pt x="64" y="64"/>
                    </a:lnTo>
                    <a:lnTo>
                      <a:pt x="64" y="54"/>
                    </a:lnTo>
                    <a:lnTo>
                      <a:pt x="60" y="46"/>
                    </a:lnTo>
                    <a:lnTo>
                      <a:pt x="56" y="38"/>
                    </a:lnTo>
                    <a:lnTo>
                      <a:pt x="50" y="32"/>
                    </a:lnTo>
                    <a:lnTo>
                      <a:pt x="42" y="28"/>
                    </a:lnTo>
                    <a:lnTo>
                      <a:pt x="32" y="26"/>
                    </a:lnTo>
                    <a:lnTo>
                      <a:pt x="26" y="28"/>
                    </a:lnTo>
                    <a:lnTo>
                      <a:pt x="20" y="30"/>
                    </a:lnTo>
                    <a:lnTo>
                      <a:pt x="16" y="32"/>
                    </a:lnTo>
                    <a:lnTo>
                      <a:pt x="10" y="38"/>
                    </a:lnTo>
                    <a:lnTo>
                      <a:pt x="10" y="28"/>
                    </a:lnTo>
                    <a:lnTo>
                      <a:pt x="0" y="28"/>
                    </a:lnTo>
                    <a:lnTo>
                      <a:pt x="0" y="132"/>
                    </a:lnTo>
                    <a:lnTo>
                      <a:pt x="12" y="132"/>
                    </a:lnTo>
                    <a:close/>
                    <a:moveTo>
                      <a:pt x="16" y="44"/>
                    </a:moveTo>
                    <a:lnTo>
                      <a:pt x="16" y="44"/>
                    </a:lnTo>
                    <a:lnTo>
                      <a:pt x="24" y="38"/>
                    </a:lnTo>
                    <a:lnTo>
                      <a:pt x="32" y="36"/>
                    </a:lnTo>
                    <a:lnTo>
                      <a:pt x="38" y="38"/>
                    </a:lnTo>
                    <a:lnTo>
                      <a:pt x="46" y="44"/>
                    </a:lnTo>
                    <a:lnTo>
                      <a:pt x="50" y="52"/>
                    </a:lnTo>
                    <a:lnTo>
                      <a:pt x="52" y="64"/>
                    </a:lnTo>
                    <a:lnTo>
                      <a:pt x="50" y="78"/>
                    </a:lnTo>
                    <a:lnTo>
                      <a:pt x="46" y="86"/>
                    </a:lnTo>
                    <a:lnTo>
                      <a:pt x="38" y="92"/>
                    </a:lnTo>
                    <a:lnTo>
                      <a:pt x="30" y="94"/>
                    </a:lnTo>
                    <a:lnTo>
                      <a:pt x="22" y="92"/>
                    </a:lnTo>
                    <a:lnTo>
                      <a:pt x="16" y="88"/>
                    </a:lnTo>
                    <a:lnTo>
                      <a:pt x="12" y="78"/>
                    </a:lnTo>
                    <a:lnTo>
                      <a:pt x="10" y="66"/>
                    </a:lnTo>
                    <a:lnTo>
                      <a:pt x="12" y="54"/>
                    </a:lnTo>
                    <a:lnTo>
                      <a:pt x="16" y="44"/>
                    </a:lnTo>
                    <a:close/>
                    <a:moveTo>
                      <a:pt x="92" y="102"/>
                    </a:moveTo>
                    <a:lnTo>
                      <a:pt x="92" y="64"/>
                    </a:lnTo>
                    <a:lnTo>
                      <a:pt x="94" y="48"/>
                    </a:lnTo>
                    <a:lnTo>
                      <a:pt x="96" y="44"/>
                    </a:lnTo>
                    <a:lnTo>
                      <a:pt x="98" y="42"/>
                    </a:lnTo>
                    <a:lnTo>
                      <a:pt x="102" y="40"/>
                    </a:lnTo>
                    <a:lnTo>
                      <a:pt x="106" y="40"/>
                    </a:lnTo>
                    <a:lnTo>
                      <a:pt x="110" y="40"/>
                    </a:lnTo>
                    <a:lnTo>
                      <a:pt x="116" y="42"/>
                    </a:lnTo>
                    <a:lnTo>
                      <a:pt x="120" y="30"/>
                    </a:lnTo>
                    <a:lnTo>
                      <a:pt x="114" y="28"/>
                    </a:lnTo>
                    <a:lnTo>
                      <a:pt x="106" y="26"/>
                    </a:lnTo>
                    <a:lnTo>
                      <a:pt x="102" y="26"/>
                    </a:lnTo>
                    <a:lnTo>
                      <a:pt x="98" y="28"/>
                    </a:lnTo>
                    <a:lnTo>
                      <a:pt x="94" y="32"/>
                    </a:lnTo>
                    <a:lnTo>
                      <a:pt x="90" y="40"/>
                    </a:lnTo>
                    <a:lnTo>
                      <a:pt x="90" y="28"/>
                    </a:lnTo>
                    <a:lnTo>
                      <a:pt x="80" y="28"/>
                    </a:lnTo>
                    <a:lnTo>
                      <a:pt x="80" y="102"/>
                    </a:lnTo>
                    <a:lnTo>
                      <a:pt x="92" y="102"/>
                    </a:lnTo>
                    <a:close/>
                    <a:moveTo>
                      <a:pt x="132" y="94"/>
                    </a:moveTo>
                    <a:lnTo>
                      <a:pt x="132" y="94"/>
                    </a:lnTo>
                    <a:lnTo>
                      <a:pt x="138" y="98"/>
                    </a:lnTo>
                    <a:lnTo>
                      <a:pt x="144" y="102"/>
                    </a:lnTo>
                    <a:lnTo>
                      <a:pt x="150" y="104"/>
                    </a:lnTo>
                    <a:lnTo>
                      <a:pt x="158" y="104"/>
                    </a:lnTo>
                    <a:lnTo>
                      <a:pt x="166" y="104"/>
                    </a:lnTo>
                    <a:lnTo>
                      <a:pt x="176" y="100"/>
                    </a:lnTo>
                    <a:lnTo>
                      <a:pt x="182" y="94"/>
                    </a:lnTo>
                    <a:lnTo>
                      <a:pt x="188" y="86"/>
                    </a:lnTo>
                    <a:lnTo>
                      <a:pt x="192" y="78"/>
                    </a:lnTo>
                    <a:lnTo>
                      <a:pt x="192" y="64"/>
                    </a:lnTo>
                    <a:lnTo>
                      <a:pt x="192" y="56"/>
                    </a:lnTo>
                    <a:lnTo>
                      <a:pt x="190" y="48"/>
                    </a:lnTo>
                    <a:lnTo>
                      <a:pt x="186" y="42"/>
                    </a:lnTo>
                    <a:lnTo>
                      <a:pt x="182" y="36"/>
                    </a:lnTo>
                    <a:lnTo>
                      <a:pt x="178" y="32"/>
                    </a:lnTo>
                    <a:lnTo>
                      <a:pt x="172" y="28"/>
                    </a:lnTo>
                    <a:lnTo>
                      <a:pt x="164" y="26"/>
                    </a:lnTo>
                    <a:lnTo>
                      <a:pt x="158" y="26"/>
                    </a:lnTo>
                    <a:lnTo>
                      <a:pt x="144" y="28"/>
                    </a:lnTo>
                    <a:lnTo>
                      <a:pt x="134" y="34"/>
                    </a:lnTo>
                    <a:lnTo>
                      <a:pt x="128" y="40"/>
                    </a:lnTo>
                    <a:lnTo>
                      <a:pt x="126" y="48"/>
                    </a:lnTo>
                    <a:lnTo>
                      <a:pt x="124" y="56"/>
                    </a:lnTo>
                    <a:lnTo>
                      <a:pt x="122" y="66"/>
                    </a:lnTo>
                    <a:lnTo>
                      <a:pt x="124" y="74"/>
                    </a:lnTo>
                    <a:lnTo>
                      <a:pt x="124" y="82"/>
                    </a:lnTo>
                    <a:lnTo>
                      <a:pt x="128" y="88"/>
                    </a:lnTo>
                    <a:lnTo>
                      <a:pt x="132" y="94"/>
                    </a:lnTo>
                    <a:close/>
                    <a:moveTo>
                      <a:pt x="142" y="44"/>
                    </a:moveTo>
                    <a:lnTo>
                      <a:pt x="142" y="44"/>
                    </a:lnTo>
                    <a:lnTo>
                      <a:pt x="148" y="38"/>
                    </a:lnTo>
                    <a:lnTo>
                      <a:pt x="158" y="36"/>
                    </a:lnTo>
                    <a:lnTo>
                      <a:pt x="166" y="38"/>
                    </a:lnTo>
                    <a:lnTo>
                      <a:pt x="174" y="44"/>
                    </a:lnTo>
                    <a:lnTo>
                      <a:pt x="178" y="52"/>
                    </a:lnTo>
                    <a:lnTo>
                      <a:pt x="180" y="64"/>
                    </a:lnTo>
                    <a:lnTo>
                      <a:pt x="178" y="78"/>
                    </a:lnTo>
                    <a:lnTo>
                      <a:pt x="174" y="86"/>
                    </a:lnTo>
                    <a:lnTo>
                      <a:pt x="166" y="92"/>
                    </a:lnTo>
                    <a:lnTo>
                      <a:pt x="158" y="94"/>
                    </a:lnTo>
                    <a:lnTo>
                      <a:pt x="148" y="92"/>
                    </a:lnTo>
                    <a:lnTo>
                      <a:pt x="142" y="86"/>
                    </a:lnTo>
                    <a:lnTo>
                      <a:pt x="138" y="78"/>
                    </a:lnTo>
                    <a:lnTo>
                      <a:pt x="136" y="66"/>
                    </a:lnTo>
                    <a:lnTo>
                      <a:pt x="138" y="52"/>
                    </a:lnTo>
                    <a:lnTo>
                      <a:pt x="142" y="44"/>
                    </a:lnTo>
                    <a:close/>
                    <a:moveTo>
                      <a:pt x="268" y="102"/>
                    </a:moveTo>
                    <a:lnTo>
                      <a:pt x="268" y="0"/>
                    </a:lnTo>
                    <a:lnTo>
                      <a:pt x="254" y="0"/>
                    </a:lnTo>
                    <a:lnTo>
                      <a:pt x="254" y="36"/>
                    </a:lnTo>
                    <a:lnTo>
                      <a:pt x="252" y="32"/>
                    </a:lnTo>
                    <a:lnTo>
                      <a:pt x="246" y="30"/>
                    </a:lnTo>
                    <a:lnTo>
                      <a:pt x="240" y="28"/>
                    </a:lnTo>
                    <a:lnTo>
                      <a:pt x="234" y="26"/>
                    </a:lnTo>
                    <a:lnTo>
                      <a:pt x="226" y="28"/>
                    </a:lnTo>
                    <a:lnTo>
                      <a:pt x="218" y="32"/>
                    </a:lnTo>
                    <a:lnTo>
                      <a:pt x="212" y="38"/>
                    </a:lnTo>
                    <a:lnTo>
                      <a:pt x="206" y="46"/>
                    </a:lnTo>
                    <a:lnTo>
                      <a:pt x="204" y="54"/>
                    </a:lnTo>
                    <a:lnTo>
                      <a:pt x="202" y="66"/>
                    </a:lnTo>
                    <a:lnTo>
                      <a:pt x="204" y="76"/>
                    </a:lnTo>
                    <a:lnTo>
                      <a:pt x="206" y="86"/>
                    </a:lnTo>
                    <a:lnTo>
                      <a:pt x="212" y="94"/>
                    </a:lnTo>
                    <a:lnTo>
                      <a:pt x="218" y="100"/>
                    </a:lnTo>
                    <a:lnTo>
                      <a:pt x="226" y="104"/>
                    </a:lnTo>
                    <a:lnTo>
                      <a:pt x="234" y="104"/>
                    </a:lnTo>
                    <a:lnTo>
                      <a:pt x="242" y="104"/>
                    </a:lnTo>
                    <a:lnTo>
                      <a:pt x="246" y="102"/>
                    </a:lnTo>
                    <a:lnTo>
                      <a:pt x="252" y="98"/>
                    </a:lnTo>
                    <a:lnTo>
                      <a:pt x="256" y="94"/>
                    </a:lnTo>
                    <a:lnTo>
                      <a:pt x="256" y="102"/>
                    </a:lnTo>
                    <a:lnTo>
                      <a:pt x="268" y="102"/>
                    </a:lnTo>
                    <a:close/>
                    <a:moveTo>
                      <a:pt x="222" y="44"/>
                    </a:moveTo>
                    <a:lnTo>
                      <a:pt x="222" y="44"/>
                    </a:lnTo>
                    <a:lnTo>
                      <a:pt x="228" y="38"/>
                    </a:lnTo>
                    <a:lnTo>
                      <a:pt x="236" y="36"/>
                    </a:lnTo>
                    <a:lnTo>
                      <a:pt x="244" y="38"/>
                    </a:lnTo>
                    <a:lnTo>
                      <a:pt x="250" y="44"/>
                    </a:lnTo>
                    <a:lnTo>
                      <a:pt x="254" y="54"/>
                    </a:lnTo>
                    <a:lnTo>
                      <a:pt x="256" y="66"/>
                    </a:lnTo>
                    <a:lnTo>
                      <a:pt x="254" y="78"/>
                    </a:lnTo>
                    <a:lnTo>
                      <a:pt x="250" y="88"/>
                    </a:lnTo>
                    <a:lnTo>
                      <a:pt x="244" y="92"/>
                    </a:lnTo>
                    <a:lnTo>
                      <a:pt x="236" y="94"/>
                    </a:lnTo>
                    <a:lnTo>
                      <a:pt x="228" y="92"/>
                    </a:lnTo>
                    <a:lnTo>
                      <a:pt x="222" y="86"/>
                    </a:lnTo>
                    <a:lnTo>
                      <a:pt x="218" y="78"/>
                    </a:lnTo>
                    <a:lnTo>
                      <a:pt x="216" y="66"/>
                    </a:lnTo>
                    <a:lnTo>
                      <a:pt x="218" y="52"/>
                    </a:lnTo>
                    <a:lnTo>
                      <a:pt x="222" y="44"/>
                    </a:lnTo>
                    <a:close/>
                    <a:moveTo>
                      <a:pt x="348" y="102"/>
                    </a:moveTo>
                    <a:lnTo>
                      <a:pt x="348" y="28"/>
                    </a:lnTo>
                    <a:lnTo>
                      <a:pt x="336" y="28"/>
                    </a:lnTo>
                    <a:lnTo>
                      <a:pt x="336" y="68"/>
                    </a:lnTo>
                    <a:lnTo>
                      <a:pt x="334" y="76"/>
                    </a:lnTo>
                    <a:lnTo>
                      <a:pt x="332" y="82"/>
                    </a:lnTo>
                    <a:lnTo>
                      <a:pt x="330" y="88"/>
                    </a:lnTo>
                    <a:lnTo>
                      <a:pt x="326" y="90"/>
                    </a:lnTo>
                    <a:lnTo>
                      <a:pt x="320" y="92"/>
                    </a:lnTo>
                    <a:lnTo>
                      <a:pt x="316" y="94"/>
                    </a:lnTo>
                    <a:lnTo>
                      <a:pt x="310" y="92"/>
                    </a:lnTo>
                    <a:lnTo>
                      <a:pt x="306" y="90"/>
                    </a:lnTo>
                    <a:lnTo>
                      <a:pt x="302" y="88"/>
                    </a:lnTo>
                    <a:lnTo>
                      <a:pt x="300" y="82"/>
                    </a:lnTo>
                    <a:lnTo>
                      <a:pt x="300" y="70"/>
                    </a:lnTo>
                    <a:lnTo>
                      <a:pt x="300" y="28"/>
                    </a:lnTo>
                    <a:lnTo>
                      <a:pt x="288" y="28"/>
                    </a:lnTo>
                    <a:lnTo>
                      <a:pt x="288" y="74"/>
                    </a:lnTo>
                    <a:lnTo>
                      <a:pt x="288" y="86"/>
                    </a:lnTo>
                    <a:lnTo>
                      <a:pt x="292" y="96"/>
                    </a:lnTo>
                    <a:lnTo>
                      <a:pt x="296" y="98"/>
                    </a:lnTo>
                    <a:lnTo>
                      <a:pt x="300" y="102"/>
                    </a:lnTo>
                    <a:lnTo>
                      <a:pt x="306" y="104"/>
                    </a:lnTo>
                    <a:lnTo>
                      <a:pt x="312" y="104"/>
                    </a:lnTo>
                    <a:lnTo>
                      <a:pt x="320" y="104"/>
                    </a:lnTo>
                    <a:lnTo>
                      <a:pt x="326" y="102"/>
                    </a:lnTo>
                    <a:lnTo>
                      <a:pt x="332" y="98"/>
                    </a:lnTo>
                    <a:lnTo>
                      <a:pt x="336" y="92"/>
                    </a:lnTo>
                    <a:lnTo>
                      <a:pt x="336" y="102"/>
                    </a:lnTo>
                    <a:lnTo>
                      <a:pt x="348" y="102"/>
                    </a:lnTo>
                    <a:close/>
                    <a:moveTo>
                      <a:pt x="410" y="90"/>
                    </a:moveTo>
                    <a:lnTo>
                      <a:pt x="410" y="90"/>
                    </a:lnTo>
                    <a:lnTo>
                      <a:pt x="404" y="92"/>
                    </a:lnTo>
                    <a:lnTo>
                      <a:pt x="398" y="94"/>
                    </a:lnTo>
                    <a:lnTo>
                      <a:pt x="390" y="92"/>
                    </a:lnTo>
                    <a:lnTo>
                      <a:pt x="382" y="88"/>
                    </a:lnTo>
                    <a:lnTo>
                      <a:pt x="378" y="78"/>
                    </a:lnTo>
                    <a:lnTo>
                      <a:pt x="376" y="66"/>
                    </a:lnTo>
                    <a:lnTo>
                      <a:pt x="378" y="52"/>
                    </a:lnTo>
                    <a:lnTo>
                      <a:pt x="382" y="44"/>
                    </a:lnTo>
                    <a:lnTo>
                      <a:pt x="390" y="38"/>
                    </a:lnTo>
                    <a:lnTo>
                      <a:pt x="398" y="36"/>
                    </a:lnTo>
                    <a:lnTo>
                      <a:pt x="404" y="38"/>
                    </a:lnTo>
                    <a:lnTo>
                      <a:pt x="408" y="40"/>
                    </a:lnTo>
                    <a:lnTo>
                      <a:pt x="412" y="46"/>
                    </a:lnTo>
                    <a:lnTo>
                      <a:pt x="416" y="52"/>
                    </a:lnTo>
                    <a:lnTo>
                      <a:pt x="428" y="50"/>
                    </a:lnTo>
                    <a:lnTo>
                      <a:pt x="424" y="40"/>
                    </a:lnTo>
                    <a:lnTo>
                      <a:pt x="418" y="32"/>
                    </a:lnTo>
                    <a:lnTo>
                      <a:pt x="408" y="28"/>
                    </a:lnTo>
                    <a:lnTo>
                      <a:pt x="398" y="26"/>
                    </a:lnTo>
                    <a:lnTo>
                      <a:pt x="388" y="28"/>
                    </a:lnTo>
                    <a:lnTo>
                      <a:pt x="380" y="30"/>
                    </a:lnTo>
                    <a:lnTo>
                      <a:pt x="372" y="36"/>
                    </a:lnTo>
                    <a:lnTo>
                      <a:pt x="368" y="44"/>
                    </a:lnTo>
                    <a:lnTo>
                      <a:pt x="364" y="54"/>
                    </a:lnTo>
                    <a:lnTo>
                      <a:pt x="364" y="66"/>
                    </a:lnTo>
                    <a:lnTo>
                      <a:pt x="364" y="74"/>
                    </a:lnTo>
                    <a:lnTo>
                      <a:pt x="366" y="82"/>
                    </a:lnTo>
                    <a:lnTo>
                      <a:pt x="368" y="88"/>
                    </a:lnTo>
                    <a:lnTo>
                      <a:pt x="374" y="94"/>
                    </a:lnTo>
                    <a:lnTo>
                      <a:pt x="378" y="98"/>
                    </a:lnTo>
                    <a:lnTo>
                      <a:pt x="384" y="102"/>
                    </a:lnTo>
                    <a:lnTo>
                      <a:pt x="390" y="104"/>
                    </a:lnTo>
                    <a:lnTo>
                      <a:pt x="398" y="104"/>
                    </a:lnTo>
                    <a:lnTo>
                      <a:pt x="408" y="102"/>
                    </a:lnTo>
                    <a:lnTo>
                      <a:pt x="418" y="98"/>
                    </a:lnTo>
                    <a:lnTo>
                      <a:pt x="424" y="88"/>
                    </a:lnTo>
                    <a:lnTo>
                      <a:pt x="428" y="78"/>
                    </a:lnTo>
                    <a:lnTo>
                      <a:pt x="416" y="76"/>
                    </a:lnTo>
                    <a:lnTo>
                      <a:pt x="414" y="84"/>
                    </a:lnTo>
                    <a:lnTo>
                      <a:pt x="410" y="90"/>
                    </a:lnTo>
                    <a:close/>
                    <a:moveTo>
                      <a:pt x="462" y="92"/>
                    </a:moveTo>
                    <a:lnTo>
                      <a:pt x="462" y="92"/>
                    </a:lnTo>
                    <a:lnTo>
                      <a:pt x="458" y="90"/>
                    </a:lnTo>
                    <a:lnTo>
                      <a:pt x="454" y="88"/>
                    </a:lnTo>
                    <a:lnTo>
                      <a:pt x="454" y="82"/>
                    </a:lnTo>
                    <a:lnTo>
                      <a:pt x="454" y="38"/>
                    </a:lnTo>
                    <a:lnTo>
                      <a:pt x="466" y="38"/>
                    </a:lnTo>
                    <a:lnTo>
                      <a:pt x="466" y="28"/>
                    </a:lnTo>
                    <a:lnTo>
                      <a:pt x="454" y="28"/>
                    </a:lnTo>
                    <a:lnTo>
                      <a:pt x="454" y="2"/>
                    </a:lnTo>
                    <a:lnTo>
                      <a:pt x="442" y="10"/>
                    </a:lnTo>
                    <a:lnTo>
                      <a:pt x="442" y="28"/>
                    </a:lnTo>
                    <a:lnTo>
                      <a:pt x="432" y="28"/>
                    </a:lnTo>
                    <a:lnTo>
                      <a:pt x="432" y="38"/>
                    </a:lnTo>
                    <a:lnTo>
                      <a:pt x="442" y="38"/>
                    </a:lnTo>
                    <a:lnTo>
                      <a:pt x="442" y="80"/>
                    </a:lnTo>
                    <a:lnTo>
                      <a:pt x="444" y="96"/>
                    </a:lnTo>
                    <a:lnTo>
                      <a:pt x="446" y="98"/>
                    </a:lnTo>
                    <a:lnTo>
                      <a:pt x="448" y="102"/>
                    </a:lnTo>
                    <a:lnTo>
                      <a:pt x="454" y="104"/>
                    </a:lnTo>
                    <a:lnTo>
                      <a:pt x="460" y="104"/>
                    </a:lnTo>
                    <a:lnTo>
                      <a:pt x="468" y="102"/>
                    </a:lnTo>
                    <a:lnTo>
                      <a:pt x="466" y="92"/>
                    </a:lnTo>
                    <a:lnTo>
                      <a:pt x="462" y="92"/>
                    </a:lnTo>
                    <a:close/>
                    <a:moveTo>
                      <a:pt x="570" y="102"/>
                    </a:moveTo>
                    <a:lnTo>
                      <a:pt x="584" y="102"/>
                    </a:lnTo>
                    <a:lnTo>
                      <a:pt x="580" y="94"/>
                    </a:lnTo>
                    <a:lnTo>
                      <a:pt x="580" y="72"/>
                    </a:lnTo>
                    <a:lnTo>
                      <a:pt x="580" y="54"/>
                    </a:lnTo>
                    <a:lnTo>
                      <a:pt x="580" y="42"/>
                    </a:lnTo>
                    <a:lnTo>
                      <a:pt x="576" y="34"/>
                    </a:lnTo>
                    <a:lnTo>
                      <a:pt x="572" y="32"/>
                    </a:lnTo>
                    <a:lnTo>
                      <a:pt x="566" y="28"/>
                    </a:lnTo>
                    <a:lnTo>
                      <a:pt x="560" y="26"/>
                    </a:lnTo>
                    <a:lnTo>
                      <a:pt x="552" y="26"/>
                    </a:lnTo>
                    <a:lnTo>
                      <a:pt x="542" y="26"/>
                    </a:lnTo>
                    <a:lnTo>
                      <a:pt x="534" y="28"/>
                    </a:lnTo>
                    <a:lnTo>
                      <a:pt x="528" y="32"/>
                    </a:lnTo>
                    <a:lnTo>
                      <a:pt x="522" y="36"/>
                    </a:lnTo>
                    <a:lnTo>
                      <a:pt x="520" y="42"/>
                    </a:lnTo>
                    <a:lnTo>
                      <a:pt x="518" y="50"/>
                    </a:lnTo>
                    <a:lnTo>
                      <a:pt x="530" y="52"/>
                    </a:lnTo>
                    <a:lnTo>
                      <a:pt x="532" y="44"/>
                    </a:lnTo>
                    <a:lnTo>
                      <a:pt x="536" y="40"/>
                    </a:lnTo>
                    <a:lnTo>
                      <a:pt x="542" y="38"/>
                    </a:lnTo>
                    <a:lnTo>
                      <a:pt x="550" y="36"/>
                    </a:lnTo>
                    <a:lnTo>
                      <a:pt x="558" y="38"/>
                    </a:lnTo>
                    <a:lnTo>
                      <a:pt x="564" y="42"/>
                    </a:lnTo>
                    <a:lnTo>
                      <a:pt x="566" y="46"/>
                    </a:lnTo>
                    <a:lnTo>
                      <a:pt x="568" y="52"/>
                    </a:lnTo>
                    <a:lnTo>
                      <a:pt x="568" y="56"/>
                    </a:lnTo>
                    <a:lnTo>
                      <a:pt x="544" y="60"/>
                    </a:lnTo>
                    <a:lnTo>
                      <a:pt x="534" y="62"/>
                    </a:lnTo>
                    <a:lnTo>
                      <a:pt x="524" y="66"/>
                    </a:lnTo>
                    <a:lnTo>
                      <a:pt x="518" y="72"/>
                    </a:lnTo>
                    <a:lnTo>
                      <a:pt x="516" y="78"/>
                    </a:lnTo>
                    <a:lnTo>
                      <a:pt x="516" y="82"/>
                    </a:lnTo>
                    <a:lnTo>
                      <a:pt x="516" y="92"/>
                    </a:lnTo>
                    <a:lnTo>
                      <a:pt x="522" y="98"/>
                    </a:lnTo>
                    <a:lnTo>
                      <a:pt x="530" y="102"/>
                    </a:lnTo>
                    <a:lnTo>
                      <a:pt x="540" y="104"/>
                    </a:lnTo>
                    <a:lnTo>
                      <a:pt x="548" y="104"/>
                    </a:lnTo>
                    <a:lnTo>
                      <a:pt x="554" y="102"/>
                    </a:lnTo>
                    <a:lnTo>
                      <a:pt x="562" y="98"/>
                    </a:lnTo>
                    <a:lnTo>
                      <a:pt x="568" y="94"/>
                    </a:lnTo>
                    <a:lnTo>
                      <a:pt x="570" y="102"/>
                    </a:lnTo>
                    <a:close/>
                    <a:moveTo>
                      <a:pt x="568" y="70"/>
                    </a:moveTo>
                    <a:lnTo>
                      <a:pt x="568" y="70"/>
                    </a:lnTo>
                    <a:lnTo>
                      <a:pt x="566" y="78"/>
                    </a:lnTo>
                    <a:lnTo>
                      <a:pt x="566" y="82"/>
                    </a:lnTo>
                    <a:lnTo>
                      <a:pt x="562" y="88"/>
                    </a:lnTo>
                    <a:lnTo>
                      <a:pt x="556" y="92"/>
                    </a:lnTo>
                    <a:lnTo>
                      <a:pt x="550" y="94"/>
                    </a:lnTo>
                    <a:lnTo>
                      <a:pt x="544" y="94"/>
                    </a:lnTo>
                    <a:lnTo>
                      <a:pt x="538" y="94"/>
                    </a:lnTo>
                    <a:lnTo>
                      <a:pt x="532" y="92"/>
                    </a:lnTo>
                    <a:lnTo>
                      <a:pt x="530" y="88"/>
                    </a:lnTo>
                    <a:lnTo>
                      <a:pt x="528" y="82"/>
                    </a:lnTo>
                    <a:lnTo>
                      <a:pt x="530" y="76"/>
                    </a:lnTo>
                    <a:lnTo>
                      <a:pt x="536" y="72"/>
                    </a:lnTo>
                    <a:lnTo>
                      <a:pt x="546" y="70"/>
                    </a:lnTo>
                    <a:lnTo>
                      <a:pt x="568" y="66"/>
                    </a:lnTo>
                    <a:lnTo>
                      <a:pt x="568" y="70"/>
                    </a:lnTo>
                    <a:close/>
                    <a:moveTo>
                      <a:pt x="612" y="102"/>
                    </a:moveTo>
                    <a:lnTo>
                      <a:pt x="612" y="62"/>
                    </a:lnTo>
                    <a:lnTo>
                      <a:pt x="614" y="50"/>
                    </a:lnTo>
                    <a:lnTo>
                      <a:pt x="616" y="46"/>
                    </a:lnTo>
                    <a:lnTo>
                      <a:pt x="618" y="42"/>
                    </a:lnTo>
                    <a:lnTo>
                      <a:pt x="624" y="38"/>
                    </a:lnTo>
                    <a:lnTo>
                      <a:pt x="632" y="38"/>
                    </a:lnTo>
                    <a:lnTo>
                      <a:pt x="636" y="38"/>
                    </a:lnTo>
                    <a:lnTo>
                      <a:pt x="640" y="40"/>
                    </a:lnTo>
                    <a:lnTo>
                      <a:pt x="644" y="42"/>
                    </a:lnTo>
                    <a:lnTo>
                      <a:pt x="646" y="46"/>
                    </a:lnTo>
                    <a:lnTo>
                      <a:pt x="648" y="58"/>
                    </a:lnTo>
                    <a:lnTo>
                      <a:pt x="648" y="102"/>
                    </a:lnTo>
                    <a:lnTo>
                      <a:pt x="660" y="102"/>
                    </a:lnTo>
                    <a:lnTo>
                      <a:pt x="660" y="56"/>
                    </a:lnTo>
                    <a:lnTo>
                      <a:pt x="660" y="44"/>
                    </a:lnTo>
                    <a:lnTo>
                      <a:pt x="656" y="36"/>
                    </a:lnTo>
                    <a:lnTo>
                      <a:pt x="652" y="32"/>
                    </a:lnTo>
                    <a:lnTo>
                      <a:pt x="648" y="28"/>
                    </a:lnTo>
                    <a:lnTo>
                      <a:pt x="642" y="26"/>
                    </a:lnTo>
                    <a:lnTo>
                      <a:pt x="634" y="26"/>
                    </a:lnTo>
                    <a:lnTo>
                      <a:pt x="628" y="28"/>
                    </a:lnTo>
                    <a:lnTo>
                      <a:pt x="622" y="30"/>
                    </a:lnTo>
                    <a:lnTo>
                      <a:pt x="616" y="34"/>
                    </a:lnTo>
                    <a:lnTo>
                      <a:pt x="610" y="38"/>
                    </a:lnTo>
                    <a:lnTo>
                      <a:pt x="610" y="28"/>
                    </a:lnTo>
                    <a:lnTo>
                      <a:pt x="600" y="28"/>
                    </a:lnTo>
                    <a:lnTo>
                      <a:pt x="600" y="102"/>
                    </a:lnTo>
                    <a:lnTo>
                      <a:pt x="612" y="102"/>
                    </a:lnTo>
                    <a:close/>
                    <a:moveTo>
                      <a:pt x="740" y="102"/>
                    </a:moveTo>
                    <a:lnTo>
                      <a:pt x="740" y="0"/>
                    </a:lnTo>
                    <a:lnTo>
                      <a:pt x="728" y="0"/>
                    </a:lnTo>
                    <a:lnTo>
                      <a:pt x="728" y="36"/>
                    </a:lnTo>
                    <a:lnTo>
                      <a:pt x="724" y="32"/>
                    </a:lnTo>
                    <a:lnTo>
                      <a:pt x="718" y="30"/>
                    </a:lnTo>
                    <a:lnTo>
                      <a:pt x="712" y="28"/>
                    </a:lnTo>
                    <a:lnTo>
                      <a:pt x="706" y="26"/>
                    </a:lnTo>
                    <a:lnTo>
                      <a:pt x="698" y="28"/>
                    </a:lnTo>
                    <a:lnTo>
                      <a:pt x="690" y="32"/>
                    </a:lnTo>
                    <a:lnTo>
                      <a:pt x="684" y="38"/>
                    </a:lnTo>
                    <a:lnTo>
                      <a:pt x="678" y="46"/>
                    </a:lnTo>
                    <a:lnTo>
                      <a:pt x="676" y="54"/>
                    </a:lnTo>
                    <a:lnTo>
                      <a:pt x="676" y="66"/>
                    </a:lnTo>
                    <a:lnTo>
                      <a:pt x="676" y="76"/>
                    </a:lnTo>
                    <a:lnTo>
                      <a:pt x="680" y="86"/>
                    </a:lnTo>
                    <a:lnTo>
                      <a:pt x="684" y="94"/>
                    </a:lnTo>
                    <a:lnTo>
                      <a:pt x="690" y="100"/>
                    </a:lnTo>
                    <a:lnTo>
                      <a:pt x="698" y="104"/>
                    </a:lnTo>
                    <a:lnTo>
                      <a:pt x="708" y="104"/>
                    </a:lnTo>
                    <a:lnTo>
                      <a:pt x="714" y="104"/>
                    </a:lnTo>
                    <a:lnTo>
                      <a:pt x="720" y="102"/>
                    </a:lnTo>
                    <a:lnTo>
                      <a:pt x="724" y="98"/>
                    </a:lnTo>
                    <a:lnTo>
                      <a:pt x="728" y="94"/>
                    </a:lnTo>
                    <a:lnTo>
                      <a:pt x="728" y="102"/>
                    </a:lnTo>
                    <a:lnTo>
                      <a:pt x="740" y="102"/>
                    </a:lnTo>
                    <a:close/>
                    <a:moveTo>
                      <a:pt x="694" y="44"/>
                    </a:moveTo>
                    <a:lnTo>
                      <a:pt x="694" y="44"/>
                    </a:lnTo>
                    <a:lnTo>
                      <a:pt x="700" y="38"/>
                    </a:lnTo>
                    <a:lnTo>
                      <a:pt x="708" y="36"/>
                    </a:lnTo>
                    <a:lnTo>
                      <a:pt x="716" y="38"/>
                    </a:lnTo>
                    <a:lnTo>
                      <a:pt x="722" y="44"/>
                    </a:lnTo>
                    <a:lnTo>
                      <a:pt x="726" y="54"/>
                    </a:lnTo>
                    <a:lnTo>
                      <a:pt x="728" y="66"/>
                    </a:lnTo>
                    <a:lnTo>
                      <a:pt x="726" y="78"/>
                    </a:lnTo>
                    <a:lnTo>
                      <a:pt x="722" y="88"/>
                    </a:lnTo>
                    <a:lnTo>
                      <a:pt x="716" y="92"/>
                    </a:lnTo>
                    <a:lnTo>
                      <a:pt x="708" y="94"/>
                    </a:lnTo>
                    <a:lnTo>
                      <a:pt x="700" y="92"/>
                    </a:lnTo>
                    <a:lnTo>
                      <a:pt x="694" y="86"/>
                    </a:lnTo>
                    <a:lnTo>
                      <a:pt x="690" y="78"/>
                    </a:lnTo>
                    <a:lnTo>
                      <a:pt x="688" y="66"/>
                    </a:lnTo>
                    <a:lnTo>
                      <a:pt x="690" y="52"/>
                    </a:lnTo>
                    <a:lnTo>
                      <a:pt x="694" y="44"/>
                    </a:lnTo>
                    <a:close/>
                    <a:moveTo>
                      <a:pt x="812" y="132"/>
                    </a:moveTo>
                    <a:lnTo>
                      <a:pt x="812" y="94"/>
                    </a:lnTo>
                    <a:lnTo>
                      <a:pt x="820" y="102"/>
                    </a:lnTo>
                    <a:lnTo>
                      <a:pt x="826" y="104"/>
                    </a:lnTo>
                    <a:lnTo>
                      <a:pt x="832" y="104"/>
                    </a:lnTo>
                    <a:lnTo>
                      <a:pt x="840" y="104"/>
                    </a:lnTo>
                    <a:lnTo>
                      <a:pt x="848" y="100"/>
                    </a:lnTo>
                    <a:lnTo>
                      <a:pt x="856" y="94"/>
                    </a:lnTo>
                    <a:lnTo>
                      <a:pt x="860" y="86"/>
                    </a:lnTo>
                    <a:lnTo>
                      <a:pt x="864" y="76"/>
                    </a:lnTo>
                    <a:lnTo>
                      <a:pt x="864" y="64"/>
                    </a:lnTo>
                    <a:lnTo>
                      <a:pt x="864" y="54"/>
                    </a:lnTo>
                    <a:lnTo>
                      <a:pt x="860" y="46"/>
                    </a:lnTo>
                    <a:lnTo>
                      <a:pt x="856" y="38"/>
                    </a:lnTo>
                    <a:lnTo>
                      <a:pt x="850" y="32"/>
                    </a:lnTo>
                    <a:lnTo>
                      <a:pt x="842" y="28"/>
                    </a:lnTo>
                    <a:lnTo>
                      <a:pt x="832" y="26"/>
                    </a:lnTo>
                    <a:lnTo>
                      <a:pt x="826" y="28"/>
                    </a:lnTo>
                    <a:lnTo>
                      <a:pt x="820" y="30"/>
                    </a:lnTo>
                    <a:lnTo>
                      <a:pt x="816" y="32"/>
                    </a:lnTo>
                    <a:lnTo>
                      <a:pt x="812" y="38"/>
                    </a:lnTo>
                    <a:lnTo>
                      <a:pt x="812" y="28"/>
                    </a:lnTo>
                    <a:lnTo>
                      <a:pt x="800" y="28"/>
                    </a:lnTo>
                    <a:lnTo>
                      <a:pt x="800" y="132"/>
                    </a:lnTo>
                    <a:lnTo>
                      <a:pt x="812" y="132"/>
                    </a:lnTo>
                    <a:close/>
                    <a:moveTo>
                      <a:pt x="818" y="44"/>
                    </a:moveTo>
                    <a:lnTo>
                      <a:pt x="818" y="44"/>
                    </a:lnTo>
                    <a:lnTo>
                      <a:pt x="824" y="38"/>
                    </a:lnTo>
                    <a:lnTo>
                      <a:pt x="832" y="36"/>
                    </a:lnTo>
                    <a:lnTo>
                      <a:pt x="840" y="38"/>
                    </a:lnTo>
                    <a:lnTo>
                      <a:pt x="846" y="44"/>
                    </a:lnTo>
                    <a:lnTo>
                      <a:pt x="850" y="52"/>
                    </a:lnTo>
                    <a:lnTo>
                      <a:pt x="852" y="64"/>
                    </a:lnTo>
                    <a:lnTo>
                      <a:pt x="850" y="78"/>
                    </a:lnTo>
                    <a:lnTo>
                      <a:pt x="846" y="86"/>
                    </a:lnTo>
                    <a:lnTo>
                      <a:pt x="838" y="92"/>
                    </a:lnTo>
                    <a:lnTo>
                      <a:pt x="832" y="94"/>
                    </a:lnTo>
                    <a:lnTo>
                      <a:pt x="824" y="92"/>
                    </a:lnTo>
                    <a:lnTo>
                      <a:pt x="816" y="88"/>
                    </a:lnTo>
                    <a:lnTo>
                      <a:pt x="812" y="78"/>
                    </a:lnTo>
                    <a:lnTo>
                      <a:pt x="812" y="66"/>
                    </a:lnTo>
                    <a:lnTo>
                      <a:pt x="812" y="54"/>
                    </a:lnTo>
                    <a:lnTo>
                      <a:pt x="818" y="44"/>
                    </a:lnTo>
                    <a:close/>
                    <a:moveTo>
                      <a:pt x="892" y="102"/>
                    </a:moveTo>
                    <a:lnTo>
                      <a:pt x="892" y="64"/>
                    </a:lnTo>
                    <a:lnTo>
                      <a:pt x="894" y="48"/>
                    </a:lnTo>
                    <a:lnTo>
                      <a:pt x="896" y="44"/>
                    </a:lnTo>
                    <a:lnTo>
                      <a:pt x="900" y="42"/>
                    </a:lnTo>
                    <a:lnTo>
                      <a:pt x="902" y="40"/>
                    </a:lnTo>
                    <a:lnTo>
                      <a:pt x="906" y="40"/>
                    </a:lnTo>
                    <a:lnTo>
                      <a:pt x="912" y="40"/>
                    </a:lnTo>
                    <a:lnTo>
                      <a:pt x="916" y="42"/>
                    </a:lnTo>
                    <a:lnTo>
                      <a:pt x="920" y="30"/>
                    </a:lnTo>
                    <a:lnTo>
                      <a:pt x="914" y="28"/>
                    </a:lnTo>
                    <a:lnTo>
                      <a:pt x="908" y="26"/>
                    </a:lnTo>
                    <a:lnTo>
                      <a:pt x="904" y="26"/>
                    </a:lnTo>
                    <a:lnTo>
                      <a:pt x="900" y="28"/>
                    </a:lnTo>
                    <a:lnTo>
                      <a:pt x="896" y="32"/>
                    </a:lnTo>
                    <a:lnTo>
                      <a:pt x="892" y="40"/>
                    </a:lnTo>
                    <a:lnTo>
                      <a:pt x="892" y="28"/>
                    </a:lnTo>
                    <a:lnTo>
                      <a:pt x="880" y="28"/>
                    </a:lnTo>
                    <a:lnTo>
                      <a:pt x="880" y="102"/>
                    </a:lnTo>
                    <a:lnTo>
                      <a:pt x="892" y="102"/>
                    </a:lnTo>
                    <a:close/>
                    <a:moveTo>
                      <a:pt x="932" y="94"/>
                    </a:moveTo>
                    <a:lnTo>
                      <a:pt x="932" y="94"/>
                    </a:lnTo>
                    <a:lnTo>
                      <a:pt x="938" y="98"/>
                    </a:lnTo>
                    <a:lnTo>
                      <a:pt x="944" y="102"/>
                    </a:lnTo>
                    <a:lnTo>
                      <a:pt x="950" y="104"/>
                    </a:lnTo>
                    <a:lnTo>
                      <a:pt x="958" y="104"/>
                    </a:lnTo>
                    <a:lnTo>
                      <a:pt x="968" y="104"/>
                    </a:lnTo>
                    <a:lnTo>
                      <a:pt x="976" y="100"/>
                    </a:lnTo>
                    <a:lnTo>
                      <a:pt x="984" y="94"/>
                    </a:lnTo>
                    <a:lnTo>
                      <a:pt x="988" y="86"/>
                    </a:lnTo>
                    <a:lnTo>
                      <a:pt x="992" y="78"/>
                    </a:lnTo>
                    <a:lnTo>
                      <a:pt x="994" y="64"/>
                    </a:lnTo>
                    <a:lnTo>
                      <a:pt x="992" y="56"/>
                    </a:lnTo>
                    <a:lnTo>
                      <a:pt x="990" y="48"/>
                    </a:lnTo>
                    <a:lnTo>
                      <a:pt x="988" y="42"/>
                    </a:lnTo>
                    <a:lnTo>
                      <a:pt x="984" y="36"/>
                    </a:lnTo>
                    <a:lnTo>
                      <a:pt x="978" y="32"/>
                    </a:lnTo>
                    <a:lnTo>
                      <a:pt x="972" y="28"/>
                    </a:lnTo>
                    <a:lnTo>
                      <a:pt x="966" y="26"/>
                    </a:lnTo>
                    <a:lnTo>
                      <a:pt x="958" y="26"/>
                    </a:lnTo>
                    <a:lnTo>
                      <a:pt x="946" y="28"/>
                    </a:lnTo>
                    <a:lnTo>
                      <a:pt x="934" y="34"/>
                    </a:lnTo>
                    <a:lnTo>
                      <a:pt x="930" y="40"/>
                    </a:lnTo>
                    <a:lnTo>
                      <a:pt x="926" y="48"/>
                    </a:lnTo>
                    <a:lnTo>
                      <a:pt x="924" y="56"/>
                    </a:lnTo>
                    <a:lnTo>
                      <a:pt x="924" y="66"/>
                    </a:lnTo>
                    <a:lnTo>
                      <a:pt x="924" y="74"/>
                    </a:lnTo>
                    <a:lnTo>
                      <a:pt x="926" y="82"/>
                    </a:lnTo>
                    <a:lnTo>
                      <a:pt x="928" y="88"/>
                    </a:lnTo>
                    <a:lnTo>
                      <a:pt x="932" y="94"/>
                    </a:lnTo>
                    <a:close/>
                    <a:moveTo>
                      <a:pt x="942" y="44"/>
                    </a:moveTo>
                    <a:lnTo>
                      <a:pt x="942" y="44"/>
                    </a:lnTo>
                    <a:lnTo>
                      <a:pt x="950" y="38"/>
                    </a:lnTo>
                    <a:lnTo>
                      <a:pt x="958" y="36"/>
                    </a:lnTo>
                    <a:lnTo>
                      <a:pt x="966" y="38"/>
                    </a:lnTo>
                    <a:lnTo>
                      <a:pt x="974" y="44"/>
                    </a:lnTo>
                    <a:lnTo>
                      <a:pt x="978" y="52"/>
                    </a:lnTo>
                    <a:lnTo>
                      <a:pt x="980" y="64"/>
                    </a:lnTo>
                    <a:lnTo>
                      <a:pt x="978" y="78"/>
                    </a:lnTo>
                    <a:lnTo>
                      <a:pt x="974" y="86"/>
                    </a:lnTo>
                    <a:lnTo>
                      <a:pt x="966" y="92"/>
                    </a:lnTo>
                    <a:lnTo>
                      <a:pt x="958" y="94"/>
                    </a:lnTo>
                    <a:lnTo>
                      <a:pt x="950" y="92"/>
                    </a:lnTo>
                    <a:lnTo>
                      <a:pt x="942" y="86"/>
                    </a:lnTo>
                    <a:lnTo>
                      <a:pt x="938" y="78"/>
                    </a:lnTo>
                    <a:lnTo>
                      <a:pt x="936" y="66"/>
                    </a:lnTo>
                    <a:lnTo>
                      <a:pt x="938" y="52"/>
                    </a:lnTo>
                    <a:lnTo>
                      <a:pt x="942" y="44"/>
                    </a:lnTo>
                    <a:close/>
                    <a:moveTo>
                      <a:pt x="1020" y="132"/>
                    </a:moveTo>
                    <a:lnTo>
                      <a:pt x="1020" y="94"/>
                    </a:lnTo>
                    <a:lnTo>
                      <a:pt x="1028" y="102"/>
                    </a:lnTo>
                    <a:lnTo>
                      <a:pt x="1034" y="104"/>
                    </a:lnTo>
                    <a:lnTo>
                      <a:pt x="1040" y="104"/>
                    </a:lnTo>
                    <a:lnTo>
                      <a:pt x="1048" y="104"/>
                    </a:lnTo>
                    <a:lnTo>
                      <a:pt x="1056" y="100"/>
                    </a:lnTo>
                    <a:lnTo>
                      <a:pt x="1064" y="94"/>
                    </a:lnTo>
                    <a:lnTo>
                      <a:pt x="1068" y="86"/>
                    </a:lnTo>
                    <a:lnTo>
                      <a:pt x="1072" y="76"/>
                    </a:lnTo>
                    <a:lnTo>
                      <a:pt x="1072" y="64"/>
                    </a:lnTo>
                    <a:lnTo>
                      <a:pt x="1072" y="54"/>
                    </a:lnTo>
                    <a:lnTo>
                      <a:pt x="1070" y="46"/>
                    </a:lnTo>
                    <a:lnTo>
                      <a:pt x="1064" y="38"/>
                    </a:lnTo>
                    <a:lnTo>
                      <a:pt x="1058" y="32"/>
                    </a:lnTo>
                    <a:lnTo>
                      <a:pt x="1050" y="28"/>
                    </a:lnTo>
                    <a:lnTo>
                      <a:pt x="1042" y="26"/>
                    </a:lnTo>
                    <a:lnTo>
                      <a:pt x="1034" y="28"/>
                    </a:lnTo>
                    <a:lnTo>
                      <a:pt x="1028" y="30"/>
                    </a:lnTo>
                    <a:lnTo>
                      <a:pt x="1024" y="32"/>
                    </a:lnTo>
                    <a:lnTo>
                      <a:pt x="1020" y="38"/>
                    </a:lnTo>
                    <a:lnTo>
                      <a:pt x="1020" y="28"/>
                    </a:lnTo>
                    <a:lnTo>
                      <a:pt x="1008" y="28"/>
                    </a:lnTo>
                    <a:lnTo>
                      <a:pt x="1008" y="132"/>
                    </a:lnTo>
                    <a:lnTo>
                      <a:pt x="1020" y="132"/>
                    </a:lnTo>
                    <a:close/>
                    <a:moveTo>
                      <a:pt x="1026" y="44"/>
                    </a:moveTo>
                    <a:lnTo>
                      <a:pt x="1026" y="44"/>
                    </a:lnTo>
                    <a:lnTo>
                      <a:pt x="1032" y="38"/>
                    </a:lnTo>
                    <a:lnTo>
                      <a:pt x="1040" y="36"/>
                    </a:lnTo>
                    <a:lnTo>
                      <a:pt x="1048" y="38"/>
                    </a:lnTo>
                    <a:lnTo>
                      <a:pt x="1054" y="44"/>
                    </a:lnTo>
                    <a:lnTo>
                      <a:pt x="1058" y="52"/>
                    </a:lnTo>
                    <a:lnTo>
                      <a:pt x="1060" y="64"/>
                    </a:lnTo>
                    <a:lnTo>
                      <a:pt x="1058" y="78"/>
                    </a:lnTo>
                    <a:lnTo>
                      <a:pt x="1054" y="86"/>
                    </a:lnTo>
                    <a:lnTo>
                      <a:pt x="1048" y="92"/>
                    </a:lnTo>
                    <a:lnTo>
                      <a:pt x="1040" y="94"/>
                    </a:lnTo>
                    <a:lnTo>
                      <a:pt x="1032" y="92"/>
                    </a:lnTo>
                    <a:lnTo>
                      <a:pt x="1026" y="88"/>
                    </a:lnTo>
                    <a:lnTo>
                      <a:pt x="1020" y="78"/>
                    </a:lnTo>
                    <a:lnTo>
                      <a:pt x="1020" y="66"/>
                    </a:lnTo>
                    <a:lnTo>
                      <a:pt x="1020" y="54"/>
                    </a:lnTo>
                    <a:lnTo>
                      <a:pt x="1026" y="44"/>
                    </a:lnTo>
                    <a:close/>
                    <a:moveTo>
                      <a:pt x="1132" y="90"/>
                    </a:moveTo>
                    <a:lnTo>
                      <a:pt x="1132" y="90"/>
                    </a:lnTo>
                    <a:lnTo>
                      <a:pt x="1126" y="92"/>
                    </a:lnTo>
                    <a:lnTo>
                      <a:pt x="1120" y="94"/>
                    </a:lnTo>
                    <a:lnTo>
                      <a:pt x="1110" y="92"/>
                    </a:lnTo>
                    <a:lnTo>
                      <a:pt x="1104" y="88"/>
                    </a:lnTo>
                    <a:lnTo>
                      <a:pt x="1098" y="80"/>
                    </a:lnTo>
                    <a:lnTo>
                      <a:pt x="1096" y="68"/>
                    </a:lnTo>
                    <a:lnTo>
                      <a:pt x="1152" y="68"/>
                    </a:lnTo>
                    <a:lnTo>
                      <a:pt x="1152" y="66"/>
                    </a:lnTo>
                    <a:lnTo>
                      <a:pt x="1152" y="56"/>
                    </a:lnTo>
                    <a:lnTo>
                      <a:pt x="1150" y="48"/>
                    </a:lnTo>
                    <a:lnTo>
                      <a:pt x="1148" y="42"/>
                    </a:lnTo>
                    <a:lnTo>
                      <a:pt x="1144" y="36"/>
                    </a:lnTo>
                    <a:lnTo>
                      <a:pt x="1138" y="32"/>
                    </a:lnTo>
                    <a:lnTo>
                      <a:pt x="1132" y="28"/>
                    </a:lnTo>
                    <a:lnTo>
                      <a:pt x="1126" y="26"/>
                    </a:lnTo>
                    <a:lnTo>
                      <a:pt x="1118" y="26"/>
                    </a:lnTo>
                    <a:lnTo>
                      <a:pt x="1112" y="26"/>
                    </a:lnTo>
                    <a:lnTo>
                      <a:pt x="1104" y="28"/>
                    </a:lnTo>
                    <a:lnTo>
                      <a:pt x="1098" y="32"/>
                    </a:lnTo>
                    <a:lnTo>
                      <a:pt x="1094" y="36"/>
                    </a:lnTo>
                    <a:lnTo>
                      <a:pt x="1090" y="42"/>
                    </a:lnTo>
                    <a:lnTo>
                      <a:pt x="1086" y="50"/>
                    </a:lnTo>
                    <a:lnTo>
                      <a:pt x="1084" y="58"/>
                    </a:lnTo>
                    <a:lnTo>
                      <a:pt x="1084" y="66"/>
                    </a:lnTo>
                    <a:lnTo>
                      <a:pt x="1084" y="74"/>
                    </a:lnTo>
                    <a:lnTo>
                      <a:pt x="1086" y="82"/>
                    </a:lnTo>
                    <a:lnTo>
                      <a:pt x="1090" y="88"/>
                    </a:lnTo>
                    <a:lnTo>
                      <a:pt x="1094" y="94"/>
                    </a:lnTo>
                    <a:lnTo>
                      <a:pt x="1098" y="98"/>
                    </a:lnTo>
                    <a:lnTo>
                      <a:pt x="1104" y="102"/>
                    </a:lnTo>
                    <a:lnTo>
                      <a:pt x="1112" y="104"/>
                    </a:lnTo>
                    <a:lnTo>
                      <a:pt x="1120" y="104"/>
                    </a:lnTo>
                    <a:lnTo>
                      <a:pt x="1132" y="102"/>
                    </a:lnTo>
                    <a:lnTo>
                      <a:pt x="1140" y="98"/>
                    </a:lnTo>
                    <a:lnTo>
                      <a:pt x="1148" y="90"/>
                    </a:lnTo>
                    <a:lnTo>
                      <a:pt x="1152" y="80"/>
                    </a:lnTo>
                    <a:lnTo>
                      <a:pt x="1140" y="78"/>
                    </a:lnTo>
                    <a:lnTo>
                      <a:pt x="1136" y="86"/>
                    </a:lnTo>
                    <a:lnTo>
                      <a:pt x="1132" y="90"/>
                    </a:lnTo>
                    <a:close/>
                    <a:moveTo>
                      <a:pt x="1104" y="42"/>
                    </a:moveTo>
                    <a:lnTo>
                      <a:pt x="1104" y="42"/>
                    </a:lnTo>
                    <a:lnTo>
                      <a:pt x="1110" y="38"/>
                    </a:lnTo>
                    <a:lnTo>
                      <a:pt x="1118" y="36"/>
                    </a:lnTo>
                    <a:lnTo>
                      <a:pt x="1128" y="38"/>
                    </a:lnTo>
                    <a:lnTo>
                      <a:pt x="1134" y="44"/>
                    </a:lnTo>
                    <a:lnTo>
                      <a:pt x="1138" y="50"/>
                    </a:lnTo>
                    <a:lnTo>
                      <a:pt x="1140" y="58"/>
                    </a:lnTo>
                    <a:lnTo>
                      <a:pt x="1098" y="58"/>
                    </a:lnTo>
                    <a:lnTo>
                      <a:pt x="1100" y="50"/>
                    </a:lnTo>
                    <a:lnTo>
                      <a:pt x="1104" y="42"/>
                    </a:lnTo>
                    <a:close/>
                    <a:moveTo>
                      <a:pt x="1180" y="102"/>
                    </a:moveTo>
                    <a:lnTo>
                      <a:pt x="1180" y="64"/>
                    </a:lnTo>
                    <a:lnTo>
                      <a:pt x="1182" y="48"/>
                    </a:lnTo>
                    <a:lnTo>
                      <a:pt x="1184" y="44"/>
                    </a:lnTo>
                    <a:lnTo>
                      <a:pt x="1188" y="42"/>
                    </a:lnTo>
                    <a:lnTo>
                      <a:pt x="1190" y="40"/>
                    </a:lnTo>
                    <a:lnTo>
                      <a:pt x="1194" y="40"/>
                    </a:lnTo>
                    <a:lnTo>
                      <a:pt x="1200" y="40"/>
                    </a:lnTo>
                    <a:lnTo>
                      <a:pt x="1204" y="42"/>
                    </a:lnTo>
                    <a:lnTo>
                      <a:pt x="1208" y="30"/>
                    </a:lnTo>
                    <a:lnTo>
                      <a:pt x="1202" y="28"/>
                    </a:lnTo>
                    <a:lnTo>
                      <a:pt x="1196" y="26"/>
                    </a:lnTo>
                    <a:lnTo>
                      <a:pt x="1192" y="26"/>
                    </a:lnTo>
                    <a:lnTo>
                      <a:pt x="1188" y="28"/>
                    </a:lnTo>
                    <a:lnTo>
                      <a:pt x="1184" y="32"/>
                    </a:lnTo>
                    <a:lnTo>
                      <a:pt x="1180" y="40"/>
                    </a:lnTo>
                    <a:lnTo>
                      <a:pt x="1180" y="28"/>
                    </a:lnTo>
                    <a:lnTo>
                      <a:pt x="1168" y="28"/>
                    </a:lnTo>
                    <a:lnTo>
                      <a:pt x="1168" y="102"/>
                    </a:lnTo>
                    <a:lnTo>
                      <a:pt x="1180" y="102"/>
                    </a:lnTo>
                    <a:close/>
                    <a:moveTo>
                      <a:pt x="1238" y="92"/>
                    </a:moveTo>
                    <a:lnTo>
                      <a:pt x="1238" y="92"/>
                    </a:lnTo>
                    <a:lnTo>
                      <a:pt x="1234" y="90"/>
                    </a:lnTo>
                    <a:lnTo>
                      <a:pt x="1232" y="88"/>
                    </a:lnTo>
                    <a:lnTo>
                      <a:pt x="1230" y="82"/>
                    </a:lnTo>
                    <a:lnTo>
                      <a:pt x="1230" y="38"/>
                    </a:lnTo>
                    <a:lnTo>
                      <a:pt x="1244" y="38"/>
                    </a:lnTo>
                    <a:lnTo>
                      <a:pt x="1244" y="28"/>
                    </a:lnTo>
                    <a:lnTo>
                      <a:pt x="1230" y="28"/>
                    </a:lnTo>
                    <a:lnTo>
                      <a:pt x="1230" y="2"/>
                    </a:lnTo>
                    <a:lnTo>
                      <a:pt x="1218" y="10"/>
                    </a:lnTo>
                    <a:lnTo>
                      <a:pt x="1218" y="28"/>
                    </a:lnTo>
                    <a:lnTo>
                      <a:pt x="1208" y="28"/>
                    </a:lnTo>
                    <a:lnTo>
                      <a:pt x="1208" y="38"/>
                    </a:lnTo>
                    <a:lnTo>
                      <a:pt x="1218" y="38"/>
                    </a:lnTo>
                    <a:lnTo>
                      <a:pt x="1218" y="80"/>
                    </a:lnTo>
                    <a:lnTo>
                      <a:pt x="1220" y="96"/>
                    </a:lnTo>
                    <a:lnTo>
                      <a:pt x="1222" y="98"/>
                    </a:lnTo>
                    <a:lnTo>
                      <a:pt x="1226" y="102"/>
                    </a:lnTo>
                    <a:lnTo>
                      <a:pt x="1230" y="104"/>
                    </a:lnTo>
                    <a:lnTo>
                      <a:pt x="1236" y="104"/>
                    </a:lnTo>
                    <a:lnTo>
                      <a:pt x="1246" y="102"/>
                    </a:lnTo>
                    <a:lnTo>
                      <a:pt x="1244" y="92"/>
                    </a:lnTo>
                    <a:lnTo>
                      <a:pt x="1238" y="92"/>
                    </a:lnTo>
                    <a:close/>
                    <a:moveTo>
                      <a:pt x="1268" y="14"/>
                    </a:moveTo>
                    <a:lnTo>
                      <a:pt x="1268" y="0"/>
                    </a:lnTo>
                    <a:lnTo>
                      <a:pt x="1256" y="0"/>
                    </a:lnTo>
                    <a:lnTo>
                      <a:pt x="1256" y="14"/>
                    </a:lnTo>
                    <a:lnTo>
                      <a:pt x="1268" y="14"/>
                    </a:lnTo>
                    <a:close/>
                    <a:moveTo>
                      <a:pt x="1268" y="102"/>
                    </a:moveTo>
                    <a:lnTo>
                      <a:pt x="1268" y="28"/>
                    </a:lnTo>
                    <a:lnTo>
                      <a:pt x="1256" y="28"/>
                    </a:lnTo>
                    <a:lnTo>
                      <a:pt x="1256" y="102"/>
                    </a:lnTo>
                    <a:lnTo>
                      <a:pt x="1268" y="102"/>
                    </a:lnTo>
                    <a:close/>
                    <a:moveTo>
                      <a:pt x="1332" y="90"/>
                    </a:moveTo>
                    <a:lnTo>
                      <a:pt x="1332" y="90"/>
                    </a:lnTo>
                    <a:lnTo>
                      <a:pt x="1326" y="92"/>
                    </a:lnTo>
                    <a:lnTo>
                      <a:pt x="1320" y="94"/>
                    </a:lnTo>
                    <a:lnTo>
                      <a:pt x="1310" y="92"/>
                    </a:lnTo>
                    <a:lnTo>
                      <a:pt x="1304" y="88"/>
                    </a:lnTo>
                    <a:lnTo>
                      <a:pt x="1298" y="80"/>
                    </a:lnTo>
                    <a:lnTo>
                      <a:pt x="1296" y="68"/>
                    </a:lnTo>
                    <a:lnTo>
                      <a:pt x="1352" y="68"/>
                    </a:lnTo>
                    <a:lnTo>
                      <a:pt x="1352" y="66"/>
                    </a:lnTo>
                    <a:lnTo>
                      <a:pt x="1352" y="56"/>
                    </a:lnTo>
                    <a:lnTo>
                      <a:pt x="1350" y="48"/>
                    </a:lnTo>
                    <a:lnTo>
                      <a:pt x="1348" y="42"/>
                    </a:lnTo>
                    <a:lnTo>
                      <a:pt x="1344" y="36"/>
                    </a:lnTo>
                    <a:lnTo>
                      <a:pt x="1338" y="32"/>
                    </a:lnTo>
                    <a:lnTo>
                      <a:pt x="1332" y="28"/>
                    </a:lnTo>
                    <a:lnTo>
                      <a:pt x="1326" y="26"/>
                    </a:lnTo>
                    <a:lnTo>
                      <a:pt x="1318" y="26"/>
                    </a:lnTo>
                    <a:lnTo>
                      <a:pt x="1312" y="26"/>
                    </a:lnTo>
                    <a:lnTo>
                      <a:pt x="1304" y="28"/>
                    </a:lnTo>
                    <a:lnTo>
                      <a:pt x="1298" y="32"/>
                    </a:lnTo>
                    <a:lnTo>
                      <a:pt x="1294" y="36"/>
                    </a:lnTo>
                    <a:lnTo>
                      <a:pt x="1290" y="42"/>
                    </a:lnTo>
                    <a:lnTo>
                      <a:pt x="1286" y="50"/>
                    </a:lnTo>
                    <a:lnTo>
                      <a:pt x="1284" y="58"/>
                    </a:lnTo>
                    <a:lnTo>
                      <a:pt x="1284" y="66"/>
                    </a:lnTo>
                    <a:lnTo>
                      <a:pt x="1284" y="74"/>
                    </a:lnTo>
                    <a:lnTo>
                      <a:pt x="1286" y="82"/>
                    </a:lnTo>
                    <a:lnTo>
                      <a:pt x="1290" y="88"/>
                    </a:lnTo>
                    <a:lnTo>
                      <a:pt x="1294" y="94"/>
                    </a:lnTo>
                    <a:lnTo>
                      <a:pt x="1298" y="98"/>
                    </a:lnTo>
                    <a:lnTo>
                      <a:pt x="1304" y="102"/>
                    </a:lnTo>
                    <a:lnTo>
                      <a:pt x="1312" y="104"/>
                    </a:lnTo>
                    <a:lnTo>
                      <a:pt x="1320" y="104"/>
                    </a:lnTo>
                    <a:lnTo>
                      <a:pt x="1332" y="102"/>
                    </a:lnTo>
                    <a:lnTo>
                      <a:pt x="1340" y="98"/>
                    </a:lnTo>
                    <a:lnTo>
                      <a:pt x="1348" y="90"/>
                    </a:lnTo>
                    <a:lnTo>
                      <a:pt x="1352" y="80"/>
                    </a:lnTo>
                    <a:lnTo>
                      <a:pt x="1340" y="78"/>
                    </a:lnTo>
                    <a:lnTo>
                      <a:pt x="1336" y="86"/>
                    </a:lnTo>
                    <a:lnTo>
                      <a:pt x="1332" y="90"/>
                    </a:lnTo>
                    <a:close/>
                    <a:moveTo>
                      <a:pt x="1304" y="42"/>
                    </a:moveTo>
                    <a:lnTo>
                      <a:pt x="1304" y="42"/>
                    </a:lnTo>
                    <a:lnTo>
                      <a:pt x="1310" y="38"/>
                    </a:lnTo>
                    <a:lnTo>
                      <a:pt x="1318" y="36"/>
                    </a:lnTo>
                    <a:lnTo>
                      <a:pt x="1328" y="38"/>
                    </a:lnTo>
                    <a:lnTo>
                      <a:pt x="1334" y="44"/>
                    </a:lnTo>
                    <a:lnTo>
                      <a:pt x="1338" y="50"/>
                    </a:lnTo>
                    <a:lnTo>
                      <a:pt x="1340" y="58"/>
                    </a:lnTo>
                    <a:lnTo>
                      <a:pt x="1298" y="58"/>
                    </a:lnTo>
                    <a:lnTo>
                      <a:pt x="1300" y="50"/>
                    </a:lnTo>
                    <a:lnTo>
                      <a:pt x="1304" y="42"/>
                    </a:lnTo>
                    <a:close/>
                    <a:moveTo>
                      <a:pt x="1372" y="98"/>
                    </a:moveTo>
                    <a:lnTo>
                      <a:pt x="1372" y="98"/>
                    </a:lnTo>
                    <a:lnTo>
                      <a:pt x="1382" y="102"/>
                    </a:lnTo>
                    <a:lnTo>
                      <a:pt x="1394" y="104"/>
                    </a:lnTo>
                    <a:lnTo>
                      <a:pt x="1404" y="104"/>
                    </a:lnTo>
                    <a:lnTo>
                      <a:pt x="1410" y="102"/>
                    </a:lnTo>
                    <a:lnTo>
                      <a:pt x="1416" y="98"/>
                    </a:lnTo>
                    <a:lnTo>
                      <a:pt x="1422" y="92"/>
                    </a:lnTo>
                    <a:lnTo>
                      <a:pt x="1424" y="86"/>
                    </a:lnTo>
                    <a:lnTo>
                      <a:pt x="1426" y="80"/>
                    </a:lnTo>
                    <a:lnTo>
                      <a:pt x="1424" y="74"/>
                    </a:lnTo>
                    <a:lnTo>
                      <a:pt x="1422" y="70"/>
                    </a:lnTo>
                    <a:lnTo>
                      <a:pt x="1418" y="66"/>
                    </a:lnTo>
                    <a:lnTo>
                      <a:pt x="1414" y="64"/>
                    </a:lnTo>
                    <a:lnTo>
                      <a:pt x="1394" y="58"/>
                    </a:lnTo>
                    <a:lnTo>
                      <a:pt x="1384" y="54"/>
                    </a:lnTo>
                    <a:lnTo>
                      <a:pt x="1378" y="50"/>
                    </a:lnTo>
                    <a:lnTo>
                      <a:pt x="1378" y="46"/>
                    </a:lnTo>
                    <a:lnTo>
                      <a:pt x="1378" y="42"/>
                    </a:lnTo>
                    <a:lnTo>
                      <a:pt x="1382" y="40"/>
                    </a:lnTo>
                    <a:lnTo>
                      <a:pt x="1386" y="38"/>
                    </a:lnTo>
                    <a:lnTo>
                      <a:pt x="1394" y="36"/>
                    </a:lnTo>
                    <a:lnTo>
                      <a:pt x="1400" y="38"/>
                    </a:lnTo>
                    <a:lnTo>
                      <a:pt x="1404" y="40"/>
                    </a:lnTo>
                    <a:lnTo>
                      <a:pt x="1408" y="44"/>
                    </a:lnTo>
                    <a:lnTo>
                      <a:pt x="1410" y="50"/>
                    </a:lnTo>
                    <a:lnTo>
                      <a:pt x="1422" y="48"/>
                    </a:lnTo>
                    <a:lnTo>
                      <a:pt x="1420" y="40"/>
                    </a:lnTo>
                    <a:lnTo>
                      <a:pt x="1418" y="36"/>
                    </a:lnTo>
                    <a:lnTo>
                      <a:pt x="1414" y="32"/>
                    </a:lnTo>
                    <a:lnTo>
                      <a:pt x="1408" y="28"/>
                    </a:lnTo>
                    <a:lnTo>
                      <a:pt x="1400" y="26"/>
                    </a:lnTo>
                    <a:lnTo>
                      <a:pt x="1392" y="26"/>
                    </a:lnTo>
                    <a:lnTo>
                      <a:pt x="1382" y="28"/>
                    </a:lnTo>
                    <a:lnTo>
                      <a:pt x="1374" y="32"/>
                    </a:lnTo>
                    <a:lnTo>
                      <a:pt x="1368" y="38"/>
                    </a:lnTo>
                    <a:lnTo>
                      <a:pt x="1366" y="48"/>
                    </a:lnTo>
                    <a:lnTo>
                      <a:pt x="1366" y="54"/>
                    </a:lnTo>
                    <a:lnTo>
                      <a:pt x="1368" y="58"/>
                    </a:lnTo>
                    <a:lnTo>
                      <a:pt x="1372" y="62"/>
                    </a:lnTo>
                    <a:lnTo>
                      <a:pt x="1376" y="64"/>
                    </a:lnTo>
                    <a:lnTo>
                      <a:pt x="1396" y="70"/>
                    </a:lnTo>
                    <a:lnTo>
                      <a:pt x="1408" y="76"/>
                    </a:lnTo>
                    <a:lnTo>
                      <a:pt x="1412" y="78"/>
                    </a:lnTo>
                    <a:lnTo>
                      <a:pt x="1412" y="82"/>
                    </a:lnTo>
                    <a:lnTo>
                      <a:pt x="1412" y="86"/>
                    </a:lnTo>
                    <a:lnTo>
                      <a:pt x="1408" y="90"/>
                    </a:lnTo>
                    <a:lnTo>
                      <a:pt x="1402" y="94"/>
                    </a:lnTo>
                    <a:lnTo>
                      <a:pt x="1394" y="94"/>
                    </a:lnTo>
                    <a:lnTo>
                      <a:pt x="1388" y="92"/>
                    </a:lnTo>
                    <a:lnTo>
                      <a:pt x="1382" y="90"/>
                    </a:lnTo>
                    <a:lnTo>
                      <a:pt x="1378" y="86"/>
                    </a:lnTo>
                    <a:lnTo>
                      <a:pt x="1376" y="78"/>
                    </a:lnTo>
                    <a:lnTo>
                      <a:pt x="1362" y="80"/>
                    </a:lnTo>
                    <a:lnTo>
                      <a:pt x="1366" y="90"/>
                    </a:lnTo>
                    <a:lnTo>
                      <a:pt x="1372" y="98"/>
                    </a:lnTo>
                    <a:close/>
                    <a:moveTo>
                      <a:pt x="1502" y="92"/>
                    </a:moveTo>
                    <a:lnTo>
                      <a:pt x="1502" y="92"/>
                    </a:lnTo>
                    <a:lnTo>
                      <a:pt x="1498" y="90"/>
                    </a:lnTo>
                    <a:lnTo>
                      <a:pt x="1496" y="88"/>
                    </a:lnTo>
                    <a:lnTo>
                      <a:pt x="1494" y="82"/>
                    </a:lnTo>
                    <a:lnTo>
                      <a:pt x="1494" y="38"/>
                    </a:lnTo>
                    <a:lnTo>
                      <a:pt x="1508" y="38"/>
                    </a:lnTo>
                    <a:lnTo>
                      <a:pt x="1508" y="28"/>
                    </a:lnTo>
                    <a:lnTo>
                      <a:pt x="1494" y="28"/>
                    </a:lnTo>
                    <a:lnTo>
                      <a:pt x="1494" y="2"/>
                    </a:lnTo>
                    <a:lnTo>
                      <a:pt x="1482" y="10"/>
                    </a:lnTo>
                    <a:lnTo>
                      <a:pt x="1482" y="28"/>
                    </a:lnTo>
                    <a:lnTo>
                      <a:pt x="1472" y="28"/>
                    </a:lnTo>
                    <a:lnTo>
                      <a:pt x="1472" y="38"/>
                    </a:lnTo>
                    <a:lnTo>
                      <a:pt x="1482" y="38"/>
                    </a:lnTo>
                    <a:lnTo>
                      <a:pt x="1482" y="80"/>
                    </a:lnTo>
                    <a:lnTo>
                      <a:pt x="1484" y="96"/>
                    </a:lnTo>
                    <a:lnTo>
                      <a:pt x="1486" y="98"/>
                    </a:lnTo>
                    <a:lnTo>
                      <a:pt x="1490" y="102"/>
                    </a:lnTo>
                    <a:lnTo>
                      <a:pt x="1494" y="104"/>
                    </a:lnTo>
                    <a:lnTo>
                      <a:pt x="1500" y="104"/>
                    </a:lnTo>
                    <a:lnTo>
                      <a:pt x="1510" y="102"/>
                    </a:lnTo>
                    <a:lnTo>
                      <a:pt x="1508" y="92"/>
                    </a:lnTo>
                    <a:lnTo>
                      <a:pt x="1502" y="92"/>
                    </a:lnTo>
                    <a:close/>
                    <a:moveTo>
                      <a:pt x="1572" y="102"/>
                    </a:moveTo>
                    <a:lnTo>
                      <a:pt x="1584" y="102"/>
                    </a:lnTo>
                    <a:lnTo>
                      <a:pt x="1582" y="94"/>
                    </a:lnTo>
                    <a:lnTo>
                      <a:pt x="1580" y="72"/>
                    </a:lnTo>
                    <a:lnTo>
                      <a:pt x="1580" y="54"/>
                    </a:lnTo>
                    <a:lnTo>
                      <a:pt x="1580" y="42"/>
                    </a:lnTo>
                    <a:lnTo>
                      <a:pt x="1576" y="34"/>
                    </a:lnTo>
                    <a:lnTo>
                      <a:pt x="1572" y="32"/>
                    </a:lnTo>
                    <a:lnTo>
                      <a:pt x="1568" y="28"/>
                    </a:lnTo>
                    <a:lnTo>
                      <a:pt x="1560" y="26"/>
                    </a:lnTo>
                    <a:lnTo>
                      <a:pt x="1552" y="26"/>
                    </a:lnTo>
                    <a:lnTo>
                      <a:pt x="1542" y="26"/>
                    </a:lnTo>
                    <a:lnTo>
                      <a:pt x="1534" y="28"/>
                    </a:lnTo>
                    <a:lnTo>
                      <a:pt x="1528" y="32"/>
                    </a:lnTo>
                    <a:lnTo>
                      <a:pt x="1524" y="36"/>
                    </a:lnTo>
                    <a:lnTo>
                      <a:pt x="1520" y="42"/>
                    </a:lnTo>
                    <a:lnTo>
                      <a:pt x="1518" y="50"/>
                    </a:lnTo>
                    <a:lnTo>
                      <a:pt x="1530" y="52"/>
                    </a:lnTo>
                    <a:lnTo>
                      <a:pt x="1532" y="44"/>
                    </a:lnTo>
                    <a:lnTo>
                      <a:pt x="1536" y="40"/>
                    </a:lnTo>
                    <a:lnTo>
                      <a:pt x="1542" y="38"/>
                    </a:lnTo>
                    <a:lnTo>
                      <a:pt x="1550" y="36"/>
                    </a:lnTo>
                    <a:lnTo>
                      <a:pt x="1558" y="38"/>
                    </a:lnTo>
                    <a:lnTo>
                      <a:pt x="1564" y="42"/>
                    </a:lnTo>
                    <a:lnTo>
                      <a:pt x="1568" y="46"/>
                    </a:lnTo>
                    <a:lnTo>
                      <a:pt x="1568" y="52"/>
                    </a:lnTo>
                    <a:lnTo>
                      <a:pt x="1568" y="56"/>
                    </a:lnTo>
                    <a:lnTo>
                      <a:pt x="1546" y="60"/>
                    </a:lnTo>
                    <a:lnTo>
                      <a:pt x="1534" y="62"/>
                    </a:lnTo>
                    <a:lnTo>
                      <a:pt x="1524" y="66"/>
                    </a:lnTo>
                    <a:lnTo>
                      <a:pt x="1518" y="72"/>
                    </a:lnTo>
                    <a:lnTo>
                      <a:pt x="1516" y="78"/>
                    </a:lnTo>
                    <a:lnTo>
                      <a:pt x="1516" y="82"/>
                    </a:lnTo>
                    <a:lnTo>
                      <a:pt x="1518" y="92"/>
                    </a:lnTo>
                    <a:lnTo>
                      <a:pt x="1522" y="98"/>
                    </a:lnTo>
                    <a:lnTo>
                      <a:pt x="1530" y="102"/>
                    </a:lnTo>
                    <a:lnTo>
                      <a:pt x="1542" y="104"/>
                    </a:lnTo>
                    <a:lnTo>
                      <a:pt x="1548" y="104"/>
                    </a:lnTo>
                    <a:lnTo>
                      <a:pt x="1556" y="102"/>
                    </a:lnTo>
                    <a:lnTo>
                      <a:pt x="1562" y="98"/>
                    </a:lnTo>
                    <a:lnTo>
                      <a:pt x="1568" y="94"/>
                    </a:lnTo>
                    <a:lnTo>
                      <a:pt x="1572" y="102"/>
                    </a:lnTo>
                    <a:close/>
                    <a:moveTo>
                      <a:pt x="1568" y="70"/>
                    </a:moveTo>
                    <a:lnTo>
                      <a:pt x="1568" y="70"/>
                    </a:lnTo>
                    <a:lnTo>
                      <a:pt x="1568" y="78"/>
                    </a:lnTo>
                    <a:lnTo>
                      <a:pt x="1566" y="82"/>
                    </a:lnTo>
                    <a:lnTo>
                      <a:pt x="1562" y="88"/>
                    </a:lnTo>
                    <a:lnTo>
                      <a:pt x="1558" y="92"/>
                    </a:lnTo>
                    <a:lnTo>
                      <a:pt x="1552" y="94"/>
                    </a:lnTo>
                    <a:lnTo>
                      <a:pt x="1544" y="94"/>
                    </a:lnTo>
                    <a:lnTo>
                      <a:pt x="1538" y="94"/>
                    </a:lnTo>
                    <a:lnTo>
                      <a:pt x="1534" y="92"/>
                    </a:lnTo>
                    <a:lnTo>
                      <a:pt x="1530" y="88"/>
                    </a:lnTo>
                    <a:lnTo>
                      <a:pt x="1530" y="82"/>
                    </a:lnTo>
                    <a:lnTo>
                      <a:pt x="1532" y="76"/>
                    </a:lnTo>
                    <a:lnTo>
                      <a:pt x="1536" y="72"/>
                    </a:lnTo>
                    <a:lnTo>
                      <a:pt x="1548" y="70"/>
                    </a:lnTo>
                    <a:lnTo>
                      <a:pt x="1568" y="66"/>
                    </a:lnTo>
                    <a:lnTo>
                      <a:pt x="1568" y="70"/>
                    </a:lnTo>
                    <a:close/>
                    <a:moveTo>
                      <a:pt x="1612" y="94"/>
                    </a:moveTo>
                    <a:lnTo>
                      <a:pt x="1612" y="94"/>
                    </a:lnTo>
                    <a:lnTo>
                      <a:pt x="1616" y="98"/>
                    </a:lnTo>
                    <a:lnTo>
                      <a:pt x="1620" y="102"/>
                    </a:lnTo>
                    <a:lnTo>
                      <a:pt x="1626" y="104"/>
                    </a:lnTo>
                    <a:lnTo>
                      <a:pt x="1632" y="104"/>
                    </a:lnTo>
                    <a:lnTo>
                      <a:pt x="1638" y="104"/>
                    </a:lnTo>
                    <a:lnTo>
                      <a:pt x="1644" y="102"/>
                    </a:lnTo>
                    <a:lnTo>
                      <a:pt x="1650" y="98"/>
                    </a:lnTo>
                    <a:lnTo>
                      <a:pt x="1656" y="94"/>
                    </a:lnTo>
                    <a:lnTo>
                      <a:pt x="1660" y="88"/>
                    </a:lnTo>
                    <a:lnTo>
                      <a:pt x="1662" y="82"/>
                    </a:lnTo>
                    <a:lnTo>
                      <a:pt x="1664" y="74"/>
                    </a:lnTo>
                    <a:lnTo>
                      <a:pt x="1664" y="64"/>
                    </a:lnTo>
                    <a:lnTo>
                      <a:pt x="1662" y="48"/>
                    </a:lnTo>
                    <a:lnTo>
                      <a:pt x="1660" y="42"/>
                    </a:lnTo>
                    <a:lnTo>
                      <a:pt x="1656" y="36"/>
                    </a:lnTo>
                    <a:lnTo>
                      <a:pt x="1652" y="32"/>
                    </a:lnTo>
                    <a:lnTo>
                      <a:pt x="1646" y="30"/>
                    </a:lnTo>
                    <a:lnTo>
                      <a:pt x="1640" y="26"/>
                    </a:lnTo>
                    <a:lnTo>
                      <a:pt x="1634" y="26"/>
                    </a:lnTo>
                    <a:lnTo>
                      <a:pt x="1628" y="26"/>
                    </a:lnTo>
                    <a:lnTo>
                      <a:pt x="1622" y="28"/>
                    </a:lnTo>
                    <a:lnTo>
                      <a:pt x="1616" y="32"/>
                    </a:lnTo>
                    <a:lnTo>
                      <a:pt x="1612" y="36"/>
                    </a:lnTo>
                    <a:lnTo>
                      <a:pt x="1612" y="0"/>
                    </a:lnTo>
                    <a:lnTo>
                      <a:pt x="1600" y="0"/>
                    </a:lnTo>
                    <a:lnTo>
                      <a:pt x="1600" y="102"/>
                    </a:lnTo>
                    <a:lnTo>
                      <a:pt x="1612" y="102"/>
                    </a:lnTo>
                    <a:lnTo>
                      <a:pt x="1612" y="94"/>
                    </a:lnTo>
                    <a:close/>
                    <a:moveTo>
                      <a:pt x="1618" y="44"/>
                    </a:moveTo>
                    <a:lnTo>
                      <a:pt x="1618" y="44"/>
                    </a:lnTo>
                    <a:lnTo>
                      <a:pt x="1624" y="38"/>
                    </a:lnTo>
                    <a:lnTo>
                      <a:pt x="1632" y="36"/>
                    </a:lnTo>
                    <a:lnTo>
                      <a:pt x="1640" y="38"/>
                    </a:lnTo>
                    <a:lnTo>
                      <a:pt x="1646" y="44"/>
                    </a:lnTo>
                    <a:lnTo>
                      <a:pt x="1650" y="52"/>
                    </a:lnTo>
                    <a:lnTo>
                      <a:pt x="1652" y="66"/>
                    </a:lnTo>
                    <a:lnTo>
                      <a:pt x="1650" y="78"/>
                    </a:lnTo>
                    <a:lnTo>
                      <a:pt x="1646" y="86"/>
                    </a:lnTo>
                    <a:lnTo>
                      <a:pt x="1640" y="92"/>
                    </a:lnTo>
                    <a:lnTo>
                      <a:pt x="1632" y="94"/>
                    </a:lnTo>
                    <a:lnTo>
                      <a:pt x="1626" y="94"/>
                    </a:lnTo>
                    <a:lnTo>
                      <a:pt x="1622" y="92"/>
                    </a:lnTo>
                    <a:lnTo>
                      <a:pt x="1618" y="88"/>
                    </a:lnTo>
                    <a:lnTo>
                      <a:pt x="1616" y="84"/>
                    </a:lnTo>
                    <a:lnTo>
                      <a:pt x="1612" y="76"/>
                    </a:lnTo>
                    <a:lnTo>
                      <a:pt x="1612" y="64"/>
                    </a:lnTo>
                    <a:lnTo>
                      <a:pt x="1614" y="52"/>
                    </a:lnTo>
                    <a:lnTo>
                      <a:pt x="1618" y="44"/>
                    </a:lnTo>
                    <a:close/>
                    <a:moveTo>
                      <a:pt x="1692" y="102"/>
                    </a:moveTo>
                    <a:lnTo>
                      <a:pt x="1692" y="0"/>
                    </a:lnTo>
                    <a:lnTo>
                      <a:pt x="1680" y="0"/>
                    </a:lnTo>
                    <a:lnTo>
                      <a:pt x="1680" y="102"/>
                    </a:lnTo>
                    <a:lnTo>
                      <a:pt x="1692" y="102"/>
                    </a:lnTo>
                    <a:close/>
                    <a:moveTo>
                      <a:pt x="1756" y="90"/>
                    </a:moveTo>
                    <a:lnTo>
                      <a:pt x="1756" y="90"/>
                    </a:lnTo>
                    <a:lnTo>
                      <a:pt x="1750" y="92"/>
                    </a:lnTo>
                    <a:lnTo>
                      <a:pt x="1744" y="94"/>
                    </a:lnTo>
                    <a:lnTo>
                      <a:pt x="1736" y="92"/>
                    </a:lnTo>
                    <a:lnTo>
                      <a:pt x="1728" y="88"/>
                    </a:lnTo>
                    <a:lnTo>
                      <a:pt x="1724" y="80"/>
                    </a:lnTo>
                    <a:lnTo>
                      <a:pt x="1722" y="68"/>
                    </a:lnTo>
                    <a:lnTo>
                      <a:pt x="1776" y="68"/>
                    </a:lnTo>
                    <a:lnTo>
                      <a:pt x="1776" y="66"/>
                    </a:lnTo>
                    <a:lnTo>
                      <a:pt x="1776" y="56"/>
                    </a:lnTo>
                    <a:lnTo>
                      <a:pt x="1774" y="48"/>
                    </a:lnTo>
                    <a:lnTo>
                      <a:pt x="1772" y="42"/>
                    </a:lnTo>
                    <a:lnTo>
                      <a:pt x="1768" y="36"/>
                    </a:lnTo>
                    <a:lnTo>
                      <a:pt x="1762" y="32"/>
                    </a:lnTo>
                    <a:lnTo>
                      <a:pt x="1756" y="28"/>
                    </a:lnTo>
                    <a:lnTo>
                      <a:pt x="1750" y="26"/>
                    </a:lnTo>
                    <a:lnTo>
                      <a:pt x="1742" y="26"/>
                    </a:lnTo>
                    <a:lnTo>
                      <a:pt x="1736" y="26"/>
                    </a:lnTo>
                    <a:lnTo>
                      <a:pt x="1728" y="28"/>
                    </a:lnTo>
                    <a:lnTo>
                      <a:pt x="1722" y="32"/>
                    </a:lnTo>
                    <a:lnTo>
                      <a:pt x="1718" y="36"/>
                    </a:lnTo>
                    <a:lnTo>
                      <a:pt x="1714" y="42"/>
                    </a:lnTo>
                    <a:lnTo>
                      <a:pt x="1710" y="50"/>
                    </a:lnTo>
                    <a:lnTo>
                      <a:pt x="1708" y="58"/>
                    </a:lnTo>
                    <a:lnTo>
                      <a:pt x="1708" y="66"/>
                    </a:lnTo>
                    <a:lnTo>
                      <a:pt x="1708" y="74"/>
                    </a:lnTo>
                    <a:lnTo>
                      <a:pt x="1710" y="82"/>
                    </a:lnTo>
                    <a:lnTo>
                      <a:pt x="1714" y="88"/>
                    </a:lnTo>
                    <a:lnTo>
                      <a:pt x="1718" y="94"/>
                    </a:lnTo>
                    <a:lnTo>
                      <a:pt x="1722" y="98"/>
                    </a:lnTo>
                    <a:lnTo>
                      <a:pt x="1728" y="102"/>
                    </a:lnTo>
                    <a:lnTo>
                      <a:pt x="1736" y="104"/>
                    </a:lnTo>
                    <a:lnTo>
                      <a:pt x="1744" y="104"/>
                    </a:lnTo>
                    <a:lnTo>
                      <a:pt x="1756" y="102"/>
                    </a:lnTo>
                    <a:lnTo>
                      <a:pt x="1766" y="98"/>
                    </a:lnTo>
                    <a:lnTo>
                      <a:pt x="1772" y="90"/>
                    </a:lnTo>
                    <a:lnTo>
                      <a:pt x="1776" y="80"/>
                    </a:lnTo>
                    <a:lnTo>
                      <a:pt x="1764" y="78"/>
                    </a:lnTo>
                    <a:lnTo>
                      <a:pt x="1760" y="86"/>
                    </a:lnTo>
                    <a:lnTo>
                      <a:pt x="1756" y="90"/>
                    </a:lnTo>
                    <a:close/>
                    <a:moveTo>
                      <a:pt x="1728" y="42"/>
                    </a:moveTo>
                    <a:lnTo>
                      <a:pt x="1728" y="42"/>
                    </a:lnTo>
                    <a:lnTo>
                      <a:pt x="1736" y="38"/>
                    </a:lnTo>
                    <a:lnTo>
                      <a:pt x="1744" y="36"/>
                    </a:lnTo>
                    <a:lnTo>
                      <a:pt x="1752" y="38"/>
                    </a:lnTo>
                    <a:lnTo>
                      <a:pt x="1758" y="44"/>
                    </a:lnTo>
                    <a:lnTo>
                      <a:pt x="1762" y="50"/>
                    </a:lnTo>
                    <a:lnTo>
                      <a:pt x="1764" y="58"/>
                    </a:lnTo>
                    <a:lnTo>
                      <a:pt x="1722" y="58"/>
                    </a:lnTo>
                    <a:lnTo>
                      <a:pt x="1724" y="50"/>
                    </a:lnTo>
                    <a:lnTo>
                      <a:pt x="1728" y="4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26" name="Freeform 158"/>
              <p:cNvSpPr>
                <a:spLocks noEditPoints="1"/>
              </p:cNvSpPr>
              <p:nvPr/>
            </p:nvSpPr>
            <p:spPr bwMode="auto">
              <a:xfrm>
                <a:off x="3644" y="3108"/>
                <a:ext cx="978" cy="132"/>
              </a:xfrm>
              <a:custGeom>
                <a:avLst/>
                <a:gdLst>
                  <a:gd name="T0" fmla="*/ 60 w 978"/>
                  <a:gd name="T1" fmla="*/ 86 h 132"/>
                  <a:gd name="T2" fmla="*/ 34 w 978"/>
                  <a:gd name="T3" fmla="*/ 26 h 132"/>
                  <a:gd name="T4" fmla="*/ 24 w 978"/>
                  <a:gd name="T5" fmla="*/ 38 h 132"/>
                  <a:gd name="T6" fmla="*/ 32 w 978"/>
                  <a:gd name="T7" fmla="*/ 94 h 132"/>
                  <a:gd name="T8" fmla="*/ 92 w 978"/>
                  <a:gd name="T9" fmla="*/ 64 h 132"/>
                  <a:gd name="T10" fmla="*/ 114 w 978"/>
                  <a:gd name="T11" fmla="*/ 28 h 132"/>
                  <a:gd name="T12" fmla="*/ 132 w 978"/>
                  <a:gd name="T13" fmla="*/ 94 h 132"/>
                  <a:gd name="T14" fmla="*/ 192 w 978"/>
                  <a:gd name="T15" fmla="*/ 76 h 132"/>
                  <a:gd name="T16" fmla="*/ 146 w 978"/>
                  <a:gd name="T17" fmla="*/ 28 h 132"/>
                  <a:gd name="T18" fmla="*/ 142 w 978"/>
                  <a:gd name="T19" fmla="*/ 44 h 132"/>
                  <a:gd name="T20" fmla="*/ 174 w 978"/>
                  <a:gd name="T21" fmla="*/ 86 h 132"/>
                  <a:gd name="T22" fmla="*/ 220 w 978"/>
                  <a:gd name="T23" fmla="*/ 132 h 132"/>
                  <a:gd name="T24" fmla="*/ 268 w 978"/>
                  <a:gd name="T25" fmla="*/ 86 h 132"/>
                  <a:gd name="T26" fmla="*/ 234 w 978"/>
                  <a:gd name="T27" fmla="*/ 26 h 132"/>
                  <a:gd name="T28" fmla="*/ 240 w 978"/>
                  <a:gd name="T29" fmla="*/ 36 h 132"/>
                  <a:gd name="T30" fmla="*/ 240 w 978"/>
                  <a:gd name="T31" fmla="*/ 94 h 132"/>
                  <a:gd name="T32" fmla="*/ 320 w 978"/>
                  <a:gd name="T33" fmla="*/ 94 h 132"/>
                  <a:gd name="T34" fmla="*/ 348 w 978"/>
                  <a:gd name="T35" fmla="*/ 42 h 132"/>
                  <a:gd name="T36" fmla="*/ 290 w 978"/>
                  <a:gd name="T37" fmla="*/ 42 h 132"/>
                  <a:gd name="T38" fmla="*/ 320 w 978"/>
                  <a:gd name="T39" fmla="*/ 104 h 132"/>
                  <a:gd name="T40" fmla="*/ 304 w 978"/>
                  <a:gd name="T41" fmla="*/ 42 h 132"/>
                  <a:gd name="T42" fmla="*/ 304 w 978"/>
                  <a:gd name="T43" fmla="*/ 42 h 132"/>
                  <a:gd name="T44" fmla="*/ 404 w 978"/>
                  <a:gd name="T45" fmla="*/ 42 h 132"/>
                  <a:gd name="T46" fmla="*/ 368 w 978"/>
                  <a:gd name="T47" fmla="*/ 102 h 132"/>
                  <a:gd name="T48" fmla="*/ 430 w 978"/>
                  <a:gd name="T49" fmla="*/ 28 h 132"/>
                  <a:gd name="T50" fmla="*/ 426 w 978"/>
                  <a:gd name="T51" fmla="*/ 102 h 132"/>
                  <a:gd name="T52" fmla="*/ 468 w 978"/>
                  <a:gd name="T53" fmla="*/ 14 h 132"/>
                  <a:gd name="T54" fmla="*/ 510 w 978"/>
                  <a:gd name="T55" fmla="*/ 92 h 132"/>
                  <a:gd name="T56" fmla="*/ 544 w 978"/>
                  <a:gd name="T57" fmla="*/ 36 h 132"/>
                  <a:gd name="T58" fmla="*/ 484 w 978"/>
                  <a:gd name="T59" fmla="*/ 56 h 132"/>
                  <a:gd name="T60" fmla="*/ 532 w 978"/>
                  <a:gd name="T61" fmla="*/ 102 h 132"/>
                  <a:gd name="T62" fmla="*/ 518 w 978"/>
                  <a:gd name="T63" fmla="*/ 36 h 132"/>
                  <a:gd name="T64" fmla="*/ 572 w 978"/>
                  <a:gd name="T65" fmla="*/ 98 h 132"/>
                  <a:gd name="T66" fmla="*/ 624 w 978"/>
                  <a:gd name="T67" fmla="*/ 74 h 132"/>
                  <a:gd name="T68" fmla="*/ 578 w 978"/>
                  <a:gd name="T69" fmla="*/ 46 h 132"/>
                  <a:gd name="T70" fmla="*/ 622 w 978"/>
                  <a:gd name="T71" fmla="*/ 48 h 132"/>
                  <a:gd name="T72" fmla="*/ 574 w 978"/>
                  <a:gd name="T73" fmla="*/ 32 h 132"/>
                  <a:gd name="T74" fmla="*/ 596 w 978"/>
                  <a:gd name="T75" fmla="*/ 70 h 132"/>
                  <a:gd name="T76" fmla="*/ 582 w 978"/>
                  <a:gd name="T77" fmla="*/ 90 h 132"/>
                  <a:gd name="T78" fmla="*/ 696 w 978"/>
                  <a:gd name="T79" fmla="*/ 88 h 132"/>
                  <a:gd name="T80" fmla="*/ 682 w 978"/>
                  <a:gd name="T81" fmla="*/ 80 h 132"/>
                  <a:gd name="T82" fmla="*/ 702 w 978"/>
                  <a:gd name="T83" fmla="*/ 92 h 132"/>
                  <a:gd name="T84" fmla="*/ 776 w 978"/>
                  <a:gd name="T85" fmla="*/ 34 h 132"/>
                  <a:gd name="T86" fmla="*/ 720 w 978"/>
                  <a:gd name="T87" fmla="*/ 42 h 132"/>
                  <a:gd name="T88" fmla="*/ 768 w 978"/>
                  <a:gd name="T89" fmla="*/ 46 h 132"/>
                  <a:gd name="T90" fmla="*/ 716 w 978"/>
                  <a:gd name="T91" fmla="*/ 78 h 132"/>
                  <a:gd name="T92" fmla="*/ 770 w 978"/>
                  <a:gd name="T93" fmla="*/ 94 h 132"/>
                  <a:gd name="T94" fmla="*/ 744 w 978"/>
                  <a:gd name="T95" fmla="*/ 94 h 132"/>
                  <a:gd name="T96" fmla="*/ 748 w 978"/>
                  <a:gd name="T97" fmla="*/ 70 h 132"/>
                  <a:gd name="T98" fmla="*/ 850 w 978"/>
                  <a:gd name="T99" fmla="*/ 98 h 132"/>
                  <a:gd name="T100" fmla="*/ 852 w 978"/>
                  <a:gd name="T101" fmla="*/ 32 h 132"/>
                  <a:gd name="T102" fmla="*/ 812 w 978"/>
                  <a:gd name="T103" fmla="*/ 102 h 132"/>
                  <a:gd name="T104" fmla="*/ 852 w 978"/>
                  <a:gd name="T105" fmla="*/ 64 h 132"/>
                  <a:gd name="T106" fmla="*/ 812 w 978"/>
                  <a:gd name="T107" fmla="*/ 64 h 132"/>
                  <a:gd name="T108" fmla="*/ 950 w 978"/>
                  <a:gd name="T109" fmla="*/ 92 h 132"/>
                  <a:gd name="T110" fmla="*/ 974 w 978"/>
                  <a:gd name="T111" fmla="*/ 48 h 132"/>
                  <a:gd name="T112" fmla="*/ 918 w 978"/>
                  <a:gd name="T113" fmla="*/ 36 h 132"/>
                  <a:gd name="T114" fmla="*/ 936 w 978"/>
                  <a:gd name="T115" fmla="*/ 104 h 132"/>
                  <a:gd name="T116" fmla="*/ 928 w 978"/>
                  <a:gd name="T117" fmla="*/ 42 h 132"/>
                  <a:gd name="T118" fmla="*/ 928 w 978"/>
                  <a:gd name="T119" fmla="*/ 42 h 13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978"/>
                  <a:gd name="T181" fmla="*/ 0 h 132"/>
                  <a:gd name="T182" fmla="*/ 978 w 978"/>
                  <a:gd name="T183" fmla="*/ 132 h 132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978" h="132">
                    <a:moveTo>
                      <a:pt x="12" y="132"/>
                    </a:moveTo>
                    <a:lnTo>
                      <a:pt x="12" y="94"/>
                    </a:lnTo>
                    <a:lnTo>
                      <a:pt x="20" y="102"/>
                    </a:lnTo>
                    <a:lnTo>
                      <a:pt x="26" y="104"/>
                    </a:lnTo>
                    <a:lnTo>
                      <a:pt x="32" y="104"/>
                    </a:lnTo>
                    <a:lnTo>
                      <a:pt x="40" y="102"/>
                    </a:lnTo>
                    <a:lnTo>
                      <a:pt x="48" y="100"/>
                    </a:lnTo>
                    <a:lnTo>
                      <a:pt x="56" y="94"/>
                    </a:lnTo>
                    <a:lnTo>
                      <a:pt x="60" y="86"/>
                    </a:lnTo>
                    <a:lnTo>
                      <a:pt x="64" y="76"/>
                    </a:lnTo>
                    <a:lnTo>
                      <a:pt x="64" y="64"/>
                    </a:lnTo>
                    <a:lnTo>
                      <a:pt x="64" y="54"/>
                    </a:lnTo>
                    <a:lnTo>
                      <a:pt x="62" y="44"/>
                    </a:lnTo>
                    <a:lnTo>
                      <a:pt x="56" y="36"/>
                    </a:lnTo>
                    <a:lnTo>
                      <a:pt x="50" y="30"/>
                    </a:lnTo>
                    <a:lnTo>
                      <a:pt x="42" y="28"/>
                    </a:lnTo>
                    <a:lnTo>
                      <a:pt x="34" y="26"/>
                    </a:lnTo>
                    <a:lnTo>
                      <a:pt x="26" y="26"/>
                    </a:lnTo>
                    <a:lnTo>
                      <a:pt x="20" y="28"/>
                    </a:lnTo>
                    <a:lnTo>
                      <a:pt x="16" y="32"/>
                    </a:lnTo>
                    <a:lnTo>
                      <a:pt x="12" y="38"/>
                    </a:lnTo>
                    <a:lnTo>
                      <a:pt x="12" y="28"/>
                    </a:lnTo>
                    <a:lnTo>
                      <a:pt x="0" y="28"/>
                    </a:lnTo>
                    <a:lnTo>
                      <a:pt x="0" y="132"/>
                    </a:lnTo>
                    <a:lnTo>
                      <a:pt x="12" y="132"/>
                    </a:lnTo>
                    <a:close/>
                    <a:moveTo>
                      <a:pt x="18" y="44"/>
                    </a:moveTo>
                    <a:lnTo>
                      <a:pt x="18" y="44"/>
                    </a:lnTo>
                    <a:lnTo>
                      <a:pt x="24" y="38"/>
                    </a:lnTo>
                    <a:lnTo>
                      <a:pt x="32" y="36"/>
                    </a:lnTo>
                    <a:lnTo>
                      <a:pt x="40" y="38"/>
                    </a:lnTo>
                    <a:lnTo>
                      <a:pt x="46" y="44"/>
                    </a:lnTo>
                    <a:lnTo>
                      <a:pt x="50" y="52"/>
                    </a:lnTo>
                    <a:lnTo>
                      <a:pt x="52" y="64"/>
                    </a:lnTo>
                    <a:lnTo>
                      <a:pt x="50" y="78"/>
                    </a:lnTo>
                    <a:lnTo>
                      <a:pt x="46" y="86"/>
                    </a:lnTo>
                    <a:lnTo>
                      <a:pt x="40" y="92"/>
                    </a:lnTo>
                    <a:lnTo>
                      <a:pt x="32" y="94"/>
                    </a:lnTo>
                    <a:lnTo>
                      <a:pt x="24" y="92"/>
                    </a:lnTo>
                    <a:lnTo>
                      <a:pt x="18" y="86"/>
                    </a:lnTo>
                    <a:lnTo>
                      <a:pt x="12" y="78"/>
                    </a:lnTo>
                    <a:lnTo>
                      <a:pt x="12" y="66"/>
                    </a:lnTo>
                    <a:lnTo>
                      <a:pt x="12" y="52"/>
                    </a:lnTo>
                    <a:lnTo>
                      <a:pt x="18" y="44"/>
                    </a:lnTo>
                    <a:close/>
                    <a:moveTo>
                      <a:pt x="92" y="102"/>
                    </a:moveTo>
                    <a:lnTo>
                      <a:pt x="92" y="64"/>
                    </a:lnTo>
                    <a:lnTo>
                      <a:pt x="94" y="48"/>
                    </a:lnTo>
                    <a:lnTo>
                      <a:pt x="96" y="44"/>
                    </a:lnTo>
                    <a:lnTo>
                      <a:pt x="100" y="42"/>
                    </a:lnTo>
                    <a:lnTo>
                      <a:pt x="102" y="40"/>
                    </a:lnTo>
                    <a:lnTo>
                      <a:pt x="106" y="40"/>
                    </a:lnTo>
                    <a:lnTo>
                      <a:pt x="112" y="40"/>
                    </a:lnTo>
                    <a:lnTo>
                      <a:pt x="116" y="42"/>
                    </a:lnTo>
                    <a:lnTo>
                      <a:pt x="120" y="30"/>
                    </a:lnTo>
                    <a:lnTo>
                      <a:pt x="114" y="28"/>
                    </a:lnTo>
                    <a:lnTo>
                      <a:pt x="108" y="26"/>
                    </a:lnTo>
                    <a:lnTo>
                      <a:pt x="104" y="26"/>
                    </a:lnTo>
                    <a:lnTo>
                      <a:pt x="100" y="28"/>
                    </a:lnTo>
                    <a:lnTo>
                      <a:pt x="96" y="32"/>
                    </a:lnTo>
                    <a:lnTo>
                      <a:pt x="92" y="40"/>
                    </a:lnTo>
                    <a:lnTo>
                      <a:pt x="92" y="28"/>
                    </a:lnTo>
                    <a:lnTo>
                      <a:pt x="80" y="28"/>
                    </a:lnTo>
                    <a:lnTo>
                      <a:pt x="80" y="102"/>
                    </a:lnTo>
                    <a:lnTo>
                      <a:pt x="92" y="102"/>
                    </a:lnTo>
                    <a:close/>
                    <a:moveTo>
                      <a:pt x="132" y="94"/>
                    </a:moveTo>
                    <a:lnTo>
                      <a:pt x="132" y="94"/>
                    </a:lnTo>
                    <a:lnTo>
                      <a:pt x="138" y="98"/>
                    </a:lnTo>
                    <a:lnTo>
                      <a:pt x="144" y="102"/>
                    </a:lnTo>
                    <a:lnTo>
                      <a:pt x="150" y="104"/>
                    </a:lnTo>
                    <a:lnTo>
                      <a:pt x="158" y="104"/>
                    </a:lnTo>
                    <a:lnTo>
                      <a:pt x="168" y="102"/>
                    </a:lnTo>
                    <a:lnTo>
                      <a:pt x="176" y="100"/>
                    </a:lnTo>
                    <a:lnTo>
                      <a:pt x="184" y="94"/>
                    </a:lnTo>
                    <a:lnTo>
                      <a:pt x="188" y="86"/>
                    </a:lnTo>
                    <a:lnTo>
                      <a:pt x="192" y="76"/>
                    </a:lnTo>
                    <a:lnTo>
                      <a:pt x="194" y="64"/>
                    </a:lnTo>
                    <a:lnTo>
                      <a:pt x="192" y="56"/>
                    </a:lnTo>
                    <a:lnTo>
                      <a:pt x="190" y="48"/>
                    </a:lnTo>
                    <a:lnTo>
                      <a:pt x="188" y="42"/>
                    </a:lnTo>
                    <a:lnTo>
                      <a:pt x="184" y="36"/>
                    </a:lnTo>
                    <a:lnTo>
                      <a:pt x="178" y="32"/>
                    </a:lnTo>
                    <a:lnTo>
                      <a:pt x="172" y="28"/>
                    </a:lnTo>
                    <a:lnTo>
                      <a:pt x="166" y="26"/>
                    </a:lnTo>
                    <a:lnTo>
                      <a:pt x="158" y="26"/>
                    </a:lnTo>
                    <a:lnTo>
                      <a:pt x="146" y="28"/>
                    </a:lnTo>
                    <a:lnTo>
                      <a:pt x="134" y="34"/>
                    </a:lnTo>
                    <a:lnTo>
                      <a:pt x="130" y="40"/>
                    </a:lnTo>
                    <a:lnTo>
                      <a:pt x="126" y="46"/>
                    </a:lnTo>
                    <a:lnTo>
                      <a:pt x="124" y="56"/>
                    </a:lnTo>
                    <a:lnTo>
                      <a:pt x="124" y="66"/>
                    </a:lnTo>
                    <a:lnTo>
                      <a:pt x="124" y="74"/>
                    </a:lnTo>
                    <a:lnTo>
                      <a:pt x="126" y="82"/>
                    </a:lnTo>
                    <a:lnTo>
                      <a:pt x="128" y="88"/>
                    </a:lnTo>
                    <a:lnTo>
                      <a:pt x="132" y="94"/>
                    </a:lnTo>
                    <a:close/>
                    <a:moveTo>
                      <a:pt x="142" y="44"/>
                    </a:moveTo>
                    <a:lnTo>
                      <a:pt x="142" y="44"/>
                    </a:lnTo>
                    <a:lnTo>
                      <a:pt x="150" y="38"/>
                    </a:lnTo>
                    <a:lnTo>
                      <a:pt x="158" y="36"/>
                    </a:lnTo>
                    <a:lnTo>
                      <a:pt x="166" y="38"/>
                    </a:lnTo>
                    <a:lnTo>
                      <a:pt x="174" y="44"/>
                    </a:lnTo>
                    <a:lnTo>
                      <a:pt x="178" y="52"/>
                    </a:lnTo>
                    <a:lnTo>
                      <a:pt x="180" y="64"/>
                    </a:lnTo>
                    <a:lnTo>
                      <a:pt x="178" y="78"/>
                    </a:lnTo>
                    <a:lnTo>
                      <a:pt x="174" y="86"/>
                    </a:lnTo>
                    <a:lnTo>
                      <a:pt x="166" y="92"/>
                    </a:lnTo>
                    <a:lnTo>
                      <a:pt x="158" y="94"/>
                    </a:lnTo>
                    <a:lnTo>
                      <a:pt x="150" y="92"/>
                    </a:lnTo>
                    <a:lnTo>
                      <a:pt x="142" y="86"/>
                    </a:lnTo>
                    <a:lnTo>
                      <a:pt x="138" y="78"/>
                    </a:lnTo>
                    <a:lnTo>
                      <a:pt x="136" y="66"/>
                    </a:lnTo>
                    <a:lnTo>
                      <a:pt x="138" y="52"/>
                    </a:lnTo>
                    <a:lnTo>
                      <a:pt x="142" y="44"/>
                    </a:lnTo>
                    <a:close/>
                    <a:moveTo>
                      <a:pt x="220" y="132"/>
                    </a:moveTo>
                    <a:lnTo>
                      <a:pt x="220" y="94"/>
                    </a:lnTo>
                    <a:lnTo>
                      <a:pt x="228" y="102"/>
                    </a:lnTo>
                    <a:lnTo>
                      <a:pt x="234" y="104"/>
                    </a:lnTo>
                    <a:lnTo>
                      <a:pt x="240" y="104"/>
                    </a:lnTo>
                    <a:lnTo>
                      <a:pt x="248" y="102"/>
                    </a:lnTo>
                    <a:lnTo>
                      <a:pt x="256" y="100"/>
                    </a:lnTo>
                    <a:lnTo>
                      <a:pt x="264" y="94"/>
                    </a:lnTo>
                    <a:lnTo>
                      <a:pt x="268" y="86"/>
                    </a:lnTo>
                    <a:lnTo>
                      <a:pt x="272" y="76"/>
                    </a:lnTo>
                    <a:lnTo>
                      <a:pt x="272" y="64"/>
                    </a:lnTo>
                    <a:lnTo>
                      <a:pt x="272" y="54"/>
                    </a:lnTo>
                    <a:lnTo>
                      <a:pt x="270" y="44"/>
                    </a:lnTo>
                    <a:lnTo>
                      <a:pt x="264" y="36"/>
                    </a:lnTo>
                    <a:lnTo>
                      <a:pt x="258" y="30"/>
                    </a:lnTo>
                    <a:lnTo>
                      <a:pt x="250" y="28"/>
                    </a:lnTo>
                    <a:lnTo>
                      <a:pt x="242" y="26"/>
                    </a:lnTo>
                    <a:lnTo>
                      <a:pt x="234" y="26"/>
                    </a:lnTo>
                    <a:lnTo>
                      <a:pt x="228" y="28"/>
                    </a:lnTo>
                    <a:lnTo>
                      <a:pt x="224" y="32"/>
                    </a:lnTo>
                    <a:lnTo>
                      <a:pt x="220" y="38"/>
                    </a:lnTo>
                    <a:lnTo>
                      <a:pt x="220" y="28"/>
                    </a:lnTo>
                    <a:lnTo>
                      <a:pt x="208" y="28"/>
                    </a:lnTo>
                    <a:lnTo>
                      <a:pt x="208" y="132"/>
                    </a:lnTo>
                    <a:lnTo>
                      <a:pt x="220" y="132"/>
                    </a:lnTo>
                    <a:close/>
                    <a:moveTo>
                      <a:pt x="226" y="44"/>
                    </a:moveTo>
                    <a:lnTo>
                      <a:pt x="226" y="44"/>
                    </a:lnTo>
                    <a:lnTo>
                      <a:pt x="232" y="38"/>
                    </a:lnTo>
                    <a:lnTo>
                      <a:pt x="240" y="36"/>
                    </a:lnTo>
                    <a:lnTo>
                      <a:pt x="248" y="38"/>
                    </a:lnTo>
                    <a:lnTo>
                      <a:pt x="254" y="44"/>
                    </a:lnTo>
                    <a:lnTo>
                      <a:pt x="258" y="52"/>
                    </a:lnTo>
                    <a:lnTo>
                      <a:pt x="260" y="64"/>
                    </a:lnTo>
                    <a:lnTo>
                      <a:pt x="258" y="78"/>
                    </a:lnTo>
                    <a:lnTo>
                      <a:pt x="254" y="86"/>
                    </a:lnTo>
                    <a:lnTo>
                      <a:pt x="248" y="92"/>
                    </a:lnTo>
                    <a:lnTo>
                      <a:pt x="240" y="94"/>
                    </a:lnTo>
                    <a:lnTo>
                      <a:pt x="232" y="92"/>
                    </a:lnTo>
                    <a:lnTo>
                      <a:pt x="226" y="86"/>
                    </a:lnTo>
                    <a:lnTo>
                      <a:pt x="220" y="78"/>
                    </a:lnTo>
                    <a:lnTo>
                      <a:pt x="220" y="66"/>
                    </a:lnTo>
                    <a:lnTo>
                      <a:pt x="220" y="52"/>
                    </a:lnTo>
                    <a:lnTo>
                      <a:pt x="226" y="44"/>
                    </a:lnTo>
                    <a:close/>
                    <a:moveTo>
                      <a:pt x="332" y="90"/>
                    </a:moveTo>
                    <a:lnTo>
                      <a:pt x="332" y="90"/>
                    </a:lnTo>
                    <a:lnTo>
                      <a:pt x="326" y="92"/>
                    </a:lnTo>
                    <a:lnTo>
                      <a:pt x="320" y="94"/>
                    </a:lnTo>
                    <a:lnTo>
                      <a:pt x="310" y="92"/>
                    </a:lnTo>
                    <a:lnTo>
                      <a:pt x="304" y="88"/>
                    </a:lnTo>
                    <a:lnTo>
                      <a:pt x="298" y="80"/>
                    </a:lnTo>
                    <a:lnTo>
                      <a:pt x="296" y="68"/>
                    </a:lnTo>
                    <a:lnTo>
                      <a:pt x="352" y="68"/>
                    </a:lnTo>
                    <a:lnTo>
                      <a:pt x="352" y="64"/>
                    </a:lnTo>
                    <a:lnTo>
                      <a:pt x="352" y="56"/>
                    </a:lnTo>
                    <a:lnTo>
                      <a:pt x="350" y="48"/>
                    </a:lnTo>
                    <a:lnTo>
                      <a:pt x="348" y="42"/>
                    </a:lnTo>
                    <a:lnTo>
                      <a:pt x="344" y="36"/>
                    </a:lnTo>
                    <a:lnTo>
                      <a:pt x="338" y="32"/>
                    </a:lnTo>
                    <a:lnTo>
                      <a:pt x="332" y="28"/>
                    </a:lnTo>
                    <a:lnTo>
                      <a:pt x="326" y="26"/>
                    </a:lnTo>
                    <a:lnTo>
                      <a:pt x="318" y="26"/>
                    </a:lnTo>
                    <a:lnTo>
                      <a:pt x="312" y="26"/>
                    </a:lnTo>
                    <a:lnTo>
                      <a:pt x="304" y="28"/>
                    </a:lnTo>
                    <a:lnTo>
                      <a:pt x="298" y="32"/>
                    </a:lnTo>
                    <a:lnTo>
                      <a:pt x="294" y="36"/>
                    </a:lnTo>
                    <a:lnTo>
                      <a:pt x="290" y="42"/>
                    </a:lnTo>
                    <a:lnTo>
                      <a:pt x="286" y="48"/>
                    </a:lnTo>
                    <a:lnTo>
                      <a:pt x="284" y="56"/>
                    </a:lnTo>
                    <a:lnTo>
                      <a:pt x="284" y="66"/>
                    </a:lnTo>
                    <a:lnTo>
                      <a:pt x="284" y="74"/>
                    </a:lnTo>
                    <a:lnTo>
                      <a:pt x="286" y="82"/>
                    </a:lnTo>
                    <a:lnTo>
                      <a:pt x="290" y="88"/>
                    </a:lnTo>
                    <a:lnTo>
                      <a:pt x="294" y="94"/>
                    </a:lnTo>
                    <a:lnTo>
                      <a:pt x="298" y="98"/>
                    </a:lnTo>
                    <a:lnTo>
                      <a:pt x="304" y="102"/>
                    </a:lnTo>
                    <a:lnTo>
                      <a:pt x="312" y="104"/>
                    </a:lnTo>
                    <a:lnTo>
                      <a:pt x="320" y="104"/>
                    </a:lnTo>
                    <a:lnTo>
                      <a:pt x="332" y="102"/>
                    </a:lnTo>
                    <a:lnTo>
                      <a:pt x="340" y="98"/>
                    </a:lnTo>
                    <a:lnTo>
                      <a:pt x="348" y="90"/>
                    </a:lnTo>
                    <a:lnTo>
                      <a:pt x="352" y="80"/>
                    </a:lnTo>
                    <a:lnTo>
                      <a:pt x="340" y="78"/>
                    </a:lnTo>
                    <a:lnTo>
                      <a:pt x="336" y="86"/>
                    </a:lnTo>
                    <a:lnTo>
                      <a:pt x="332" y="90"/>
                    </a:lnTo>
                    <a:close/>
                    <a:moveTo>
                      <a:pt x="304" y="42"/>
                    </a:moveTo>
                    <a:lnTo>
                      <a:pt x="304" y="42"/>
                    </a:lnTo>
                    <a:lnTo>
                      <a:pt x="310" y="38"/>
                    </a:lnTo>
                    <a:lnTo>
                      <a:pt x="318" y="36"/>
                    </a:lnTo>
                    <a:lnTo>
                      <a:pt x="328" y="38"/>
                    </a:lnTo>
                    <a:lnTo>
                      <a:pt x="334" y="44"/>
                    </a:lnTo>
                    <a:lnTo>
                      <a:pt x="338" y="50"/>
                    </a:lnTo>
                    <a:lnTo>
                      <a:pt x="340" y="58"/>
                    </a:lnTo>
                    <a:lnTo>
                      <a:pt x="298" y="58"/>
                    </a:lnTo>
                    <a:lnTo>
                      <a:pt x="300" y="50"/>
                    </a:lnTo>
                    <a:lnTo>
                      <a:pt x="304" y="42"/>
                    </a:lnTo>
                    <a:close/>
                    <a:moveTo>
                      <a:pt x="380" y="102"/>
                    </a:moveTo>
                    <a:lnTo>
                      <a:pt x="380" y="64"/>
                    </a:lnTo>
                    <a:lnTo>
                      <a:pt x="382" y="48"/>
                    </a:lnTo>
                    <a:lnTo>
                      <a:pt x="384" y="44"/>
                    </a:lnTo>
                    <a:lnTo>
                      <a:pt x="388" y="42"/>
                    </a:lnTo>
                    <a:lnTo>
                      <a:pt x="392" y="40"/>
                    </a:lnTo>
                    <a:lnTo>
                      <a:pt x="394" y="40"/>
                    </a:lnTo>
                    <a:lnTo>
                      <a:pt x="400" y="40"/>
                    </a:lnTo>
                    <a:lnTo>
                      <a:pt x="404" y="42"/>
                    </a:lnTo>
                    <a:lnTo>
                      <a:pt x="408" y="30"/>
                    </a:lnTo>
                    <a:lnTo>
                      <a:pt x="402" y="28"/>
                    </a:lnTo>
                    <a:lnTo>
                      <a:pt x="396" y="26"/>
                    </a:lnTo>
                    <a:lnTo>
                      <a:pt x="392" y="26"/>
                    </a:lnTo>
                    <a:lnTo>
                      <a:pt x="388" y="28"/>
                    </a:lnTo>
                    <a:lnTo>
                      <a:pt x="384" y="32"/>
                    </a:lnTo>
                    <a:lnTo>
                      <a:pt x="380" y="40"/>
                    </a:lnTo>
                    <a:lnTo>
                      <a:pt x="380" y="28"/>
                    </a:lnTo>
                    <a:lnTo>
                      <a:pt x="368" y="28"/>
                    </a:lnTo>
                    <a:lnTo>
                      <a:pt x="368" y="102"/>
                    </a:lnTo>
                    <a:lnTo>
                      <a:pt x="380" y="102"/>
                    </a:lnTo>
                    <a:close/>
                    <a:moveTo>
                      <a:pt x="438" y="92"/>
                    </a:moveTo>
                    <a:lnTo>
                      <a:pt x="438" y="92"/>
                    </a:lnTo>
                    <a:lnTo>
                      <a:pt x="434" y="90"/>
                    </a:lnTo>
                    <a:lnTo>
                      <a:pt x="432" y="88"/>
                    </a:lnTo>
                    <a:lnTo>
                      <a:pt x="430" y="82"/>
                    </a:lnTo>
                    <a:lnTo>
                      <a:pt x="430" y="38"/>
                    </a:lnTo>
                    <a:lnTo>
                      <a:pt x="444" y="38"/>
                    </a:lnTo>
                    <a:lnTo>
                      <a:pt x="444" y="28"/>
                    </a:lnTo>
                    <a:lnTo>
                      <a:pt x="430" y="28"/>
                    </a:lnTo>
                    <a:lnTo>
                      <a:pt x="430" y="2"/>
                    </a:lnTo>
                    <a:lnTo>
                      <a:pt x="418" y="10"/>
                    </a:lnTo>
                    <a:lnTo>
                      <a:pt x="418" y="28"/>
                    </a:lnTo>
                    <a:lnTo>
                      <a:pt x="408" y="28"/>
                    </a:lnTo>
                    <a:lnTo>
                      <a:pt x="408" y="38"/>
                    </a:lnTo>
                    <a:lnTo>
                      <a:pt x="418" y="38"/>
                    </a:lnTo>
                    <a:lnTo>
                      <a:pt x="418" y="80"/>
                    </a:lnTo>
                    <a:lnTo>
                      <a:pt x="420" y="96"/>
                    </a:lnTo>
                    <a:lnTo>
                      <a:pt x="422" y="98"/>
                    </a:lnTo>
                    <a:lnTo>
                      <a:pt x="426" y="102"/>
                    </a:lnTo>
                    <a:lnTo>
                      <a:pt x="430" y="102"/>
                    </a:lnTo>
                    <a:lnTo>
                      <a:pt x="436" y="104"/>
                    </a:lnTo>
                    <a:lnTo>
                      <a:pt x="446" y="102"/>
                    </a:lnTo>
                    <a:lnTo>
                      <a:pt x="444" y="92"/>
                    </a:lnTo>
                    <a:lnTo>
                      <a:pt x="438" y="92"/>
                    </a:lnTo>
                    <a:close/>
                    <a:moveTo>
                      <a:pt x="468" y="14"/>
                    </a:moveTo>
                    <a:lnTo>
                      <a:pt x="468" y="0"/>
                    </a:lnTo>
                    <a:lnTo>
                      <a:pt x="456" y="0"/>
                    </a:lnTo>
                    <a:lnTo>
                      <a:pt x="456" y="14"/>
                    </a:lnTo>
                    <a:lnTo>
                      <a:pt x="468" y="14"/>
                    </a:lnTo>
                    <a:close/>
                    <a:moveTo>
                      <a:pt x="468" y="102"/>
                    </a:moveTo>
                    <a:lnTo>
                      <a:pt x="468" y="28"/>
                    </a:lnTo>
                    <a:lnTo>
                      <a:pt x="456" y="28"/>
                    </a:lnTo>
                    <a:lnTo>
                      <a:pt x="456" y="102"/>
                    </a:lnTo>
                    <a:lnTo>
                      <a:pt x="468" y="102"/>
                    </a:lnTo>
                    <a:close/>
                    <a:moveTo>
                      <a:pt x="532" y="90"/>
                    </a:moveTo>
                    <a:lnTo>
                      <a:pt x="532" y="90"/>
                    </a:lnTo>
                    <a:lnTo>
                      <a:pt x="526" y="92"/>
                    </a:lnTo>
                    <a:lnTo>
                      <a:pt x="520" y="94"/>
                    </a:lnTo>
                    <a:lnTo>
                      <a:pt x="510" y="92"/>
                    </a:lnTo>
                    <a:lnTo>
                      <a:pt x="504" y="88"/>
                    </a:lnTo>
                    <a:lnTo>
                      <a:pt x="498" y="80"/>
                    </a:lnTo>
                    <a:lnTo>
                      <a:pt x="496" y="68"/>
                    </a:lnTo>
                    <a:lnTo>
                      <a:pt x="552" y="68"/>
                    </a:lnTo>
                    <a:lnTo>
                      <a:pt x="552" y="64"/>
                    </a:lnTo>
                    <a:lnTo>
                      <a:pt x="552" y="56"/>
                    </a:lnTo>
                    <a:lnTo>
                      <a:pt x="550" y="48"/>
                    </a:lnTo>
                    <a:lnTo>
                      <a:pt x="548" y="42"/>
                    </a:lnTo>
                    <a:lnTo>
                      <a:pt x="544" y="36"/>
                    </a:lnTo>
                    <a:lnTo>
                      <a:pt x="538" y="32"/>
                    </a:lnTo>
                    <a:lnTo>
                      <a:pt x="532" y="28"/>
                    </a:lnTo>
                    <a:lnTo>
                      <a:pt x="526" y="26"/>
                    </a:lnTo>
                    <a:lnTo>
                      <a:pt x="518" y="26"/>
                    </a:lnTo>
                    <a:lnTo>
                      <a:pt x="512" y="26"/>
                    </a:lnTo>
                    <a:lnTo>
                      <a:pt x="504" y="28"/>
                    </a:lnTo>
                    <a:lnTo>
                      <a:pt x="498" y="32"/>
                    </a:lnTo>
                    <a:lnTo>
                      <a:pt x="494" y="36"/>
                    </a:lnTo>
                    <a:lnTo>
                      <a:pt x="490" y="42"/>
                    </a:lnTo>
                    <a:lnTo>
                      <a:pt x="486" y="48"/>
                    </a:lnTo>
                    <a:lnTo>
                      <a:pt x="484" y="56"/>
                    </a:lnTo>
                    <a:lnTo>
                      <a:pt x="484" y="66"/>
                    </a:lnTo>
                    <a:lnTo>
                      <a:pt x="484" y="74"/>
                    </a:lnTo>
                    <a:lnTo>
                      <a:pt x="486" y="82"/>
                    </a:lnTo>
                    <a:lnTo>
                      <a:pt x="490" y="88"/>
                    </a:lnTo>
                    <a:lnTo>
                      <a:pt x="494" y="94"/>
                    </a:lnTo>
                    <a:lnTo>
                      <a:pt x="498" y="98"/>
                    </a:lnTo>
                    <a:lnTo>
                      <a:pt x="504" y="102"/>
                    </a:lnTo>
                    <a:lnTo>
                      <a:pt x="512" y="104"/>
                    </a:lnTo>
                    <a:lnTo>
                      <a:pt x="520" y="104"/>
                    </a:lnTo>
                    <a:lnTo>
                      <a:pt x="532" y="102"/>
                    </a:lnTo>
                    <a:lnTo>
                      <a:pt x="540" y="98"/>
                    </a:lnTo>
                    <a:lnTo>
                      <a:pt x="548" y="90"/>
                    </a:lnTo>
                    <a:lnTo>
                      <a:pt x="552" y="80"/>
                    </a:lnTo>
                    <a:lnTo>
                      <a:pt x="540" y="78"/>
                    </a:lnTo>
                    <a:lnTo>
                      <a:pt x="536" y="86"/>
                    </a:lnTo>
                    <a:lnTo>
                      <a:pt x="532" y="90"/>
                    </a:lnTo>
                    <a:close/>
                    <a:moveTo>
                      <a:pt x="504" y="42"/>
                    </a:moveTo>
                    <a:lnTo>
                      <a:pt x="504" y="42"/>
                    </a:lnTo>
                    <a:lnTo>
                      <a:pt x="510" y="38"/>
                    </a:lnTo>
                    <a:lnTo>
                      <a:pt x="518" y="36"/>
                    </a:lnTo>
                    <a:lnTo>
                      <a:pt x="528" y="38"/>
                    </a:lnTo>
                    <a:lnTo>
                      <a:pt x="534" y="44"/>
                    </a:lnTo>
                    <a:lnTo>
                      <a:pt x="538" y="50"/>
                    </a:lnTo>
                    <a:lnTo>
                      <a:pt x="540" y="58"/>
                    </a:lnTo>
                    <a:lnTo>
                      <a:pt x="498" y="58"/>
                    </a:lnTo>
                    <a:lnTo>
                      <a:pt x="500" y="50"/>
                    </a:lnTo>
                    <a:lnTo>
                      <a:pt x="504" y="42"/>
                    </a:lnTo>
                    <a:close/>
                    <a:moveTo>
                      <a:pt x="572" y="98"/>
                    </a:moveTo>
                    <a:lnTo>
                      <a:pt x="572" y="98"/>
                    </a:lnTo>
                    <a:lnTo>
                      <a:pt x="582" y="102"/>
                    </a:lnTo>
                    <a:lnTo>
                      <a:pt x="596" y="104"/>
                    </a:lnTo>
                    <a:lnTo>
                      <a:pt x="604" y="104"/>
                    </a:lnTo>
                    <a:lnTo>
                      <a:pt x="610" y="100"/>
                    </a:lnTo>
                    <a:lnTo>
                      <a:pt x="618" y="98"/>
                    </a:lnTo>
                    <a:lnTo>
                      <a:pt x="622" y="92"/>
                    </a:lnTo>
                    <a:lnTo>
                      <a:pt x="624" y="86"/>
                    </a:lnTo>
                    <a:lnTo>
                      <a:pt x="626" y="80"/>
                    </a:lnTo>
                    <a:lnTo>
                      <a:pt x="624" y="74"/>
                    </a:lnTo>
                    <a:lnTo>
                      <a:pt x="622" y="70"/>
                    </a:lnTo>
                    <a:lnTo>
                      <a:pt x="618" y="66"/>
                    </a:lnTo>
                    <a:lnTo>
                      <a:pt x="614" y="62"/>
                    </a:lnTo>
                    <a:lnTo>
                      <a:pt x="596" y="58"/>
                    </a:lnTo>
                    <a:lnTo>
                      <a:pt x="584" y="54"/>
                    </a:lnTo>
                    <a:lnTo>
                      <a:pt x="580" y="50"/>
                    </a:lnTo>
                    <a:lnTo>
                      <a:pt x="578" y="46"/>
                    </a:lnTo>
                    <a:lnTo>
                      <a:pt x="578" y="42"/>
                    </a:lnTo>
                    <a:lnTo>
                      <a:pt x="582" y="40"/>
                    </a:lnTo>
                    <a:lnTo>
                      <a:pt x="586" y="38"/>
                    </a:lnTo>
                    <a:lnTo>
                      <a:pt x="594" y="36"/>
                    </a:lnTo>
                    <a:lnTo>
                      <a:pt x="600" y="38"/>
                    </a:lnTo>
                    <a:lnTo>
                      <a:pt x="606" y="40"/>
                    </a:lnTo>
                    <a:lnTo>
                      <a:pt x="608" y="44"/>
                    </a:lnTo>
                    <a:lnTo>
                      <a:pt x="610" y="48"/>
                    </a:lnTo>
                    <a:lnTo>
                      <a:pt x="622" y="48"/>
                    </a:lnTo>
                    <a:lnTo>
                      <a:pt x="620" y="40"/>
                    </a:lnTo>
                    <a:lnTo>
                      <a:pt x="618" y="36"/>
                    </a:lnTo>
                    <a:lnTo>
                      <a:pt x="614" y="32"/>
                    </a:lnTo>
                    <a:lnTo>
                      <a:pt x="608" y="28"/>
                    </a:lnTo>
                    <a:lnTo>
                      <a:pt x="600" y="26"/>
                    </a:lnTo>
                    <a:lnTo>
                      <a:pt x="592" y="26"/>
                    </a:lnTo>
                    <a:lnTo>
                      <a:pt x="582" y="28"/>
                    </a:lnTo>
                    <a:lnTo>
                      <a:pt x="574" y="32"/>
                    </a:lnTo>
                    <a:lnTo>
                      <a:pt x="568" y="38"/>
                    </a:lnTo>
                    <a:lnTo>
                      <a:pt x="566" y="42"/>
                    </a:lnTo>
                    <a:lnTo>
                      <a:pt x="566" y="48"/>
                    </a:lnTo>
                    <a:lnTo>
                      <a:pt x="566" y="52"/>
                    </a:lnTo>
                    <a:lnTo>
                      <a:pt x="568" y="58"/>
                    </a:lnTo>
                    <a:lnTo>
                      <a:pt x="572" y="62"/>
                    </a:lnTo>
                    <a:lnTo>
                      <a:pt x="576" y="64"/>
                    </a:lnTo>
                    <a:lnTo>
                      <a:pt x="596" y="70"/>
                    </a:lnTo>
                    <a:lnTo>
                      <a:pt x="608" y="74"/>
                    </a:lnTo>
                    <a:lnTo>
                      <a:pt x="612" y="78"/>
                    </a:lnTo>
                    <a:lnTo>
                      <a:pt x="612" y="82"/>
                    </a:lnTo>
                    <a:lnTo>
                      <a:pt x="612" y="86"/>
                    </a:lnTo>
                    <a:lnTo>
                      <a:pt x="608" y="90"/>
                    </a:lnTo>
                    <a:lnTo>
                      <a:pt x="602" y="92"/>
                    </a:lnTo>
                    <a:lnTo>
                      <a:pt x="596" y="94"/>
                    </a:lnTo>
                    <a:lnTo>
                      <a:pt x="588" y="92"/>
                    </a:lnTo>
                    <a:lnTo>
                      <a:pt x="582" y="90"/>
                    </a:lnTo>
                    <a:lnTo>
                      <a:pt x="578" y="84"/>
                    </a:lnTo>
                    <a:lnTo>
                      <a:pt x="576" y="78"/>
                    </a:lnTo>
                    <a:lnTo>
                      <a:pt x="564" y="80"/>
                    </a:lnTo>
                    <a:lnTo>
                      <a:pt x="566" y="90"/>
                    </a:lnTo>
                    <a:lnTo>
                      <a:pt x="572" y="98"/>
                    </a:lnTo>
                    <a:close/>
                    <a:moveTo>
                      <a:pt x="702" y="92"/>
                    </a:moveTo>
                    <a:lnTo>
                      <a:pt x="702" y="92"/>
                    </a:lnTo>
                    <a:lnTo>
                      <a:pt x="698" y="90"/>
                    </a:lnTo>
                    <a:lnTo>
                      <a:pt x="696" y="88"/>
                    </a:lnTo>
                    <a:lnTo>
                      <a:pt x="694" y="82"/>
                    </a:lnTo>
                    <a:lnTo>
                      <a:pt x="694" y="38"/>
                    </a:lnTo>
                    <a:lnTo>
                      <a:pt x="708" y="38"/>
                    </a:lnTo>
                    <a:lnTo>
                      <a:pt x="708" y="28"/>
                    </a:lnTo>
                    <a:lnTo>
                      <a:pt x="694" y="28"/>
                    </a:lnTo>
                    <a:lnTo>
                      <a:pt x="694" y="2"/>
                    </a:lnTo>
                    <a:lnTo>
                      <a:pt x="682" y="10"/>
                    </a:lnTo>
                    <a:lnTo>
                      <a:pt x="682" y="28"/>
                    </a:lnTo>
                    <a:lnTo>
                      <a:pt x="672" y="28"/>
                    </a:lnTo>
                    <a:lnTo>
                      <a:pt x="672" y="38"/>
                    </a:lnTo>
                    <a:lnTo>
                      <a:pt x="682" y="38"/>
                    </a:lnTo>
                    <a:lnTo>
                      <a:pt x="682" y="80"/>
                    </a:lnTo>
                    <a:lnTo>
                      <a:pt x="684" y="96"/>
                    </a:lnTo>
                    <a:lnTo>
                      <a:pt x="686" y="98"/>
                    </a:lnTo>
                    <a:lnTo>
                      <a:pt x="690" y="102"/>
                    </a:lnTo>
                    <a:lnTo>
                      <a:pt x="694" y="102"/>
                    </a:lnTo>
                    <a:lnTo>
                      <a:pt x="700" y="104"/>
                    </a:lnTo>
                    <a:lnTo>
                      <a:pt x="710" y="102"/>
                    </a:lnTo>
                    <a:lnTo>
                      <a:pt x="708" y="92"/>
                    </a:lnTo>
                    <a:lnTo>
                      <a:pt x="702" y="92"/>
                    </a:lnTo>
                    <a:close/>
                    <a:moveTo>
                      <a:pt x="772" y="102"/>
                    </a:moveTo>
                    <a:lnTo>
                      <a:pt x="784" y="102"/>
                    </a:lnTo>
                    <a:lnTo>
                      <a:pt x="782" y="94"/>
                    </a:lnTo>
                    <a:lnTo>
                      <a:pt x="780" y="72"/>
                    </a:lnTo>
                    <a:lnTo>
                      <a:pt x="780" y="54"/>
                    </a:lnTo>
                    <a:lnTo>
                      <a:pt x="780" y="42"/>
                    </a:lnTo>
                    <a:lnTo>
                      <a:pt x="776" y="34"/>
                    </a:lnTo>
                    <a:lnTo>
                      <a:pt x="772" y="30"/>
                    </a:lnTo>
                    <a:lnTo>
                      <a:pt x="768" y="28"/>
                    </a:lnTo>
                    <a:lnTo>
                      <a:pt x="760" y="26"/>
                    </a:lnTo>
                    <a:lnTo>
                      <a:pt x="752" y="26"/>
                    </a:lnTo>
                    <a:lnTo>
                      <a:pt x="742" y="26"/>
                    </a:lnTo>
                    <a:lnTo>
                      <a:pt x="734" y="28"/>
                    </a:lnTo>
                    <a:lnTo>
                      <a:pt x="728" y="32"/>
                    </a:lnTo>
                    <a:lnTo>
                      <a:pt x="724" y="36"/>
                    </a:lnTo>
                    <a:lnTo>
                      <a:pt x="720" y="42"/>
                    </a:lnTo>
                    <a:lnTo>
                      <a:pt x="718" y="50"/>
                    </a:lnTo>
                    <a:lnTo>
                      <a:pt x="730" y="50"/>
                    </a:lnTo>
                    <a:lnTo>
                      <a:pt x="734" y="44"/>
                    </a:lnTo>
                    <a:lnTo>
                      <a:pt x="736" y="40"/>
                    </a:lnTo>
                    <a:lnTo>
                      <a:pt x="742" y="38"/>
                    </a:lnTo>
                    <a:lnTo>
                      <a:pt x="750" y="36"/>
                    </a:lnTo>
                    <a:lnTo>
                      <a:pt x="758" y="38"/>
                    </a:lnTo>
                    <a:lnTo>
                      <a:pt x="764" y="40"/>
                    </a:lnTo>
                    <a:lnTo>
                      <a:pt x="768" y="46"/>
                    </a:lnTo>
                    <a:lnTo>
                      <a:pt x="768" y="52"/>
                    </a:lnTo>
                    <a:lnTo>
                      <a:pt x="768" y="56"/>
                    </a:lnTo>
                    <a:lnTo>
                      <a:pt x="746" y="60"/>
                    </a:lnTo>
                    <a:lnTo>
                      <a:pt x="734" y="62"/>
                    </a:lnTo>
                    <a:lnTo>
                      <a:pt x="726" y="66"/>
                    </a:lnTo>
                    <a:lnTo>
                      <a:pt x="718" y="72"/>
                    </a:lnTo>
                    <a:lnTo>
                      <a:pt x="716" y="78"/>
                    </a:lnTo>
                    <a:lnTo>
                      <a:pt x="716" y="82"/>
                    </a:lnTo>
                    <a:lnTo>
                      <a:pt x="718" y="92"/>
                    </a:lnTo>
                    <a:lnTo>
                      <a:pt x="722" y="98"/>
                    </a:lnTo>
                    <a:lnTo>
                      <a:pt x="730" y="102"/>
                    </a:lnTo>
                    <a:lnTo>
                      <a:pt x="742" y="104"/>
                    </a:lnTo>
                    <a:lnTo>
                      <a:pt x="748" y="104"/>
                    </a:lnTo>
                    <a:lnTo>
                      <a:pt x="756" y="102"/>
                    </a:lnTo>
                    <a:lnTo>
                      <a:pt x="762" y="98"/>
                    </a:lnTo>
                    <a:lnTo>
                      <a:pt x="770" y="94"/>
                    </a:lnTo>
                    <a:lnTo>
                      <a:pt x="772" y="102"/>
                    </a:lnTo>
                    <a:close/>
                    <a:moveTo>
                      <a:pt x="768" y="70"/>
                    </a:moveTo>
                    <a:lnTo>
                      <a:pt x="768" y="70"/>
                    </a:lnTo>
                    <a:lnTo>
                      <a:pt x="768" y="76"/>
                    </a:lnTo>
                    <a:lnTo>
                      <a:pt x="766" y="82"/>
                    </a:lnTo>
                    <a:lnTo>
                      <a:pt x="762" y="88"/>
                    </a:lnTo>
                    <a:lnTo>
                      <a:pt x="758" y="90"/>
                    </a:lnTo>
                    <a:lnTo>
                      <a:pt x="752" y="94"/>
                    </a:lnTo>
                    <a:lnTo>
                      <a:pt x="744" y="94"/>
                    </a:lnTo>
                    <a:lnTo>
                      <a:pt x="738" y="94"/>
                    </a:lnTo>
                    <a:lnTo>
                      <a:pt x="734" y="90"/>
                    </a:lnTo>
                    <a:lnTo>
                      <a:pt x="730" y="86"/>
                    </a:lnTo>
                    <a:lnTo>
                      <a:pt x="730" y="82"/>
                    </a:lnTo>
                    <a:lnTo>
                      <a:pt x="732" y="76"/>
                    </a:lnTo>
                    <a:lnTo>
                      <a:pt x="736" y="72"/>
                    </a:lnTo>
                    <a:lnTo>
                      <a:pt x="748" y="70"/>
                    </a:lnTo>
                    <a:lnTo>
                      <a:pt x="768" y="64"/>
                    </a:lnTo>
                    <a:lnTo>
                      <a:pt x="768" y="70"/>
                    </a:lnTo>
                    <a:close/>
                    <a:moveTo>
                      <a:pt x="812" y="94"/>
                    </a:moveTo>
                    <a:lnTo>
                      <a:pt x="812" y="94"/>
                    </a:lnTo>
                    <a:lnTo>
                      <a:pt x="816" y="98"/>
                    </a:lnTo>
                    <a:lnTo>
                      <a:pt x="820" y="102"/>
                    </a:lnTo>
                    <a:lnTo>
                      <a:pt x="826" y="104"/>
                    </a:lnTo>
                    <a:lnTo>
                      <a:pt x="832" y="104"/>
                    </a:lnTo>
                    <a:lnTo>
                      <a:pt x="840" y="104"/>
                    </a:lnTo>
                    <a:lnTo>
                      <a:pt x="846" y="102"/>
                    </a:lnTo>
                    <a:lnTo>
                      <a:pt x="850" y="98"/>
                    </a:lnTo>
                    <a:lnTo>
                      <a:pt x="856" y="94"/>
                    </a:lnTo>
                    <a:lnTo>
                      <a:pt x="860" y="88"/>
                    </a:lnTo>
                    <a:lnTo>
                      <a:pt x="862" y="80"/>
                    </a:lnTo>
                    <a:lnTo>
                      <a:pt x="864" y="72"/>
                    </a:lnTo>
                    <a:lnTo>
                      <a:pt x="864" y="64"/>
                    </a:lnTo>
                    <a:lnTo>
                      <a:pt x="862" y="48"/>
                    </a:lnTo>
                    <a:lnTo>
                      <a:pt x="860" y="42"/>
                    </a:lnTo>
                    <a:lnTo>
                      <a:pt x="856" y="36"/>
                    </a:lnTo>
                    <a:lnTo>
                      <a:pt x="852" y="32"/>
                    </a:lnTo>
                    <a:lnTo>
                      <a:pt x="846" y="28"/>
                    </a:lnTo>
                    <a:lnTo>
                      <a:pt x="840" y="26"/>
                    </a:lnTo>
                    <a:lnTo>
                      <a:pt x="834" y="26"/>
                    </a:lnTo>
                    <a:lnTo>
                      <a:pt x="828" y="26"/>
                    </a:lnTo>
                    <a:lnTo>
                      <a:pt x="822" y="28"/>
                    </a:lnTo>
                    <a:lnTo>
                      <a:pt x="818" y="32"/>
                    </a:lnTo>
                    <a:lnTo>
                      <a:pt x="812" y="36"/>
                    </a:lnTo>
                    <a:lnTo>
                      <a:pt x="812" y="0"/>
                    </a:lnTo>
                    <a:lnTo>
                      <a:pt x="800" y="0"/>
                    </a:lnTo>
                    <a:lnTo>
                      <a:pt x="800" y="102"/>
                    </a:lnTo>
                    <a:lnTo>
                      <a:pt x="812" y="102"/>
                    </a:lnTo>
                    <a:lnTo>
                      <a:pt x="812" y="94"/>
                    </a:lnTo>
                    <a:close/>
                    <a:moveTo>
                      <a:pt x="818" y="44"/>
                    </a:moveTo>
                    <a:lnTo>
                      <a:pt x="818" y="44"/>
                    </a:lnTo>
                    <a:lnTo>
                      <a:pt x="824" y="38"/>
                    </a:lnTo>
                    <a:lnTo>
                      <a:pt x="832" y="36"/>
                    </a:lnTo>
                    <a:lnTo>
                      <a:pt x="840" y="38"/>
                    </a:lnTo>
                    <a:lnTo>
                      <a:pt x="846" y="44"/>
                    </a:lnTo>
                    <a:lnTo>
                      <a:pt x="850" y="52"/>
                    </a:lnTo>
                    <a:lnTo>
                      <a:pt x="852" y="64"/>
                    </a:lnTo>
                    <a:lnTo>
                      <a:pt x="850" y="78"/>
                    </a:lnTo>
                    <a:lnTo>
                      <a:pt x="846" y="86"/>
                    </a:lnTo>
                    <a:lnTo>
                      <a:pt x="840" y="92"/>
                    </a:lnTo>
                    <a:lnTo>
                      <a:pt x="832" y="94"/>
                    </a:lnTo>
                    <a:lnTo>
                      <a:pt x="826" y="94"/>
                    </a:lnTo>
                    <a:lnTo>
                      <a:pt x="822" y="92"/>
                    </a:lnTo>
                    <a:lnTo>
                      <a:pt x="818" y="88"/>
                    </a:lnTo>
                    <a:lnTo>
                      <a:pt x="816" y="84"/>
                    </a:lnTo>
                    <a:lnTo>
                      <a:pt x="812" y="76"/>
                    </a:lnTo>
                    <a:lnTo>
                      <a:pt x="812" y="64"/>
                    </a:lnTo>
                    <a:lnTo>
                      <a:pt x="814" y="52"/>
                    </a:lnTo>
                    <a:lnTo>
                      <a:pt x="818" y="44"/>
                    </a:lnTo>
                    <a:close/>
                    <a:moveTo>
                      <a:pt x="892" y="102"/>
                    </a:moveTo>
                    <a:lnTo>
                      <a:pt x="892" y="0"/>
                    </a:lnTo>
                    <a:lnTo>
                      <a:pt x="880" y="0"/>
                    </a:lnTo>
                    <a:lnTo>
                      <a:pt x="880" y="102"/>
                    </a:lnTo>
                    <a:lnTo>
                      <a:pt x="892" y="102"/>
                    </a:lnTo>
                    <a:close/>
                    <a:moveTo>
                      <a:pt x="956" y="90"/>
                    </a:moveTo>
                    <a:lnTo>
                      <a:pt x="956" y="90"/>
                    </a:lnTo>
                    <a:lnTo>
                      <a:pt x="950" y="92"/>
                    </a:lnTo>
                    <a:lnTo>
                      <a:pt x="944" y="94"/>
                    </a:lnTo>
                    <a:lnTo>
                      <a:pt x="936" y="92"/>
                    </a:lnTo>
                    <a:lnTo>
                      <a:pt x="928" y="88"/>
                    </a:lnTo>
                    <a:lnTo>
                      <a:pt x="924" y="80"/>
                    </a:lnTo>
                    <a:lnTo>
                      <a:pt x="922" y="68"/>
                    </a:lnTo>
                    <a:lnTo>
                      <a:pt x="976" y="68"/>
                    </a:lnTo>
                    <a:lnTo>
                      <a:pt x="978" y="64"/>
                    </a:lnTo>
                    <a:lnTo>
                      <a:pt x="976" y="56"/>
                    </a:lnTo>
                    <a:lnTo>
                      <a:pt x="974" y="48"/>
                    </a:lnTo>
                    <a:lnTo>
                      <a:pt x="972" y="42"/>
                    </a:lnTo>
                    <a:lnTo>
                      <a:pt x="968" y="36"/>
                    </a:lnTo>
                    <a:lnTo>
                      <a:pt x="962" y="32"/>
                    </a:lnTo>
                    <a:lnTo>
                      <a:pt x="956" y="28"/>
                    </a:lnTo>
                    <a:lnTo>
                      <a:pt x="950" y="26"/>
                    </a:lnTo>
                    <a:lnTo>
                      <a:pt x="944" y="26"/>
                    </a:lnTo>
                    <a:lnTo>
                      <a:pt x="936" y="26"/>
                    </a:lnTo>
                    <a:lnTo>
                      <a:pt x="930" y="28"/>
                    </a:lnTo>
                    <a:lnTo>
                      <a:pt x="924" y="32"/>
                    </a:lnTo>
                    <a:lnTo>
                      <a:pt x="918" y="36"/>
                    </a:lnTo>
                    <a:lnTo>
                      <a:pt x="914" y="42"/>
                    </a:lnTo>
                    <a:lnTo>
                      <a:pt x="910" y="48"/>
                    </a:lnTo>
                    <a:lnTo>
                      <a:pt x="908" y="56"/>
                    </a:lnTo>
                    <a:lnTo>
                      <a:pt x="908" y="66"/>
                    </a:lnTo>
                    <a:lnTo>
                      <a:pt x="908" y="74"/>
                    </a:lnTo>
                    <a:lnTo>
                      <a:pt x="910" y="82"/>
                    </a:lnTo>
                    <a:lnTo>
                      <a:pt x="914" y="88"/>
                    </a:lnTo>
                    <a:lnTo>
                      <a:pt x="918" y="94"/>
                    </a:lnTo>
                    <a:lnTo>
                      <a:pt x="922" y="98"/>
                    </a:lnTo>
                    <a:lnTo>
                      <a:pt x="930" y="102"/>
                    </a:lnTo>
                    <a:lnTo>
                      <a:pt x="936" y="104"/>
                    </a:lnTo>
                    <a:lnTo>
                      <a:pt x="944" y="104"/>
                    </a:lnTo>
                    <a:lnTo>
                      <a:pt x="956" y="102"/>
                    </a:lnTo>
                    <a:lnTo>
                      <a:pt x="966" y="98"/>
                    </a:lnTo>
                    <a:lnTo>
                      <a:pt x="972" y="90"/>
                    </a:lnTo>
                    <a:lnTo>
                      <a:pt x="976" y="80"/>
                    </a:lnTo>
                    <a:lnTo>
                      <a:pt x="964" y="78"/>
                    </a:lnTo>
                    <a:lnTo>
                      <a:pt x="960" y="86"/>
                    </a:lnTo>
                    <a:lnTo>
                      <a:pt x="956" y="90"/>
                    </a:lnTo>
                    <a:close/>
                    <a:moveTo>
                      <a:pt x="928" y="42"/>
                    </a:moveTo>
                    <a:lnTo>
                      <a:pt x="928" y="42"/>
                    </a:lnTo>
                    <a:lnTo>
                      <a:pt x="936" y="38"/>
                    </a:lnTo>
                    <a:lnTo>
                      <a:pt x="944" y="36"/>
                    </a:lnTo>
                    <a:lnTo>
                      <a:pt x="952" y="38"/>
                    </a:lnTo>
                    <a:lnTo>
                      <a:pt x="958" y="44"/>
                    </a:lnTo>
                    <a:lnTo>
                      <a:pt x="962" y="50"/>
                    </a:lnTo>
                    <a:lnTo>
                      <a:pt x="964" y="58"/>
                    </a:lnTo>
                    <a:lnTo>
                      <a:pt x="922" y="58"/>
                    </a:lnTo>
                    <a:lnTo>
                      <a:pt x="924" y="50"/>
                    </a:lnTo>
                    <a:lnTo>
                      <a:pt x="928" y="4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27" name="Freeform 159"/>
              <p:cNvSpPr>
                <a:spLocks/>
              </p:cNvSpPr>
              <p:nvPr/>
            </p:nvSpPr>
            <p:spPr bwMode="auto">
              <a:xfrm>
                <a:off x="4280" y="2140"/>
                <a:ext cx="404" cy="156"/>
              </a:xfrm>
              <a:custGeom>
                <a:avLst/>
                <a:gdLst>
                  <a:gd name="T0" fmla="*/ 404 w 404"/>
                  <a:gd name="T1" fmla="*/ 156 h 156"/>
                  <a:gd name="T2" fmla="*/ 0 w 404"/>
                  <a:gd name="T3" fmla="*/ 156 h 156"/>
                  <a:gd name="T4" fmla="*/ 0 w 404"/>
                  <a:gd name="T5" fmla="*/ 0 h 156"/>
                  <a:gd name="T6" fmla="*/ 404 w 404"/>
                  <a:gd name="T7" fmla="*/ 0 h 156"/>
                  <a:gd name="T8" fmla="*/ 404 w 404"/>
                  <a:gd name="T9" fmla="*/ 156 h 156"/>
                  <a:gd name="T10" fmla="*/ 404 w 404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04"/>
                  <a:gd name="T19" fmla="*/ 0 h 156"/>
                  <a:gd name="T20" fmla="*/ 404 w 404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04" h="156">
                    <a:moveTo>
                      <a:pt x="404" y="156"/>
                    </a:moveTo>
                    <a:lnTo>
                      <a:pt x="0" y="156"/>
                    </a:lnTo>
                    <a:lnTo>
                      <a:pt x="0" y="0"/>
                    </a:lnTo>
                    <a:lnTo>
                      <a:pt x="404" y="0"/>
                    </a:lnTo>
                    <a:lnTo>
                      <a:pt x="404" y="156"/>
                    </a:lnTo>
                    <a:close/>
                  </a:path>
                </a:pathLst>
              </a:custGeom>
              <a:solidFill>
                <a:srgbClr val="FFFF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28" name="Freeform 160"/>
              <p:cNvSpPr>
                <a:spLocks/>
              </p:cNvSpPr>
              <p:nvPr/>
            </p:nvSpPr>
            <p:spPr bwMode="auto">
              <a:xfrm>
                <a:off x="4280" y="2140"/>
                <a:ext cx="404" cy="156"/>
              </a:xfrm>
              <a:custGeom>
                <a:avLst/>
                <a:gdLst>
                  <a:gd name="T0" fmla="*/ 404 w 404"/>
                  <a:gd name="T1" fmla="*/ 156 h 156"/>
                  <a:gd name="T2" fmla="*/ 0 w 404"/>
                  <a:gd name="T3" fmla="*/ 156 h 156"/>
                  <a:gd name="T4" fmla="*/ 0 w 404"/>
                  <a:gd name="T5" fmla="*/ 0 h 156"/>
                  <a:gd name="T6" fmla="*/ 404 w 404"/>
                  <a:gd name="T7" fmla="*/ 0 h 156"/>
                  <a:gd name="T8" fmla="*/ 404 w 404"/>
                  <a:gd name="T9" fmla="*/ 156 h 156"/>
                  <a:gd name="T10" fmla="*/ 404 w 404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04"/>
                  <a:gd name="T19" fmla="*/ 0 h 156"/>
                  <a:gd name="T20" fmla="*/ 404 w 404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04" h="156">
                    <a:moveTo>
                      <a:pt x="404" y="156"/>
                    </a:moveTo>
                    <a:lnTo>
                      <a:pt x="0" y="156"/>
                    </a:lnTo>
                    <a:lnTo>
                      <a:pt x="0" y="0"/>
                    </a:lnTo>
                    <a:lnTo>
                      <a:pt x="404" y="0"/>
                    </a:lnTo>
                    <a:lnTo>
                      <a:pt x="404" y="156"/>
                    </a:lnTo>
                    <a:close/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29" name="Freeform 161"/>
              <p:cNvSpPr>
                <a:spLocks/>
              </p:cNvSpPr>
              <p:nvPr/>
            </p:nvSpPr>
            <p:spPr bwMode="auto">
              <a:xfrm>
                <a:off x="4280" y="2298"/>
                <a:ext cx="404" cy="156"/>
              </a:xfrm>
              <a:custGeom>
                <a:avLst/>
                <a:gdLst>
                  <a:gd name="T0" fmla="*/ 404 w 404"/>
                  <a:gd name="T1" fmla="*/ 156 h 156"/>
                  <a:gd name="T2" fmla="*/ 0 w 404"/>
                  <a:gd name="T3" fmla="*/ 156 h 156"/>
                  <a:gd name="T4" fmla="*/ 0 w 404"/>
                  <a:gd name="T5" fmla="*/ 0 h 156"/>
                  <a:gd name="T6" fmla="*/ 404 w 404"/>
                  <a:gd name="T7" fmla="*/ 0 h 156"/>
                  <a:gd name="T8" fmla="*/ 404 w 404"/>
                  <a:gd name="T9" fmla="*/ 156 h 156"/>
                  <a:gd name="T10" fmla="*/ 404 w 404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04"/>
                  <a:gd name="T19" fmla="*/ 0 h 156"/>
                  <a:gd name="T20" fmla="*/ 404 w 404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04" h="156">
                    <a:moveTo>
                      <a:pt x="404" y="156"/>
                    </a:moveTo>
                    <a:lnTo>
                      <a:pt x="0" y="156"/>
                    </a:lnTo>
                    <a:lnTo>
                      <a:pt x="0" y="0"/>
                    </a:lnTo>
                    <a:lnTo>
                      <a:pt x="404" y="0"/>
                    </a:lnTo>
                    <a:lnTo>
                      <a:pt x="404" y="156"/>
                    </a:lnTo>
                    <a:close/>
                  </a:path>
                </a:pathLst>
              </a:custGeom>
              <a:solidFill>
                <a:srgbClr val="FFFF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30" name="Freeform 162"/>
              <p:cNvSpPr>
                <a:spLocks/>
              </p:cNvSpPr>
              <p:nvPr/>
            </p:nvSpPr>
            <p:spPr bwMode="auto">
              <a:xfrm>
                <a:off x="4280" y="2298"/>
                <a:ext cx="404" cy="156"/>
              </a:xfrm>
              <a:custGeom>
                <a:avLst/>
                <a:gdLst>
                  <a:gd name="T0" fmla="*/ 404 w 404"/>
                  <a:gd name="T1" fmla="*/ 156 h 156"/>
                  <a:gd name="T2" fmla="*/ 0 w 404"/>
                  <a:gd name="T3" fmla="*/ 156 h 156"/>
                  <a:gd name="T4" fmla="*/ 0 w 404"/>
                  <a:gd name="T5" fmla="*/ 0 h 156"/>
                  <a:gd name="T6" fmla="*/ 404 w 404"/>
                  <a:gd name="T7" fmla="*/ 0 h 156"/>
                  <a:gd name="T8" fmla="*/ 404 w 404"/>
                  <a:gd name="T9" fmla="*/ 156 h 156"/>
                  <a:gd name="T10" fmla="*/ 404 w 404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04"/>
                  <a:gd name="T19" fmla="*/ 0 h 156"/>
                  <a:gd name="T20" fmla="*/ 404 w 404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04" h="156">
                    <a:moveTo>
                      <a:pt x="404" y="156"/>
                    </a:moveTo>
                    <a:lnTo>
                      <a:pt x="0" y="156"/>
                    </a:lnTo>
                    <a:lnTo>
                      <a:pt x="0" y="0"/>
                    </a:lnTo>
                    <a:lnTo>
                      <a:pt x="404" y="0"/>
                    </a:lnTo>
                    <a:lnTo>
                      <a:pt x="404" y="156"/>
                    </a:lnTo>
                    <a:close/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31" name="Freeform 163"/>
              <p:cNvSpPr>
                <a:spLocks/>
              </p:cNvSpPr>
              <p:nvPr/>
            </p:nvSpPr>
            <p:spPr bwMode="auto">
              <a:xfrm>
                <a:off x="4278" y="2454"/>
                <a:ext cx="404" cy="154"/>
              </a:xfrm>
              <a:custGeom>
                <a:avLst/>
                <a:gdLst>
                  <a:gd name="T0" fmla="*/ 404 w 404"/>
                  <a:gd name="T1" fmla="*/ 154 h 154"/>
                  <a:gd name="T2" fmla="*/ 0 w 404"/>
                  <a:gd name="T3" fmla="*/ 154 h 154"/>
                  <a:gd name="T4" fmla="*/ 0 w 404"/>
                  <a:gd name="T5" fmla="*/ 0 h 154"/>
                  <a:gd name="T6" fmla="*/ 404 w 404"/>
                  <a:gd name="T7" fmla="*/ 0 h 154"/>
                  <a:gd name="T8" fmla="*/ 404 w 404"/>
                  <a:gd name="T9" fmla="*/ 154 h 154"/>
                  <a:gd name="T10" fmla="*/ 404 w 404"/>
                  <a:gd name="T11" fmla="*/ 154 h 15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04"/>
                  <a:gd name="T19" fmla="*/ 0 h 154"/>
                  <a:gd name="T20" fmla="*/ 404 w 404"/>
                  <a:gd name="T21" fmla="*/ 154 h 15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04" h="154">
                    <a:moveTo>
                      <a:pt x="404" y="154"/>
                    </a:moveTo>
                    <a:lnTo>
                      <a:pt x="0" y="154"/>
                    </a:lnTo>
                    <a:lnTo>
                      <a:pt x="0" y="0"/>
                    </a:lnTo>
                    <a:lnTo>
                      <a:pt x="404" y="0"/>
                    </a:lnTo>
                    <a:lnTo>
                      <a:pt x="404" y="154"/>
                    </a:lnTo>
                    <a:close/>
                  </a:path>
                </a:pathLst>
              </a:custGeom>
              <a:solidFill>
                <a:srgbClr val="FFFF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32" name="Freeform 164"/>
              <p:cNvSpPr>
                <a:spLocks/>
              </p:cNvSpPr>
              <p:nvPr/>
            </p:nvSpPr>
            <p:spPr bwMode="auto">
              <a:xfrm>
                <a:off x="4278" y="2454"/>
                <a:ext cx="404" cy="154"/>
              </a:xfrm>
              <a:custGeom>
                <a:avLst/>
                <a:gdLst>
                  <a:gd name="T0" fmla="*/ 404 w 404"/>
                  <a:gd name="T1" fmla="*/ 154 h 154"/>
                  <a:gd name="T2" fmla="*/ 0 w 404"/>
                  <a:gd name="T3" fmla="*/ 154 h 154"/>
                  <a:gd name="T4" fmla="*/ 0 w 404"/>
                  <a:gd name="T5" fmla="*/ 0 h 154"/>
                  <a:gd name="T6" fmla="*/ 404 w 404"/>
                  <a:gd name="T7" fmla="*/ 0 h 154"/>
                  <a:gd name="T8" fmla="*/ 404 w 404"/>
                  <a:gd name="T9" fmla="*/ 154 h 154"/>
                  <a:gd name="T10" fmla="*/ 404 w 404"/>
                  <a:gd name="T11" fmla="*/ 154 h 15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04"/>
                  <a:gd name="T19" fmla="*/ 0 h 154"/>
                  <a:gd name="T20" fmla="*/ 404 w 404"/>
                  <a:gd name="T21" fmla="*/ 154 h 15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04" h="154">
                    <a:moveTo>
                      <a:pt x="404" y="154"/>
                    </a:moveTo>
                    <a:lnTo>
                      <a:pt x="0" y="154"/>
                    </a:lnTo>
                    <a:lnTo>
                      <a:pt x="0" y="0"/>
                    </a:lnTo>
                    <a:lnTo>
                      <a:pt x="404" y="0"/>
                    </a:lnTo>
                    <a:lnTo>
                      <a:pt x="404" y="154"/>
                    </a:lnTo>
                    <a:close/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33" name="Freeform 165"/>
              <p:cNvSpPr>
                <a:spLocks/>
              </p:cNvSpPr>
              <p:nvPr/>
            </p:nvSpPr>
            <p:spPr bwMode="auto">
              <a:xfrm>
                <a:off x="4278" y="2608"/>
                <a:ext cx="404" cy="156"/>
              </a:xfrm>
              <a:custGeom>
                <a:avLst/>
                <a:gdLst>
                  <a:gd name="T0" fmla="*/ 404 w 404"/>
                  <a:gd name="T1" fmla="*/ 156 h 156"/>
                  <a:gd name="T2" fmla="*/ 0 w 404"/>
                  <a:gd name="T3" fmla="*/ 156 h 156"/>
                  <a:gd name="T4" fmla="*/ 0 w 404"/>
                  <a:gd name="T5" fmla="*/ 0 h 156"/>
                  <a:gd name="T6" fmla="*/ 404 w 404"/>
                  <a:gd name="T7" fmla="*/ 0 h 156"/>
                  <a:gd name="T8" fmla="*/ 404 w 404"/>
                  <a:gd name="T9" fmla="*/ 156 h 156"/>
                  <a:gd name="T10" fmla="*/ 404 w 404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04"/>
                  <a:gd name="T19" fmla="*/ 0 h 156"/>
                  <a:gd name="T20" fmla="*/ 404 w 404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04" h="156">
                    <a:moveTo>
                      <a:pt x="404" y="156"/>
                    </a:moveTo>
                    <a:lnTo>
                      <a:pt x="0" y="156"/>
                    </a:lnTo>
                    <a:lnTo>
                      <a:pt x="0" y="0"/>
                    </a:lnTo>
                    <a:lnTo>
                      <a:pt x="404" y="0"/>
                    </a:lnTo>
                    <a:lnTo>
                      <a:pt x="404" y="156"/>
                    </a:lnTo>
                    <a:close/>
                  </a:path>
                </a:pathLst>
              </a:custGeom>
              <a:solidFill>
                <a:srgbClr val="FFFF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34" name="Freeform 166"/>
              <p:cNvSpPr>
                <a:spLocks/>
              </p:cNvSpPr>
              <p:nvPr/>
            </p:nvSpPr>
            <p:spPr bwMode="auto">
              <a:xfrm>
                <a:off x="4278" y="2608"/>
                <a:ext cx="404" cy="156"/>
              </a:xfrm>
              <a:custGeom>
                <a:avLst/>
                <a:gdLst>
                  <a:gd name="T0" fmla="*/ 404 w 404"/>
                  <a:gd name="T1" fmla="*/ 156 h 156"/>
                  <a:gd name="T2" fmla="*/ 0 w 404"/>
                  <a:gd name="T3" fmla="*/ 156 h 156"/>
                  <a:gd name="T4" fmla="*/ 0 w 404"/>
                  <a:gd name="T5" fmla="*/ 0 h 156"/>
                  <a:gd name="T6" fmla="*/ 404 w 404"/>
                  <a:gd name="T7" fmla="*/ 0 h 156"/>
                  <a:gd name="T8" fmla="*/ 404 w 404"/>
                  <a:gd name="T9" fmla="*/ 156 h 156"/>
                  <a:gd name="T10" fmla="*/ 404 w 404"/>
                  <a:gd name="T11" fmla="*/ 156 h 1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04"/>
                  <a:gd name="T19" fmla="*/ 0 h 156"/>
                  <a:gd name="T20" fmla="*/ 404 w 404"/>
                  <a:gd name="T21" fmla="*/ 156 h 1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04" h="156">
                    <a:moveTo>
                      <a:pt x="404" y="156"/>
                    </a:moveTo>
                    <a:lnTo>
                      <a:pt x="0" y="156"/>
                    </a:lnTo>
                    <a:lnTo>
                      <a:pt x="0" y="0"/>
                    </a:lnTo>
                    <a:lnTo>
                      <a:pt x="404" y="0"/>
                    </a:lnTo>
                    <a:lnTo>
                      <a:pt x="404" y="156"/>
                    </a:lnTo>
                    <a:close/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35" name="Rectangle 167"/>
              <p:cNvSpPr>
                <a:spLocks noChangeArrowheads="1"/>
              </p:cNvSpPr>
              <p:nvPr/>
            </p:nvSpPr>
            <p:spPr bwMode="auto">
              <a:xfrm>
                <a:off x="4282" y="2768"/>
                <a:ext cx="396" cy="148"/>
              </a:xfrm>
              <a:prstGeom prst="rect">
                <a:avLst/>
              </a:prstGeom>
              <a:solidFill>
                <a:srgbClr val="FFFF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36" name="Rectangle 168"/>
              <p:cNvSpPr>
                <a:spLocks noChangeArrowheads="1"/>
              </p:cNvSpPr>
              <p:nvPr/>
            </p:nvSpPr>
            <p:spPr bwMode="auto">
              <a:xfrm>
                <a:off x="4282" y="2768"/>
                <a:ext cx="396" cy="1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37" name="Freeform 169"/>
              <p:cNvSpPr>
                <a:spLocks noEditPoints="1"/>
              </p:cNvSpPr>
              <p:nvPr/>
            </p:nvSpPr>
            <p:spPr bwMode="auto">
              <a:xfrm>
                <a:off x="4274" y="2760"/>
                <a:ext cx="412" cy="160"/>
              </a:xfrm>
              <a:custGeom>
                <a:avLst/>
                <a:gdLst>
                  <a:gd name="T0" fmla="*/ 408 w 412"/>
                  <a:gd name="T1" fmla="*/ 160 h 160"/>
                  <a:gd name="T2" fmla="*/ 408 w 412"/>
                  <a:gd name="T3" fmla="*/ 156 h 160"/>
                  <a:gd name="T4" fmla="*/ 4 w 412"/>
                  <a:gd name="T5" fmla="*/ 156 h 160"/>
                  <a:gd name="T6" fmla="*/ 0 w 412"/>
                  <a:gd name="T7" fmla="*/ 156 h 160"/>
                  <a:gd name="T8" fmla="*/ 0 w 412"/>
                  <a:gd name="T9" fmla="*/ 160 h 160"/>
                  <a:gd name="T10" fmla="*/ 0 w 412"/>
                  <a:gd name="T11" fmla="*/ 4 h 160"/>
                  <a:gd name="T12" fmla="*/ 0 w 412"/>
                  <a:gd name="T13" fmla="*/ 0 h 160"/>
                  <a:gd name="T14" fmla="*/ 4 w 412"/>
                  <a:gd name="T15" fmla="*/ 0 h 160"/>
                  <a:gd name="T16" fmla="*/ 408 w 412"/>
                  <a:gd name="T17" fmla="*/ 0 h 160"/>
                  <a:gd name="T18" fmla="*/ 408 w 412"/>
                  <a:gd name="T19" fmla="*/ 4 h 160"/>
                  <a:gd name="T20" fmla="*/ 408 w 412"/>
                  <a:gd name="T21" fmla="*/ 0 h 160"/>
                  <a:gd name="T22" fmla="*/ 412 w 412"/>
                  <a:gd name="T23" fmla="*/ 0 h 160"/>
                  <a:gd name="T24" fmla="*/ 412 w 412"/>
                  <a:gd name="T25" fmla="*/ 4 h 160"/>
                  <a:gd name="T26" fmla="*/ 412 w 412"/>
                  <a:gd name="T27" fmla="*/ 156 h 160"/>
                  <a:gd name="T28" fmla="*/ 408 w 412"/>
                  <a:gd name="T29" fmla="*/ 156 h 160"/>
                  <a:gd name="T30" fmla="*/ 408 w 412"/>
                  <a:gd name="T31" fmla="*/ 160 h 160"/>
                  <a:gd name="T32" fmla="*/ 408 w 412"/>
                  <a:gd name="T33" fmla="*/ 160 h 160"/>
                  <a:gd name="T34" fmla="*/ 404 w 412"/>
                  <a:gd name="T35" fmla="*/ 156 h 160"/>
                  <a:gd name="T36" fmla="*/ 404 w 412"/>
                  <a:gd name="T37" fmla="*/ 8 h 160"/>
                  <a:gd name="T38" fmla="*/ 8 w 412"/>
                  <a:gd name="T39" fmla="*/ 8 h 160"/>
                  <a:gd name="T40" fmla="*/ 8 w 412"/>
                  <a:gd name="T41" fmla="*/ 156 h 160"/>
                  <a:gd name="T42" fmla="*/ 404 w 412"/>
                  <a:gd name="T43" fmla="*/ 156 h 160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412"/>
                  <a:gd name="T67" fmla="*/ 0 h 160"/>
                  <a:gd name="T68" fmla="*/ 412 w 412"/>
                  <a:gd name="T69" fmla="*/ 160 h 160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412" h="160">
                    <a:moveTo>
                      <a:pt x="408" y="160"/>
                    </a:moveTo>
                    <a:lnTo>
                      <a:pt x="408" y="156"/>
                    </a:lnTo>
                    <a:lnTo>
                      <a:pt x="4" y="156"/>
                    </a:lnTo>
                    <a:lnTo>
                      <a:pt x="0" y="156"/>
                    </a:lnTo>
                    <a:lnTo>
                      <a:pt x="0" y="160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08" y="0"/>
                    </a:lnTo>
                    <a:lnTo>
                      <a:pt x="408" y="4"/>
                    </a:lnTo>
                    <a:lnTo>
                      <a:pt x="408" y="0"/>
                    </a:lnTo>
                    <a:lnTo>
                      <a:pt x="412" y="0"/>
                    </a:lnTo>
                    <a:lnTo>
                      <a:pt x="412" y="4"/>
                    </a:lnTo>
                    <a:lnTo>
                      <a:pt x="412" y="156"/>
                    </a:lnTo>
                    <a:lnTo>
                      <a:pt x="408" y="156"/>
                    </a:lnTo>
                    <a:lnTo>
                      <a:pt x="408" y="160"/>
                    </a:lnTo>
                    <a:close/>
                    <a:moveTo>
                      <a:pt x="404" y="156"/>
                    </a:moveTo>
                    <a:lnTo>
                      <a:pt x="404" y="8"/>
                    </a:lnTo>
                    <a:lnTo>
                      <a:pt x="8" y="8"/>
                    </a:lnTo>
                    <a:lnTo>
                      <a:pt x="8" y="156"/>
                    </a:lnTo>
                    <a:lnTo>
                      <a:pt x="404" y="15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38" name="Freeform 170"/>
              <p:cNvSpPr>
                <a:spLocks/>
              </p:cNvSpPr>
              <p:nvPr/>
            </p:nvSpPr>
            <p:spPr bwMode="auto">
              <a:xfrm>
                <a:off x="4274" y="2760"/>
                <a:ext cx="412" cy="160"/>
              </a:xfrm>
              <a:custGeom>
                <a:avLst/>
                <a:gdLst>
                  <a:gd name="T0" fmla="*/ 408 w 412"/>
                  <a:gd name="T1" fmla="*/ 160 h 160"/>
                  <a:gd name="T2" fmla="*/ 408 w 412"/>
                  <a:gd name="T3" fmla="*/ 156 h 160"/>
                  <a:gd name="T4" fmla="*/ 4 w 412"/>
                  <a:gd name="T5" fmla="*/ 156 h 160"/>
                  <a:gd name="T6" fmla="*/ 0 w 412"/>
                  <a:gd name="T7" fmla="*/ 156 h 160"/>
                  <a:gd name="T8" fmla="*/ 0 w 412"/>
                  <a:gd name="T9" fmla="*/ 160 h 160"/>
                  <a:gd name="T10" fmla="*/ 0 w 412"/>
                  <a:gd name="T11" fmla="*/ 4 h 160"/>
                  <a:gd name="T12" fmla="*/ 0 w 412"/>
                  <a:gd name="T13" fmla="*/ 0 h 160"/>
                  <a:gd name="T14" fmla="*/ 4 w 412"/>
                  <a:gd name="T15" fmla="*/ 0 h 160"/>
                  <a:gd name="T16" fmla="*/ 408 w 412"/>
                  <a:gd name="T17" fmla="*/ 0 h 160"/>
                  <a:gd name="T18" fmla="*/ 408 w 412"/>
                  <a:gd name="T19" fmla="*/ 4 h 160"/>
                  <a:gd name="T20" fmla="*/ 408 w 412"/>
                  <a:gd name="T21" fmla="*/ 0 h 160"/>
                  <a:gd name="T22" fmla="*/ 412 w 412"/>
                  <a:gd name="T23" fmla="*/ 0 h 160"/>
                  <a:gd name="T24" fmla="*/ 412 w 412"/>
                  <a:gd name="T25" fmla="*/ 4 h 160"/>
                  <a:gd name="T26" fmla="*/ 412 w 412"/>
                  <a:gd name="T27" fmla="*/ 156 h 160"/>
                  <a:gd name="T28" fmla="*/ 408 w 412"/>
                  <a:gd name="T29" fmla="*/ 156 h 160"/>
                  <a:gd name="T30" fmla="*/ 408 w 412"/>
                  <a:gd name="T31" fmla="*/ 160 h 160"/>
                  <a:gd name="T32" fmla="*/ 408 w 412"/>
                  <a:gd name="T33" fmla="*/ 160 h 16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12"/>
                  <a:gd name="T52" fmla="*/ 0 h 160"/>
                  <a:gd name="T53" fmla="*/ 412 w 412"/>
                  <a:gd name="T54" fmla="*/ 160 h 160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12" h="160">
                    <a:moveTo>
                      <a:pt x="408" y="160"/>
                    </a:moveTo>
                    <a:lnTo>
                      <a:pt x="408" y="156"/>
                    </a:lnTo>
                    <a:lnTo>
                      <a:pt x="4" y="156"/>
                    </a:lnTo>
                    <a:lnTo>
                      <a:pt x="0" y="156"/>
                    </a:lnTo>
                    <a:lnTo>
                      <a:pt x="0" y="160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08" y="0"/>
                    </a:lnTo>
                    <a:lnTo>
                      <a:pt x="408" y="4"/>
                    </a:lnTo>
                    <a:lnTo>
                      <a:pt x="408" y="0"/>
                    </a:lnTo>
                    <a:lnTo>
                      <a:pt x="412" y="0"/>
                    </a:lnTo>
                    <a:lnTo>
                      <a:pt x="412" y="4"/>
                    </a:lnTo>
                    <a:lnTo>
                      <a:pt x="412" y="156"/>
                    </a:lnTo>
                    <a:lnTo>
                      <a:pt x="408" y="156"/>
                    </a:lnTo>
                    <a:lnTo>
                      <a:pt x="408" y="16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39" name="Rectangle 171"/>
              <p:cNvSpPr>
                <a:spLocks noChangeArrowheads="1"/>
              </p:cNvSpPr>
              <p:nvPr/>
            </p:nvSpPr>
            <p:spPr bwMode="auto">
              <a:xfrm>
                <a:off x="4282" y="2768"/>
                <a:ext cx="396" cy="1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40" name="Rectangle 172"/>
              <p:cNvSpPr>
                <a:spLocks noChangeArrowheads="1"/>
              </p:cNvSpPr>
              <p:nvPr/>
            </p:nvSpPr>
            <p:spPr bwMode="auto">
              <a:xfrm>
                <a:off x="4284" y="2924"/>
                <a:ext cx="394" cy="148"/>
              </a:xfrm>
              <a:prstGeom prst="rect">
                <a:avLst/>
              </a:prstGeom>
              <a:solidFill>
                <a:srgbClr val="FFFF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41" name="Rectangle 173"/>
              <p:cNvSpPr>
                <a:spLocks noChangeArrowheads="1"/>
              </p:cNvSpPr>
              <p:nvPr/>
            </p:nvSpPr>
            <p:spPr bwMode="auto">
              <a:xfrm>
                <a:off x="4284" y="2924"/>
                <a:ext cx="394" cy="1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42" name="Rectangle 174"/>
              <p:cNvSpPr>
                <a:spLocks noChangeArrowheads="1"/>
              </p:cNvSpPr>
              <p:nvPr/>
            </p:nvSpPr>
            <p:spPr bwMode="auto">
              <a:xfrm>
                <a:off x="4282" y="2924"/>
                <a:ext cx="2" cy="148"/>
              </a:xfrm>
              <a:prstGeom prst="rect">
                <a:avLst/>
              </a:prstGeom>
              <a:solidFill>
                <a:srgbClr val="BFBFA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43" name="Rectangle 175"/>
              <p:cNvSpPr>
                <a:spLocks noChangeArrowheads="1"/>
              </p:cNvSpPr>
              <p:nvPr/>
            </p:nvSpPr>
            <p:spPr bwMode="auto">
              <a:xfrm>
                <a:off x="4282" y="2924"/>
                <a:ext cx="2" cy="1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44" name="Freeform 176"/>
              <p:cNvSpPr>
                <a:spLocks noEditPoints="1"/>
              </p:cNvSpPr>
              <p:nvPr/>
            </p:nvSpPr>
            <p:spPr bwMode="auto">
              <a:xfrm>
                <a:off x="4280" y="2916"/>
                <a:ext cx="406" cy="164"/>
              </a:xfrm>
              <a:custGeom>
                <a:avLst/>
                <a:gdLst>
                  <a:gd name="T0" fmla="*/ 402 w 406"/>
                  <a:gd name="T1" fmla="*/ 164 h 164"/>
                  <a:gd name="T2" fmla="*/ 402 w 406"/>
                  <a:gd name="T3" fmla="*/ 160 h 164"/>
                  <a:gd name="T4" fmla="*/ 406 w 406"/>
                  <a:gd name="T5" fmla="*/ 160 h 164"/>
                  <a:gd name="T6" fmla="*/ 406 w 406"/>
                  <a:gd name="T7" fmla="*/ 164 h 164"/>
                  <a:gd name="T8" fmla="*/ 402 w 406"/>
                  <a:gd name="T9" fmla="*/ 164 h 164"/>
                  <a:gd name="T10" fmla="*/ 4 w 406"/>
                  <a:gd name="T11" fmla="*/ 164 h 164"/>
                  <a:gd name="T12" fmla="*/ 4 w 406"/>
                  <a:gd name="T13" fmla="*/ 160 h 164"/>
                  <a:gd name="T14" fmla="*/ 0 w 406"/>
                  <a:gd name="T15" fmla="*/ 160 h 164"/>
                  <a:gd name="T16" fmla="*/ 0 w 406"/>
                  <a:gd name="T17" fmla="*/ 164 h 164"/>
                  <a:gd name="T18" fmla="*/ 0 w 406"/>
                  <a:gd name="T19" fmla="*/ 160 h 164"/>
                  <a:gd name="T20" fmla="*/ 4 w 406"/>
                  <a:gd name="T21" fmla="*/ 160 h 164"/>
                  <a:gd name="T22" fmla="*/ 4 w 406"/>
                  <a:gd name="T23" fmla="*/ 156 h 164"/>
                  <a:gd name="T24" fmla="*/ 398 w 406"/>
                  <a:gd name="T25" fmla="*/ 156 h 164"/>
                  <a:gd name="T26" fmla="*/ 398 w 406"/>
                  <a:gd name="T27" fmla="*/ 8 h 164"/>
                  <a:gd name="T28" fmla="*/ 4 w 406"/>
                  <a:gd name="T29" fmla="*/ 8 h 164"/>
                  <a:gd name="T30" fmla="*/ 402 w 406"/>
                  <a:gd name="T31" fmla="*/ 8 h 164"/>
                  <a:gd name="T32" fmla="*/ 402 w 406"/>
                  <a:gd name="T33" fmla="*/ 4 h 164"/>
                  <a:gd name="T34" fmla="*/ 402 w 406"/>
                  <a:gd name="T35" fmla="*/ 8 h 164"/>
                  <a:gd name="T36" fmla="*/ 406 w 406"/>
                  <a:gd name="T37" fmla="*/ 8 h 164"/>
                  <a:gd name="T38" fmla="*/ 406 w 406"/>
                  <a:gd name="T39" fmla="*/ 4 h 164"/>
                  <a:gd name="T40" fmla="*/ 402 w 406"/>
                  <a:gd name="T41" fmla="*/ 4 h 164"/>
                  <a:gd name="T42" fmla="*/ 406 w 406"/>
                  <a:gd name="T43" fmla="*/ 4 h 164"/>
                  <a:gd name="T44" fmla="*/ 406 w 406"/>
                  <a:gd name="T45" fmla="*/ 0 h 164"/>
                  <a:gd name="T46" fmla="*/ 406 w 406"/>
                  <a:gd name="T47" fmla="*/ 4 h 164"/>
                  <a:gd name="T48" fmla="*/ 406 w 406"/>
                  <a:gd name="T49" fmla="*/ 160 h 164"/>
                  <a:gd name="T50" fmla="*/ 402 w 406"/>
                  <a:gd name="T51" fmla="*/ 160 h 164"/>
                  <a:gd name="T52" fmla="*/ 402 w 406"/>
                  <a:gd name="T53" fmla="*/ 164 h 164"/>
                  <a:gd name="T54" fmla="*/ 4 w 406"/>
                  <a:gd name="T55" fmla="*/ 164 h 164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406"/>
                  <a:gd name="T85" fmla="*/ 0 h 164"/>
                  <a:gd name="T86" fmla="*/ 406 w 406"/>
                  <a:gd name="T87" fmla="*/ 164 h 164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406" h="164">
                    <a:moveTo>
                      <a:pt x="402" y="164"/>
                    </a:moveTo>
                    <a:lnTo>
                      <a:pt x="402" y="160"/>
                    </a:lnTo>
                    <a:lnTo>
                      <a:pt x="406" y="160"/>
                    </a:lnTo>
                    <a:lnTo>
                      <a:pt x="406" y="164"/>
                    </a:lnTo>
                    <a:lnTo>
                      <a:pt x="402" y="164"/>
                    </a:lnTo>
                    <a:close/>
                    <a:moveTo>
                      <a:pt x="4" y="164"/>
                    </a:moveTo>
                    <a:lnTo>
                      <a:pt x="4" y="160"/>
                    </a:lnTo>
                    <a:lnTo>
                      <a:pt x="0" y="160"/>
                    </a:lnTo>
                    <a:lnTo>
                      <a:pt x="0" y="164"/>
                    </a:lnTo>
                    <a:lnTo>
                      <a:pt x="0" y="160"/>
                    </a:lnTo>
                    <a:lnTo>
                      <a:pt x="4" y="160"/>
                    </a:lnTo>
                    <a:lnTo>
                      <a:pt x="4" y="156"/>
                    </a:lnTo>
                    <a:lnTo>
                      <a:pt x="398" y="156"/>
                    </a:lnTo>
                    <a:lnTo>
                      <a:pt x="398" y="8"/>
                    </a:lnTo>
                    <a:lnTo>
                      <a:pt x="4" y="8"/>
                    </a:lnTo>
                    <a:lnTo>
                      <a:pt x="402" y="8"/>
                    </a:lnTo>
                    <a:lnTo>
                      <a:pt x="402" y="4"/>
                    </a:lnTo>
                    <a:lnTo>
                      <a:pt x="402" y="8"/>
                    </a:lnTo>
                    <a:lnTo>
                      <a:pt x="406" y="8"/>
                    </a:lnTo>
                    <a:lnTo>
                      <a:pt x="406" y="4"/>
                    </a:lnTo>
                    <a:lnTo>
                      <a:pt x="402" y="4"/>
                    </a:lnTo>
                    <a:lnTo>
                      <a:pt x="406" y="4"/>
                    </a:lnTo>
                    <a:lnTo>
                      <a:pt x="406" y="0"/>
                    </a:lnTo>
                    <a:lnTo>
                      <a:pt x="406" y="4"/>
                    </a:lnTo>
                    <a:lnTo>
                      <a:pt x="406" y="160"/>
                    </a:lnTo>
                    <a:lnTo>
                      <a:pt x="402" y="160"/>
                    </a:lnTo>
                    <a:lnTo>
                      <a:pt x="402" y="164"/>
                    </a:lnTo>
                    <a:lnTo>
                      <a:pt x="4" y="164"/>
                    </a:lnTo>
                    <a:close/>
                  </a:path>
                </a:pathLst>
              </a:custGeom>
              <a:solidFill>
                <a:srgbClr val="7F7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45" name="Rectangle 177"/>
              <p:cNvSpPr>
                <a:spLocks noChangeArrowheads="1"/>
              </p:cNvSpPr>
              <p:nvPr/>
            </p:nvSpPr>
            <p:spPr bwMode="auto">
              <a:xfrm>
                <a:off x="4682" y="3076"/>
                <a:ext cx="4" cy="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46" name="Freeform 178"/>
              <p:cNvSpPr>
                <a:spLocks/>
              </p:cNvSpPr>
              <p:nvPr/>
            </p:nvSpPr>
            <p:spPr bwMode="auto">
              <a:xfrm>
                <a:off x="4280" y="2916"/>
                <a:ext cx="406" cy="164"/>
              </a:xfrm>
              <a:custGeom>
                <a:avLst/>
                <a:gdLst>
                  <a:gd name="T0" fmla="*/ 4 w 406"/>
                  <a:gd name="T1" fmla="*/ 164 h 164"/>
                  <a:gd name="T2" fmla="*/ 4 w 406"/>
                  <a:gd name="T3" fmla="*/ 160 h 164"/>
                  <a:gd name="T4" fmla="*/ 0 w 406"/>
                  <a:gd name="T5" fmla="*/ 160 h 164"/>
                  <a:gd name="T6" fmla="*/ 0 w 406"/>
                  <a:gd name="T7" fmla="*/ 164 h 164"/>
                  <a:gd name="T8" fmla="*/ 0 w 406"/>
                  <a:gd name="T9" fmla="*/ 160 h 164"/>
                  <a:gd name="T10" fmla="*/ 4 w 406"/>
                  <a:gd name="T11" fmla="*/ 160 h 164"/>
                  <a:gd name="T12" fmla="*/ 4 w 406"/>
                  <a:gd name="T13" fmla="*/ 156 h 164"/>
                  <a:gd name="T14" fmla="*/ 398 w 406"/>
                  <a:gd name="T15" fmla="*/ 156 h 164"/>
                  <a:gd name="T16" fmla="*/ 398 w 406"/>
                  <a:gd name="T17" fmla="*/ 8 h 164"/>
                  <a:gd name="T18" fmla="*/ 4 w 406"/>
                  <a:gd name="T19" fmla="*/ 8 h 164"/>
                  <a:gd name="T20" fmla="*/ 402 w 406"/>
                  <a:gd name="T21" fmla="*/ 8 h 164"/>
                  <a:gd name="T22" fmla="*/ 402 w 406"/>
                  <a:gd name="T23" fmla="*/ 4 h 164"/>
                  <a:gd name="T24" fmla="*/ 402 w 406"/>
                  <a:gd name="T25" fmla="*/ 8 h 164"/>
                  <a:gd name="T26" fmla="*/ 406 w 406"/>
                  <a:gd name="T27" fmla="*/ 8 h 164"/>
                  <a:gd name="T28" fmla="*/ 406 w 406"/>
                  <a:gd name="T29" fmla="*/ 4 h 164"/>
                  <a:gd name="T30" fmla="*/ 402 w 406"/>
                  <a:gd name="T31" fmla="*/ 4 h 164"/>
                  <a:gd name="T32" fmla="*/ 406 w 406"/>
                  <a:gd name="T33" fmla="*/ 4 h 164"/>
                  <a:gd name="T34" fmla="*/ 406 w 406"/>
                  <a:gd name="T35" fmla="*/ 0 h 164"/>
                  <a:gd name="T36" fmla="*/ 406 w 406"/>
                  <a:gd name="T37" fmla="*/ 4 h 164"/>
                  <a:gd name="T38" fmla="*/ 406 w 406"/>
                  <a:gd name="T39" fmla="*/ 160 h 164"/>
                  <a:gd name="T40" fmla="*/ 402 w 406"/>
                  <a:gd name="T41" fmla="*/ 160 h 164"/>
                  <a:gd name="T42" fmla="*/ 402 w 406"/>
                  <a:gd name="T43" fmla="*/ 164 h 164"/>
                  <a:gd name="T44" fmla="*/ 4 w 406"/>
                  <a:gd name="T45" fmla="*/ 164 h 16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406"/>
                  <a:gd name="T70" fmla="*/ 0 h 164"/>
                  <a:gd name="T71" fmla="*/ 406 w 406"/>
                  <a:gd name="T72" fmla="*/ 164 h 16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406" h="164">
                    <a:moveTo>
                      <a:pt x="4" y="164"/>
                    </a:moveTo>
                    <a:lnTo>
                      <a:pt x="4" y="160"/>
                    </a:lnTo>
                    <a:lnTo>
                      <a:pt x="0" y="160"/>
                    </a:lnTo>
                    <a:lnTo>
                      <a:pt x="0" y="164"/>
                    </a:lnTo>
                    <a:lnTo>
                      <a:pt x="0" y="160"/>
                    </a:lnTo>
                    <a:lnTo>
                      <a:pt x="4" y="160"/>
                    </a:lnTo>
                    <a:lnTo>
                      <a:pt x="4" y="156"/>
                    </a:lnTo>
                    <a:lnTo>
                      <a:pt x="398" y="156"/>
                    </a:lnTo>
                    <a:lnTo>
                      <a:pt x="398" y="8"/>
                    </a:lnTo>
                    <a:lnTo>
                      <a:pt x="4" y="8"/>
                    </a:lnTo>
                    <a:lnTo>
                      <a:pt x="402" y="8"/>
                    </a:lnTo>
                    <a:lnTo>
                      <a:pt x="402" y="4"/>
                    </a:lnTo>
                    <a:lnTo>
                      <a:pt x="402" y="8"/>
                    </a:lnTo>
                    <a:lnTo>
                      <a:pt x="406" y="8"/>
                    </a:lnTo>
                    <a:lnTo>
                      <a:pt x="406" y="4"/>
                    </a:lnTo>
                    <a:lnTo>
                      <a:pt x="402" y="4"/>
                    </a:lnTo>
                    <a:lnTo>
                      <a:pt x="406" y="4"/>
                    </a:lnTo>
                    <a:lnTo>
                      <a:pt x="406" y="0"/>
                    </a:lnTo>
                    <a:lnTo>
                      <a:pt x="406" y="4"/>
                    </a:lnTo>
                    <a:lnTo>
                      <a:pt x="406" y="160"/>
                    </a:lnTo>
                    <a:lnTo>
                      <a:pt x="402" y="160"/>
                    </a:lnTo>
                    <a:lnTo>
                      <a:pt x="402" y="164"/>
                    </a:lnTo>
                    <a:lnTo>
                      <a:pt x="4" y="16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47" name="Rectangle 179"/>
              <p:cNvSpPr>
                <a:spLocks noChangeArrowheads="1"/>
              </p:cNvSpPr>
              <p:nvPr/>
            </p:nvSpPr>
            <p:spPr bwMode="auto">
              <a:xfrm>
                <a:off x="4274" y="2924"/>
                <a:ext cx="2" cy="148"/>
              </a:xfrm>
              <a:prstGeom prst="rect">
                <a:avLst/>
              </a:prstGeom>
              <a:solidFill>
                <a:srgbClr val="7F7F7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48" name="Rectangle 180"/>
              <p:cNvSpPr>
                <a:spLocks noChangeArrowheads="1"/>
              </p:cNvSpPr>
              <p:nvPr/>
            </p:nvSpPr>
            <p:spPr bwMode="auto">
              <a:xfrm>
                <a:off x="4274" y="2924"/>
                <a:ext cx="2" cy="1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49" name="Freeform 181"/>
              <p:cNvSpPr>
                <a:spLocks noEditPoints="1"/>
              </p:cNvSpPr>
              <p:nvPr/>
            </p:nvSpPr>
            <p:spPr bwMode="auto">
              <a:xfrm>
                <a:off x="4274" y="2924"/>
                <a:ext cx="10" cy="156"/>
              </a:xfrm>
              <a:custGeom>
                <a:avLst/>
                <a:gdLst>
                  <a:gd name="T0" fmla="*/ 6 w 10"/>
                  <a:gd name="T1" fmla="*/ 156 h 156"/>
                  <a:gd name="T2" fmla="*/ 6 w 10"/>
                  <a:gd name="T3" fmla="*/ 152 h 156"/>
                  <a:gd name="T4" fmla="*/ 10 w 10"/>
                  <a:gd name="T5" fmla="*/ 152 h 156"/>
                  <a:gd name="T6" fmla="*/ 10 w 10"/>
                  <a:gd name="T7" fmla="*/ 156 h 156"/>
                  <a:gd name="T8" fmla="*/ 6 w 10"/>
                  <a:gd name="T9" fmla="*/ 156 h 156"/>
                  <a:gd name="T10" fmla="*/ 4 w 10"/>
                  <a:gd name="T11" fmla="*/ 156 h 156"/>
                  <a:gd name="T12" fmla="*/ 0 w 10"/>
                  <a:gd name="T13" fmla="*/ 156 h 156"/>
                  <a:gd name="T14" fmla="*/ 0 w 10"/>
                  <a:gd name="T15" fmla="*/ 152 h 156"/>
                  <a:gd name="T16" fmla="*/ 4 w 10"/>
                  <a:gd name="T17" fmla="*/ 152 h 156"/>
                  <a:gd name="T18" fmla="*/ 0 w 10"/>
                  <a:gd name="T19" fmla="*/ 152 h 156"/>
                  <a:gd name="T20" fmla="*/ 0 w 10"/>
                  <a:gd name="T21" fmla="*/ 148 h 156"/>
                  <a:gd name="T22" fmla="*/ 2 w 10"/>
                  <a:gd name="T23" fmla="*/ 148 h 156"/>
                  <a:gd name="T24" fmla="*/ 2 w 10"/>
                  <a:gd name="T25" fmla="*/ 0 h 156"/>
                  <a:gd name="T26" fmla="*/ 4 w 10"/>
                  <a:gd name="T27" fmla="*/ 0 h 156"/>
                  <a:gd name="T28" fmla="*/ 10 w 10"/>
                  <a:gd name="T29" fmla="*/ 0 h 156"/>
                  <a:gd name="T30" fmla="*/ 8 w 10"/>
                  <a:gd name="T31" fmla="*/ 0 h 156"/>
                  <a:gd name="T32" fmla="*/ 8 w 10"/>
                  <a:gd name="T33" fmla="*/ 148 h 156"/>
                  <a:gd name="T34" fmla="*/ 10 w 10"/>
                  <a:gd name="T35" fmla="*/ 148 h 156"/>
                  <a:gd name="T36" fmla="*/ 10 w 10"/>
                  <a:gd name="T37" fmla="*/ 152 h 156"/>
                  <a:gd name="T38" fmla="*/ 6 w 10"/>
                  <a:gd name="T39" fmla="*/ 152 h 156"/>
                  <a:gd name="T40" fmla="*/ 6 w 10"/>
                  <a:gd name="T41" fmla="*/ 156 h 156"/>
                  <a:gd name="T42" fmla="*/ 4 w 10"/>
                  <a:gd name="T43" fmla="*/ 156 h 15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0"/>
                  <a:gd name="T67" fmla="*/ 0 h 156"/>
                  <a:gd name="T68" fmla="*/ 10 w 10"/>
                  <a:gd name="T69" fmla="*/ 156 h 15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0" h="156">
                    <a:moveTo>
                      <a:pt x="6" y="156"/>
                    </a:moveTo>
                    <a:lnTo>
                      <a:pt x="6" y="152"/>
                    </a:lnTo>
                    <a:lnTo>
                      <a:pt x="10" y="152"/>
                    </a:lnTo>
                    <a:lnTo>
                      <a:pt x="10" y="156"/>
                    </a:lnTo>
                    <a:lnTo>
                      <a:pt x="6" y="156"/>
                    </a:lnTo>
                    <a:close/>
                    <a:moveTo>
                      <a:pt x="4" y="156"/>
                    </a:moveTo>
                    <a:lnTo>
                      <a:pt x="0" y="156"/>
                    </a:lnTo>
                    <a:lnTo>
                      <a:pt x="0" y="152"/>
                    </a:lnTo>
                    <a:lnTo>
                      <a:pt x="4" y="152"/>
                    </a:lnTo>
                    <a:lnTo>
                      <a:pt x="0" y="152"/>
                    </a:lnTo>
                    <a:lnTo>
                      <a:pt x="0" y="148"/>
                    </a:lnTo>
                    <a:lnTo>
                      <a:pt x="2" y="148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8" y="148"/>
                    </a:lnTo>
                    <a:lnTo>
                      <a:pt x="10" y="148"/>
                    </a:lnTo>
                    <a:lnTo>
                      <a:pt x="10" y="152"/>
                    </a:lnTo>
                    <a:lnTo>
                      <a:pt x="6" y="152"/>
                    </a:lnTo>
                    <a:lnTo>
                      <a:pt x="6" y="156"/>
                    </a:lnTo>
                    <a:lnTo>
                      <a:pt x="4" y="156"/>
                    </a:lnTo>
                    <a:close/>
                  </a:path>
                </a:pathLst>
              </a:custGeom>
              <a:solidFill>
                <a:srgbClr val="3F3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50" name="Rectangle 182"/>
              <p:cNvSpPr>
                <a:spLocks noChangeArrowheads="1"/>
              </p:cNvSpPr>
              <p:nvPr/>
            </p:nvSpPr>
            <p:spPr bwMode="auto">
              <a:xfrm>
                <a:off x="4280" y="3076"/>
                <a:ext cx="4" cy="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51" name="Freeform 183"/>
              <p:cNvSpPr>
                <a:spLocks/>
              </p:cNvSpPr>
              <p:nvPr/>
            </p:nvSpPr>
            <p:spPr bwMode="auto">
              <a:xfrm>
                <a:off x="4274" y="2924"/>
                <a:ext cx="10" cy="156"/>
              </a:xfrm>
              <a:custGeom>
                <a:avLst/>
                <a:gdLst>
                  <a:gd name="T0" fmla="*/ 4 w 10"/>
                  <a:gd name="T1" fmla="*/ 156 h 156"/>
                  <a:gd name="T2" fmla="*/ 0 w 10"/>
                  <a:gd name="T3" fmla="*/ 156 h 156"/>
                  <a:gd name="T4" fmla="*/ 0 w 10"/>
                  <a:gd name="T5" fmla="*/ 152 h 156"/>
                  <a:gd name="T6" fmla="*/ 4 w 10"/>
                  <a:gd name="T7" fmla="*/ 152 h 156"/>
                  <a:gd name="T8" fmla="*/ 0 w 10"/>
                  <a:gd name="T9" fmla="*/ 152 h 156"/>
                  <a:gd name="T10" fmla="*/ 0 w 10"/>
                  <a:gd name="T11" fmla="*/ 148 h 156"/>
                  <a:gd name="T12" fmla="*/ 2 w 10"/>
                  <a:gd name="T13" fmla="*/ 148 h 156"/>
                  <a:gd name="T14" fmla="*/ 2 w 10"/>
                  <a:gd name="T15" fmla="*/ 0 h 156"/>
                  <a:gd name="T16" fmla="*/ 4 w 10"/>
                  <a:gd name="T17" fmla="*/ 0 h 156"/>
                  <a:gd name="T18" fmla="*/ 10 w 10"/>
                  <a:gd name="T19" fmla="*/ 0 h 156"/>
                  <a:gd name="T20" fmla="*/ 8 w 10"/>
                  <a:gd name="T21" fmla="*/ 0 h 156"/>
                  <a:gd name="T22" fmla="*/ 8 w 10"/>
                  <a:gd name="T23" fmla="*/ 148 h 156"/>
                  <a:gd name="T24" fmla="*/ 10 w 10"/>
                  <a:gd name="T25" fmla="*/ 148 h 156"/>
                  <a:gd name="T26" fmla="*/ 10 w 10"/>
                  <a:gd name="T27" fmla="*/ 152 h 156"/>
                  <a:gd name="T28" fmla="*/ 6 w 10"/>
                  <a:gd name="T29" fmla="*/ 152 h 156"/>
                  <a:gd name="T30" fmla="*/ 6 w 10"/>
                  <a:gd name="T31" fmla="*/ 156 h 156"/>
                  <a:gd name="T32" fmla="*/ 4 w 10"/>
                  <a:gd name="T33" fmla="*/ 156 h 15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0"/>
                  <a:gd name="T52" fmla="*/ 0 h 156"/>
                  <a:gd name="T53" fmla="*/ 10 w 10"/>
                  <a:gd name="T54" fmla="*/ 156 h 15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0" h="156">
                    <a:moveTo>
                      <a:pt x="4" y="156"/>
                    </a:moveTo>
                    <a:lnTo>
                      <a:pt x="0" y="156"/>
                    </a:lnTo>
                    <a:lnTo>
                      <a:pt x="0" y="152"/>
                    </a:lnTo>
                    <a:lnTo>
                      <a:pt x="4" y="152"/>
                    </a:lnTo>
                    <a:lnTo>
                      <a:pt x="0" y="152"/>
                    </a:lnTo>
                    <a:lnTo>
                      <a:pt x="0" y="148"/>
                    </a:lnTo>
                    <a:lnTo>
                      <a:pt x="2" y="148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8" y="148"/>
                    </a:lnTo>
                    <a:lnTo>
                      <a:pt x="10" y="148"/>
                    </a:lnTo>
                    <a:lnTo>
                      <a:pt x="10" y="152"/>
                    </a:lnTo>
                    <a:lnTo>
                      <a:pt x="6" y="152"/>
                    </a:lnTo>
                    <a:lnTo>
                      <a:pt x="6" y="156"/>
                    </a:lnTo>
                    <a:lnTo>
                      <a:pt x="4" y="15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52" name="Freeform 184"/>
              <p:cNvSpPr>
                <a:spLocks noEditPoints="1"/>
              </p:cNvSpPr>
              <p:nvPr/>
            </p:nvSpPr>
            <p:spPr bwMode="auto">
              <a:xfrm>
                <a:off x="4274" y="2916"/>
                <a:ext cx="412" cy="8"/>
              </a:xfrm>
              <a:custGeom>
                <a:avLst/>
                <a:gdLst>
                  <a:gd name="T0" fmla="*/ 408 w 412"/>
                  <a:gd name="T1" fmla="*/ 8 h 8"/>
                  <a:gd name="T2" fmla="*/ 408 w 412"/>
                  <a:gd name="T3" fmla="*/ 4 h 8"/>
                  <a:gd name="T4" fmla="*/ 412 w 412"/>
                  <a:gd name="T5" fmla="*/ 4 h 8"/>
                  <a:gd name="T6" fmla="*/ 412 w 412"/>
                  <a:gd name="T7" fmla="*/ 8 h 8"/>
                  <a:gd name="T8" fmla="*/ 408 w 412"/>
                  <a:gd name="T9" fmla="*/ 8 h 8"/>
                  <a:gd name="T10" fmla="*/ 4 w 412"/>
                  <a:gd name="T11" fmla="*/ 8 h 8"/>
                  <a:gd name="T12" fmla="*/ 0 w 412"/>
                  <a:gd name="T13" fmla="*/ 8 h 8"/>
                  <a:gd name="T14" fmla="*/ 0 w 412"/>
                  <a:gd name="T15" fmla="*/ 4 h 8"/>
                  <a:gd name="T16" fmla="*/ 4 w 412"/>
                  <a:gd name="T17" fmla="*/ 4 h 8"/>
                  <a:gd name="T18" fmla="*/ 0 w 412"/>
                  <a:gd name="T19" fmla="*/ 4 h 8"/>
                  <a:gd name="T20" fmla="*/ 0 w 412"/>
                  <a:gd name="T21" fmla="*/ 0 h 8"/>
                  <a:gd name="T22" fmla="*/ 4 w 412"/>
                  <a:gd name="T23" fmla="*/ 0 h 8"/>
                  <a:gd name="T24" fmla="*/ 408 w 412"/>
                  <a:gd name="T25" fmla="*/ 0 h 8"/>
                  <a:gd name="T26" fmla="*/ 408 w 412"/>
                  <a:gd name="T27" fmla="*/ 4 h 8"/>
                  <a:gd name="T28" fmla="*/ 408 w 412"/>
                  <a:gd name="T29" fmla="*/ 8 h 8"/>
                  <a:gd name="T30" fmla="*/ 4 w 412"/>
                  <a:gd name="T31" fmla="*/ 8 h 8"/>
                  <a:gd name="T32" fmla="*/ 408 w 412"/>
                  <a:gd name="T33" fmla="*/ 4 h 8"/>
                  <a:gd name="T34" fmla="*/ 408 w 412"/>
                  <a:gd name="T35" fmla="*/ 0 h 8"/>
                  <a:gd name="T36" fmla="*/ 412 w 412"/>
                  <a:gd name="T37" fmla="*/ 0 h 8"/>
                  <a:gd name="T38" fmla="*/ 412 w 412"/>
                  <a:gd name="T39" fmla="*/ 4 h 8"/>
                  <a:gd name="T40" fmla="*/ 408 w 412"/>
                  <a:gd name="T41" fmla="*/ 4 h 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412"/>
                  <a:gd name="T64" fmla="*/ 0 h 8"/>
                  <a:gd name="T65" fmla="*/ 412 w 412"/>
                  <a:gd name="T66" fmla="*/ 8 h 8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412" h="8">
                    <a:moveTo>
                      <a:pt x="408" y="8"/>
                    </a:moveTo>
                    <a:lnTo>
                      <a:pt x="408" y="4"/>
                    </a:lnTo>
                    <a:lnTo>
                      <a:pt x="412" y="4"/>
                    </a:lnTo>
                    <a:lnTo>
                      <a:pt x="412" y="8"/>
                    </a:lnTo>
                    <a:lnTo>
                      <a:pt x="408" y="8"/>
                    </a:lnTo>
                    <a:close/>
                    <a:moveTo>
                      <a:pt x="4" y="8"/>
                    </a:moveTo>
                    <a:lnTo>
                      <a:pt x="0" y="8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08" y="0"/>
                    </a:lnTo>
                    <a:lnTo>
                      <a:pt x="408" y="4"/>
                    </a:lnTo>
                    <a:lnTo>
                      <a:pt x="408" y="8"/>
                    </a:lnTo>
                    <a:lnTo>
                      <a:pt x="4" y="8"/>
                    </a:lnTo>
                    <a:close/>
                    <a:moveTo>
                      <a:pt x="408" y="4"/>
                    </a:moveTo>
                    <a:lnTo>
                      <a:pt x="408" y="0"/>
                    </a:lnTo>
                    <a:lnTo>
                      <a:pt x="412" y="0"/>
                    </a:lnTo>
                    <a:lnTo>
                      <a:pt x="412" y="4"/>
                    </a:lnTo>
                    <a:lnTo>
                      <a:pt x="408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53" name="Rectangle 185"/>
              <p:cNvSpPr>
                <a:spLocks noChangeArrowheads="1"/>
              </p:cNvSpPr>
              <p:nvPr/>
            </p:nvSpPr>
            <p:spPr bwMode="auto">
              <a:xfrm>
                <a:off x="4682" y="2920"/>
                <a:ext cx="4" cy="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54" name="Freeform 186"/>
              <p:cNvSpPr>
                <a:spLocks/>
              </p:cNvSpPr>
              <p:nvPr/>
            </p:nvSpPr>
            <p:spPr bwMode="auto">
              <a:xfrm>
                <a:off x="4274" y="2916"/>
                <a:ext cx="408" cy="8"/>
              </a:xfrm>
              <a:custGeom>
                <a:avLst/>
                <a:gdLst>
                  <a:gd name="T0" fmla="*/ 4 w 408"/>
                  <a:gd name="T1" fmla="*/ 8 h 8"/>
                  <a:gd name="T2" fmla="*/ 0 w 408"/>
                  <a:gd name="T3" fmla="*/ 8 h 8"/>
                  <a:gd name="T4" fmla="*/ 0 w 408"/>
                  <a:gd name="T5" fmla="*/ 4 h 8"/>
                  <a:gd name="T6" fmla="*/ 4 w 408"/>
                  <a:gd name="T7" fmla="*/ 4 h 8"/>
                  <a:gd name="T8" fmla="*/ 0 w 408"/>
                  <a:gd name="T9" fmla="*/ 4 h 8"/>
                  <a:gd name="T10" fmla="*/ 0 w 408"/>
                  <a:gd name="T11" fmla="*/ 0 h 8"/>
                  <a:gd name="T12" fmla="*/ 4 w 408"/>
                  <a:gd name="T13" fmla="*/ 0 h 8"/>
                  <a:gd name="T14" fmla="*/ 408 w 408"/>
                  <a:gd name="T15" fmla="*/ 0 h 8"/>
                  <a:gd name="T16" fmla="*/ 408 w 408"/>
                  <a:gd name="T17" fmla="*/ 4 h 8"/>
                  <a:gd name="T18" fmla="*/ 408 w 408"/>
                  <a:gd name="T19" fmla="*/ 8 h 8"/>
                  <a:gd name="T20" fmla="*/ 4 w 408"/>
                  <a:gd name="T21" fmla="*/ 8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08"/>
                  <a:gd name="T34" fmla="*/ 0 h 8"/>
                  <a:gd name="T35" fmla="*/ 408 w 408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08" h="8">
                    <a:moveTo>
                      <a:pt x="4" y="8"/>
                    </a:moveTo>
                    <a:lnTo>
                      <a:pt x="0" y="8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08" y="0"/>
                    </a:lnTo>
                    <a:lnTo>
                      <a:pt x="408" y="4"/>
                    </a:lnTo>
                    <a:lnTo>
                      <a:pt x="408" y="8"/>
                    </a:lnTo>
                    <a:lnTo>
                      <a:pt x="4" y="8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55" name="Rectangle 187"/>
              <p:cNvSpPr>
                <a:spLocks noChangeArrowheads="1"/>
              </p:cNvSpPr>
              <p:nvPr/>
            </p:nvSpPr>
            <p:spPr bwMode="auto">
              <a:xfrm>
                <a:off x="4682" y="2916"/>
                <a:ext cx="4" cy="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56" name="Freeform 188"/>
              <p:cNvSpPr>
                <a:spLocks noEditPoints="1"/>
              </p:cNvSpPr>
              <p:nvPr/>
            </p:nvSpPr>
            <p:spPr bwMode="auto">
              <a:xfrm>
                <a:off x="4332" y="2162"/>
                <a:ext cx="258" cy="104"/>
              </a:xfrm>
              <a:custGeom>
                <a:avLst/>
                <a:gdLst>
                  <a:gd name="T0" fmla="*/ 16 w 258"/>
                  <a:gd name="T1" fmla="*/ 98 h 104"/>
                  <a:gd name="T2" fmla="*/ 34 w 258"/>
                  <a:gd name="T3" fmla="*/ 104 h 104"/>
                  <a:gd name="T4" fmla="*/ 46 w 258"/>
                  <a:gd name="T5" fmla="*/ 102 h 104"/>
                  <a:gd name="T6" fmla="*/ 56 w 258"/>
                  <a:gd name="T7" fmla="*/ 94 h 104"/>
                  <a:gd name="T8" fmla="*/ 64 w 258"/>
                  <a:gd name="T9" fmla="*/ 72 h 104"/>
                  <a:gd name="T10" fmla="*/ 64 w 258"/>
                  <a:gd name="T11" fmla="*/ 48 h 104"/>
                  <a:gd name="T12" fmla="*/ 56 w 258"/>
                  <a:gd name="T13" fmla="*/ 36 h 104"/>
                  <a:gd name="T14" fmla="*/ 46 w 258"/>
                  <a:gd name="T15" fmla="*/ 28 h 104"/>
                  <a:gd name="T16" fmla="*/ 34 w 258"/>
                  <a:gd name="T17" fmla="*/ 26 h 104"/>
                  <a:gd name="T18" fmla="*/ 22 w 258"/>
                  <a:gd name="T19" fmla="*/ 28 h 104"/>
                  <a:gd name="T20" fmla="*/ 14 w 258"/>
                  <a:gd name="T21" fmla="*/ 0 h 104"/>
                  <a:gd name="T22" fmla="*/ 12 w 258"/>
                  <a:gd name="T23" fmla="*/ 102 h 104"/>
                  <a:gd name="T24" fmla="*/ 18 w 258"/>
                  <a:gd name="T25" fmla="*/ 44 h 104"/>
                  <a:gd name="T26" fmla="*/ 32 w 258"/>
                  <a:gd name="T27" fmla="*/ 36 h 104"/>
                  <a:gd name="T28" fmla="*/ 46 w 258"/>
                  <a:gd name="T29" fmla="*/ 44 h 104"/>
                  <a:gd name="T30" fmla="*/ 52 w 258"/>
                  <a:gd name="T31" fmla="*/ 64 h 104"/>
                  <a:gd name="T32" fmla="*/ 46 w 258"/>
                  <a:gd name="T33" fmla="*/ 86 h 104"/>
                  <a:gd name="T34" fmla="*/ 32 w 258"/>
                  <a:gd name="T35" fmla="*/ 94 h 104"/>
                  <a:gd name="T36" fmla="*/ 22 w 258"/>
                  <a:gd name="T37" fmla="*/ 92 h 104"/>
                  <a:gd name="T38" fmla="*/ 16 w 258"/>
                  <a:gd name="T39" fmla="*/ 84 h 104"/>
                  <a:gd name="T40" fmla="*/ 12 w 258"/>
                  <a:gd name="T41" fmla="*/ 64 h 104"/>
                  <a:gd name="T42" fmla="*/ 18 w 258"/>
                  <a:gd name="T43" fmla="*/ 44 h 104"/>
                  <a:gd name="T44" fmla="*/ 80 w 258"/>
                  <a:gd name="T45" fmla="*/ 0 h 104"/>
                  <a:gd name="T46" fmla="*/ 94 w 258"/>
                  <a:gd name="T47" fmla="*/ 102 h 104"/>
                  <a:gd name="T48" fmla="*/ 160 w 258"/>
                  <a:gd name="T49" fmla="*/ 28 h 104"/>
                  <a:gd name="T50" fmla="*/ 160 w 258"/>
                  <a:gd name="T51" fmla="*/ 76 h 104"/>
                  <a:gd name="T52" fmla="*/ 156 w 258"/>
                  <a:gd name="T53" fmla="*/ 86 h 104"/>
                  <a:gd name="T54" fmla="*/ 146 w 258"/>
                  <a:gd name="T55" fmla="*/ 92 h 104"/>
                  <a:gd name="T56" fmla="*/ 136 w 258"/>
                  <a:gd name="T57" fmla="*/ 92 h 104"/>
                  <a:gd name="T58" fmla="*/ 128 w 258"/>
                  <a:gd name="T59" fmla="*/ 86 h 104"/>
                  <a:gd name="T60" fmla="*/ 126 w 258"/>
                  <a:gd name="T61" fmla="*/ 68 h 104"/>
                  <a:gd name="T62" fmla="*/ 112 w 258"/>
                  <a:gd name="T63" fmla="*/ 74 h 104"/>
                  <a:gd name="T64" fmla="*/ 114 w 258"/>
                  <a:gd name="T65" fmla="*/ 86 h 104"/>
                  <a:gd name="T66" fmla="*/ 120 w 258"/>
                  <a:gd name="T67" fmla="*/ 98 h 104"/>
                  <a:gd name="T68" fmla="*/ 132 w 258"/>
                  <a:gd name="T69" fmla="*/ 104 h 104"/>
                  <a:gd name="T70" fmla="*/ 146 w 258"/>
                  <a:gd name="T71" fmla="*/ 104 h 104"/>
                  <a:gd name="T72" fmla="*/ 162 w 258"/>
                  <a:gd name="T73" fmla="*/ 92 h 104"/>
                  <a:gd name="T74" fmla="*/ 174 w 258"/>
                  <a:gd name="T75" fmla="*/ 102 h 104"/>
                  <a:gd name="T76" fmla="*/ 230 w 258"/>
                  <a:gd name="T77" fmla="*/ 92 h 104"/>
                  <a:gd name="T78" fmla="*/ 216 w 258"/>
                  <a:gd name="T79" fmla="*/ 92 h 104"/>
                  <a:gd name="T80" fmla="*/ 204 w 258"/>
                  <a:gd name="T81" fmla="*/ 80 h 104"/>
                  <a:gd name="T82" fmla="*/ 258 w 258"/>
                  <a:gd name="T83" fmla="*/ 68 h 104"/>
                  <a:gd name="T84" fmla="*/ 256 w 258"/>
                  <a:gd name="T85" fmla="*/ 56 h 104"/>
                  <a:gd name="T86" fmla="*/ 248 w 258"/>
                  <a:gd name="T87" fmla="*/ 36 h 104"/>
                  <a:gd name="T88" fmla="*/ 238 w 258"/>
                  <a:gd name="T89" fmla="*/ 28 h 104"/>
                  <a:gd name="T90" fmla="*/ 224 w 258"/>
                  <a:gd name="T91" fmla="*/ 26 h 104"/>
                  <a:gd name="T92" fmla="*/ 204 w 258"/>
                  <a:gd name="T93" fmla="*/ 32 h 104"/>
                  <a:gd name="T94" fmla="*/ 194 w 258"/>
                  <a:gd name="T95" fmla="*/ 42 h 104"/>
                  <a:gd name="T96" fmla="*/ 188 w 258"/>
                  <a:gd name="T97" fmla="*/ 66 h 104"/>
                  <a:gd name="T98" fmla="*/ 192 w 258"/>
                  <a:gd name="T99" fmla="*/ 82 h 104"/>
                  <a:gd name="T100" fmla="*/ 198 w 258"/>
                  <a:gd name="T101" fmla="*/ 94 h 104"/>
                  <a:gd name="T102" fmla="*/ 216 w 258"/>
                  <a:gd name="T103" fmla="*/ 104 h 104"/>
                  <a:gd name="T104" fmla="*/ 236 w 258"/>
                  <a:gd name="T105" fmla="*/ 102 h 104"/>
                  <a:gd name="T106" fmla="*/ 252 w 258"/>
                  <a:gd name="T107" fmla="*/ 90 h 104"/>
                  <a:gd name="T108" fmla="*/ 244 w 258"/>
                  <a:gd name="T109" fmla="*/ 78 h 104"/>
                  <a:gd name="T110" fmla="*/ 236 w 258"/>
                  <a:gd name="T111" fmla="*/ 90 h 104"/>
                  <a:gd name="T112" fmla="*/ 216 w 258"/>
                  <a:gd name="T113" fmla="*/ 38 h 104"/>
                  <a:gd name="T114" fmla="*/ 232 w 258"/>
                  <a:gd name="T115" fmla="*/ 38 h 104"/>
                  <a:gd name="T116" fmla="*/ 242 w 258"/>
                  <a:gd name="T117" fmla="*/ 50 h 104"/>
                  <a:gd name="T118" fmla="*/ 202 w 258"/>
                  <a:gd name="T119" fmla="*/ 58 h 104"/>
                  <a:gd name="T120" fmla="*/ 208 w 258"/>
                  <a:gd name="T121" fmla="*/ 42 h 10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58"/>
                  <a:gd name="T184" fmla="*/ 0 h 104"/>
                  <a:gd name="T185" fmla="*/ 258 w 258"/>
                  <a:gd name="T186" fmla="*/ 104 h 10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58" h="104">
                    <a:moveTo>
                      <a:pt x="12" y="92"/>
                    </a:moveTo>
                    <a:lnTo>
                      <a:pt x="12" y="92"/>
                    </a:lnTo>
                    <a:lnTo>
                      <a:pt x="16" y="98"/>
                    </a:lnTo>
                    <a:lnTo>
                      <a:pt x="22" y="102"/>
                    </a:lnTo>
                    <a:lnTo>
                      <a:pt x="26" y="104"/>
                    </a:lnTo>
                    <a:lnTo>
                      <a:pt x="34" y="104"/>
                    </a:lnTo>
                    <a:lnTo>
                      <a:pt x="40" y="104"/>
                    </a:lnTo>
                    <a:lnTo>
                      <a:pt x="46" y="102"/>
                    </a:lnTo>
                    <a:lnTo>
                      <a:pt x="50" y="98"/>
                    </a:lnTo>
                    <a:lnTo>
                      <a:pt x="56" y="94"/>
                    </a:lnTo>
                    <a:lnTo>
                      <a:pt x="60" y="88"/>
                    </a:lnTo>
                    <a:lnTo>
                      <a:pt x="62" y="80"/>
                    </a:lnTo>
                    <a:lnTo>
                      <a:pt x="64" y="72"/>
                    </a:lnTo>
                    <a:lnTo>
                      <a:pt x="66" y="64"/>
                    </a:lnTo>
                    <a:lnTo>
                      <a:pt x="64" y="48"/>
                    </a:lnTo>
                    <a:lnTo>
                      <a:pt x="60" y="42"/>
                    </a:lnTo>
                    <a:lnTo>
                      <a:pt x="56" y="36"/>
                    </a:lnTo>
                    <a:lnTo>
                      <a:pt x="52" y="32"/>
                    </a:lnTo>
                    <a:lnTo>
                      <a:pt x="46" y="28"/>
                    </a:lnTo>
                    <a:lnTo>
                      <a:pt x="40" y="26"/>
                    </a:lnTo>
                    <a:lnTo>
                      <a:pt x="34" y="26"/>
                    </a:lnTo>
                    <a:lnTo>
                      <a:pt x="28" y="26"/>
                    </a:lnTo>
                    <a:lnTo>
                      <a:pt x="22" y="28"/>
                    </a:lnTo>
                    <a:lnTo>
                      <a:pt x="18" y="32"/>
                    </a:lnTo>
                    <a:lnTo>
                      <a:pt x="14" y="36"/>
                    </a:lnTo>
                    <a:lnTo>
                      <a:pt x="14" y="0"/>
                    </a:lnTo>
                    <a:lnTo>
                      <a:pt x="0" y="0"/>
                    </a:lnTo>
                    <a:lnTo>
                      <a:pt x="0" y="102"/>
                    </a:lnTo>
                    <a:lnTo>
                      <a:pt x="12" y="102"/>
                    </a:lnTo>
                    <a:lnTo>
                      <a:pt x="12" y="92"/>
                    </a:lnTo>
                    <a:close/>
                    <a:moveTo>
                      <a:pt x="18" y="44"/>
                    </a:moveTo>
                    <a:lnTo>
                      <a:pt x="18" y="44"/>
                    </a:lnTo>
                    <a:lnTo>
                      <a:pt x="24" y="38"/>
                    </a:lnTo>
                    <a:lnTo>
                      <a:pt x="32" y="36"/>
                    </a:lnTo>
                    <a:lnTo>
                      <a:pt x="40" y="38"/>
                    </a:lnTo>
                    <a:lnTo>
                      <a:pt x="46" y="44"/>
                    </a:lnTo>
                    <a:lnTo>
                      <a:pt x="50" y="52"/>
                    </a:lnTo>
                    <a:lnTo>
                      <a:pt x="52" y="64"/>
                    </a:lnTo>
                    <a:lnTo>
                      <a:pt x="50" y="78"/>
                    </a:lnTo>
                    <a:lnTo>
                      <a:pt x="46" y="86"/>
                    </a:lnTo>
                    <a:lnTo>
                      <a:pt x="40" y="92"/>
                    </a:lnTo>
                    <a:lnTo>
                      <a:pt x="32" y="94"/>
                    </a:lnTo>
                    <a:lnTo>
                      <a:pt x="28" y="92"/>
                    </a:lnTo>
                    <a:lnTo>
                      <a:pt x="22" y="92"/>
                    </a:lnTo>
                    <a:lnTo>
                      <a:pt x="20" y="88"/>
                    </a:lnTo>
                    <a:lnTo>
                      <a:pt x="16" y="84"/>
                    </a:lnTo>
                    <a:lnTo>
                      <a:pt x="14" y="76"/>
                    </a:lnTo>
                    <a:lnTo>
                      <a:pt x="12" y="64"/>
                    </a:lnTo>
                    <a:lnTo>
                      <a:pt x="14" y="52"/>
                    </a:lnTo>
                    <a:lnTo>
                      <a:pt x="18" y="44"/>
                    </a:lnTo>
                    <a:close/>
                    <a:moveTo>
                      <a:pt x="94" y="102"/>
                    </a:moveTo>
                    <a:lnTo>
                      <a:pt x="94" y="0"/>
                    </a:lnTo>
                    <a:lnTo>
                      <a:pt x="80" y="0"/>
                    </a:lnTo>
                    <a:lnTo>
                      <a:pt x="80" y="102"/>
                    </a:lnTo>
                    <a:lnTo>
                      <a:pt x="94" y="102"/>
                    </a:lnTo>
                    <a:close/>
                    <a:moveTo>
                      <a:pt x="174" y="102"/>
                    </a:moveTo>
                    <a:lnTo>
                      <a:pt x="174" y="28"/>
                    </a:lnTo>
                    <a:lnTo>
                      <a:pt x="160" y="28"/>
                    </a:lnTo>
                    <a:lnTo>
                      <a:pt x="160" y="68"/>
                    </a:lnTo>
                    <a:lnTo>
                      <a:pt x="160" y="76"/>
                    </a:lnTo>
                    <a:lnTo>
                      <a:pt x="158" y="82"/>
                    </a:lnTo>
                    <a:lnTo>
                      <a:pt x="156" y="86"/>
                    </a:lnTo>
                    <a:lnTo>
                      <a:pt x="152" y="90"/>
                    </a:lnTo>
                    <a:lnTo>
                      <a:pt x="146" y="92"/>
                    </a:lnTo>
                    <a:lnTo>
                      <a:pt x="140" y="94"/>
                    </a:lnTo>
                    <a:lnTo>
                      <a:pt x="136" y="92"/>
                    </a:lnTo>
                    <a:lnTo>
                      <a:pt x="132" y="90"/>
                    </a:lnTo>
                    <a:lnTo>
                      <a:pt x="128" y="86"/>
                    </a:lnTo>
                    <a:lnTo>
                      <a:pt x="126" y="82"/>
                    </a:lnTo>
                    <a:lnTo>
                      <a:pt x="126" y="68"/>
                    </a:lnTo>
                    <a:lnTo>
                      <a:pt x="126" y="28"/>
                    </a:lnTo>
                    <a:lnTo>
                      <a:pt x="112" y="28"/>
                    </a:lnTo>
                    <a:lnTo>
                      <a:pt x="112" y="74"/>
                    </a:lnTo>
                    <a:lnTo>
                      <a:pt x="114" y="86"/>
                    </a:lnTo>
                    <a:lnTo>
                      <a:pt x="118" y="96"/>
                    </a:lnTo>
                    <a:lnTo>
                      <a:pt x="120" y="98"/>
                    </a:lnTo>
                    <a:lnTo>
                      <a:pt x="126" y="102"/>
                    </a:lnTo>
                    <a:lnTo>
                      <a:pt x="132" y="104"/>
                    </a:lnTo>
                    <a:lnTo>
                      <a:pt x="138" y="104"/>
                    </a:lnTo>
                    <a:lnTo>
                      <a:pt x="146" y="104"/>
                    </a:lnTo>
                    <a:lnTo>
                      <a:pt x="152" y="100"/>
                    </a:lnTo>
                    <a:lnTo>
                      <a:pt x="158" y="96"/>
                    </a:lnTo>
                    <a:lnTo>
                      <a:pt x="162" y="92"/>
                    </a:lnTo>
                    <a:lnTo>
                      <a:pt x="162" y="102"/>
                    </a:lnTo>
                    <a:lnTo>
                      <a:pt x="174" y="102"/>
                    </a:lnTo>
                    <a:close/>
                    <a:moveTo>
                      <a:pt x="236" y="90"/>
                    </a:moveTo>
                    <a:lnTo>
                      <a:pt x="236" y="90"/>
                    </a:lnTo>
                    <a:lnTo>
                      <a:pt x="230" y="92"/>
                    </a:lnTo>
                    <a:lnTo>
                      <a:pt x="224" y="94"/>
                    </a:lnTo>
                    <a:lnTo>
                      <a:pt x="216" y="92"/>
                    </a:lnTo>
                    <a:lnTo>
                      <a:pt x="208" y="88"/>
                    </a:lnTo>
                    <a:lnTo>
                      <a:pt x="204" y="80"/>
                    </a:lnTo>
                    <a:lnTo>
                      <a:pt x="202" y="68"/>
                    </a:lnTo>
                    <a:lnTo>
                      <a:pt x="258" y="68"/>
                    </a:lnTo>
                    <a:lnTo>
                      <a:pt x="258" y="64"/>
                    </a:lnTo>
                    <a:lnTo>
                      <a:pt x="256" y="56"/>
                    </a:lnTo>
                    <a:lnTo>
                      <a:pt x="256" y="48"/>
                    </a:lnTo>
                    <a:lnTo>
                      <a:pt x="252" y="42"/>
                    </a:lnTo>
                    <a:lnTo>
                      <a:pt x="248" y="36"/>
                    </a:lnTo>
                    <a:lnTo>
                      <a:pt x="242" y="32"/>
                    </a:lnTo>
                    <a:lnTo>
                      <a:pt x="238" y="28"/>
                    </a:lnTo>
                    <a:lnTo>
                      <a:pt x="230" y="26"/>
                    </a:lnTo>
                    <a:lnTo>
                      <a:pt x="224" y="26"/>
                    </a:lnTo>
                    <a:lnTo>
                      <a:pt x="216" y="26"/>
                    </a:lnTo>
                    <a:lnTo>
                      <a:pt x="210" y="28"/>
                    </a:lnTo>
                    <a:lnTo>
                      <a:pt x="204" y="32"/>
                    </a:lnTo>
                    <a:lnTo>
                      <a:pt x="198" y="36"/>
                    </a:lnTo>
                    <a:lnTo>
                      <a:pt x="194" y="42"/>
                    </a:lnTo>
                    <a:lnTo>
                      <a:pt x="192" y="48"/>
                    </a:lnTo>
                    <a:lnTo>
                      <a:pt x="190" y="56"/>
                    </a:lnTo>
                    <a:lnTo>
                      <a:pt x="188" y="66"/>
                    </a:lnTo>
                    <a:lnTo>
                      <a:pt x="190" y="74"/>
                    </a:lnTo>
                    <a:lnTo>
                      <a:pt x="192" y="82"/>
                    </a:lnTo>
                    <a:lnTo>
                      <a:pt x="194" y="88"/>
                    </a:lnTo>
                    <a:lnTo>
                      <a:pt x="198" y="94"/>
                    </a:lnTo>
                    <a:lnTo>
                      <a:pt x="204" y="98"/>
                    </a:lnTo>
                    <a:lnTo>
                      <a:pt x="210" y="102"/>
                    </a:lnTo>
                    <a:lnTo>
                      <a:pt x="216" y="104"/>
                    </a:lnTo>
                    <a:lnTo>
                      <a:pt x="224" y="104"/>
                    </a:lnTo>
                    <a:lnTo>
                      <a:pt x="236" y="102"/>
                    </a:lnTo>
                    <a:lnTo>
                      <a:pt x="246" y="98"/>
                    </a:lnTo>
                    <a:lnTo>
                      <a:pt x="252" y="90"/>
                    </a:lnTo>
                    <a:lnTo>
                      <a:pt x="258" y="80"/>
                    </a:lnTo>
                    <a:lnTo>
                      <a:pt x="244" y="78"/>
                    </a:lnTo>
                    <a:lnTo>
                      <a:pt x="240" y="86"/>
                    </a:lnTo>
                    <a:lnTo>
                      <a:pt x="236" y="90"/>
                    </a:lnTo>
                    <a:close/>
                    <a:moveTo>
                      <a:pt x="208" y="42"/>
                    </a:moveTo>
                    <a:lnTo>
                      <a:pt x="208" y="42"/>
                    </a:lnTo>
                    <a:lnTo>
                      <a:pt x="216" y="38"/>
                    </a:lnTo>
                    <a:lnTo>
                      <a:pt x="224" y="36"/>
                    </a:lnTo>
                    <a:lnTo>
                      <a:pt x="232" y="38"/>
                    </a:lnTo>
                    <a:lnTo>
                      <a:pt x="240" y="44"/>
                    </a:lnTo>
                    <a:lnTo>
                      <a:pt x="242" y="50"/>
                    </a:lnTo>
                    <a:lnTo>
                      <a:pt x="244" y="58"/>
                    </a:lnTo>
                    <a:lnTo>
                      <a:pt x="202" y="58"/>
                    </a:lnTo>
                    <a:lnTo>
                      <a:pt x="204" y="48"/>
                    </a:lnTo>
                    <a:lnTo>
                      <a:pt x="208" y="4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57" name="Freeform 189"/>
              <p:cNvSpPr>
                <a:spLocks noEditPoints="1"/>
              </p:cNvSpPr>
              <p:nvPr/>
            </p:nvSpPr>
            <p:spPr bwMode="auto">
              <a:xfrm>
                <a:off x="4322" y="2308"/>
                <a:ext cx="130" cy="106"/>
              </a:xfrm>
              <a:custGeom>
                <a:avLst/>
                <a:gdLst>
                  <a:gd name="T0" fmla="*/ 10 w 130"/>
                  <a:gd name="T1" fmla="*/ 96 h 106"/>
                  <a:gd name="T2" fmla="*/ 22 w 130"/>
                  <a:gd name="T3" fmla="*/ 102 h 106"/>
                  <a:gd name="T4" fmla="*/ 36 w 130"/>
                  <a:gd name="T5" fmla="*/ 106 h 106"/>
                  <a:gd name="T6" fmla="*/ 46 w 130"/>
                  <a:gd name="T7" fmla="*/ 104 h 106"/>
                  <a:gd name="T8" fmla="*/ 54 w 130"/>
                  <a:gd name="T9" fmla="*/ 100 h 106"/>
                  <a:gd name="T10" fmla="*/ 66 w 130"/>
                  <a:gd name="T11" fmla="*/ 88 h 106"/>
                  <a:gd name="T12" fmla="*/ 70 w 130"/>
                  <a:gd name="T13" fmla="*/ 78 h 106"/>
                  <a:gd name="T14" fmla="*/ 70 w 130"/>
                  <a:gd name="T15" fmla="*/ 66 h 106"/>
                  <a:gd name="T16" fmla="*/ 68 w 130"/>
                  <a:gd name="T17" fmla="*/ 50 h 106"/>
                  <a:gd name="T18" fmla="*/ 60 w 130"/>
                  <a:gd name="T19" fmla="*/ 38 h 106"/>
                  <a:gd name="T20" fmla="*/ 56 w 130"/>
                  <a:gd name="T21" fmla="*/ 32 h 106"/>
                  <a:gd name="T22" fmla="*/ 42 w 130"/>
                  <a:gd name="T23" fmla="*/ 28 h 106"/>
                  <a:gd name="T24" fmla="*/ 36 w 130"/>
                  <a:gd name="T25" fmla="*/ 28 h 106"/>
                  <a:gd name="T26" fmla="*/ 12 w 130"/>
                  <a:gd name="T27" fmla="*/ 36 h 106"/>
                  <a:gd name="T28" fmla="*/ 8 w 130"/>
                  <a:gd name="T29" fmla="*/ 42 h 106"/>
                  <a:gd name="T30" fmla="*/ 2 w 130"/>
                  <a:gd name="T31" fmla="*/ 56 h 106"/>
                  <a:gd name="T32" fmla="*/ 0 w 130"/>
                  <a:gd name="T33" fmla="*/ 66 h 106"/>
                  <a:gd name="T34" fmla="*/ 4 w 130"/>
                  <a:gd name="T35" fmla="*/ 82 h 106"/>
                  <a:gd name="T36" fmla="*/ 10 w 130"/>
                  <a:gd name="T37" fmla="*/ 96 h 106"/>
                  <a:gd name="T38" fmla="*/ 20 w 130"/>
                  <a:gd name="T39" fmla="*/ 44 h 106"/>
                  <a:gd name="T40" fmla="*/ 26 w 130"/>
                  <a:gd name="T41" fmla="*/ 40 h 106"/>
                  <a:gd name="T42" fmla="*/ 36 w 130"/>
                  <a:gd name="T43" fmla="*/ 38 h 106"/>
                  <a:gd name="T44" fmla="*/ 52 w 130"/>
                  <a:gd name="T45" fmla="*/ 44 h 106"/>
                  <a:gd name="T46" fmla="*/ 56 w 130"/>
                  <a:gd name="T47" fmla="*/ 54 h 106"/>
                  <a:gd name="T48" fmla="*/ 58 w 130"/>
                  <a:gd name="T49" fmla="*/ 66 h 106"/>
                  <a:gd name="T50" fmla="*/ 52 w 130"/>
                  <a:gd name="T51" fmla="*/ 88 h 106"/>
                  <a:gd name="T52" fmla="*/ 44 w 130"/>
                  <a:gd name="T53" fmla="*/ 94 h 106"/>
                  <a:gd name="T54" fmla="*/ 36 w 130"/>
                  <a:gd name="T55" fmla="*/ 94 h 106"/>
                  <a:gd name="T56" fmla="*/ 20 w 130"/>
                  <a:gd name="T57" fmla="*/ 88 h 106"/>
                  <a:gd name="T58" fmla="*/ 16 w 130"/>
                  <a:gd name="T59" fmla="*/ 78 h 106"/>
                  <a:gd name="T60" fmla="*/ 14 w 130"/>
                  <a:gd name="T61" fmla="*/ 66 h 106"/>
                  <a:gd name="T62" fmla="*/ 20 w 130"/>
                  <a:gd name="T63" fmla="*/ 44 h 106"/>
                  <a:gd name="T64" fmla="*/ 98 w 130"/>
                  <a:gd name="T65" fmla="*/ 14 h 106"/>
                  <a:gd name="T66" fmla="*/ 86 w 130"/>
                  <a:gd name="T67" fmla="*/ 0 h 106"/>
                  <a:gd name="T68" fmla="*/ 98 w 130"/>
                  <a:gd name="T69" fmla="*/ 14 h 106"/>
                  <a:gd name="T70" fmla="*/ 98 w 130"/>
                  <a:gd name="T71" fmla="*/ 104 h 106"/>
                  <a:gd name="T72" fmla="*/ 86 w 130"/>
                  <a:gd name="T73" fmla="*/ 28 h 106"/>
                  <a:gd name="T74" fmla="*/ 98 w 130"/>
                  <a:gd name="T75" fmla="*/ 104 h 106"/>
                  <a:gd name="T76" fmla="*/ 130 w 130"/>
                  <a:gd name="T77" fmla="*/ 104 h 106"/>
                  <a:gd name="T78" fmla="*/ 118 w 130"/>
                  <a:gd name="T79" fmla="*/ 0 h 106"/>
                  <a:gd name="T80" fmla="*/ 130 w 130"/>
                  <a:gd name="T81" fmla="*/ 104 h 10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30"/>
                  <a:gd name="T124" fmla="*/ 0 h 106"/>
                  <a:gd name="T125" fmla="*/ 130 w 130"/>
                  <a:gd name="T126" fmla="*/ 106 h 10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30" h="106">
                    <a:moveTo>
                      <a:pt x="10" y="96"/>
                    </a:moveTo>
                    <a:lnTo>
                      <a:pt x="10" y="96"/>
                    </a:lnTo>
                    <a:lnTo>
                      <a:pt x="16" y="100"/>
                    </a:lnTo>
                    <a:lnTo>
                      <a:pt x="22" y="102"/>
                    </a:lnTo>
                    <a:lnTo>
                      <a:pt x="28" y="104"/>
                    </a:lnTo>
                    <a:lnTo>
                      <a:pt x="36" y="106"/>
                    </a:lnTo>
                    <a:lnTo>
                      <a:pt x="46" y="104"/>
                    </a:lnTo>
                    <a:lnTo>
                      <a:pt x="54" y="100"/>
                    </a:lnTo>
                    <a:lnTo>
                      <a:pt x="60" y="96"/>
                    </a:lnTo>
                    <a:lnTo>
                      <a:pt x="66" y="88"/>
                    </a:lnTo>
                    <a:lnTo>
                      <a:pt x="70" y="78"/>
                    </a:lnTo>
                    <a:lnTo>
                      <a:pt x="70" y="66"/>
                    </a:lnTo>
                    <a:lnTo>
                      <a:pt x="70" y="56"/>
                    </a:lnTo>
                    <a:lnTo>
                      <a:pt x="68" y="50"/>
                    </a:lnTo>
                    <a:lnTo>
                      <a:pt x="66" y="42"/>
                    </a:lnTo>
                    <a:lnTo>
                      <a:pt x="60" y="38"/>
                    </a:lnTo>
                    <a:lnTo>
                      <a:pt x="56" y="32"/>
                    </a:lnTo>
                    <a:lnTo>
                      <a:pt x="50" y="30"/>
                    </a:lnTo>
                    <a:lnTo>
                      <a:pt x="42" y="28"/>
                    </a:lnTo>
                    <a:lnTo>
                      <a:pt x="36" y="28"/>
                    </a:lnTo>
                    <a:lnTo>
                      <a:pt x="22" y="30"/>
                    </a:lnTo>
                    <a:lnTo>
                      <a:pt x="12" y="36"/>
                    </a:lnTo>
                    <a:lnTo>
                      <a:pt x="8" y="42"/>
                    </a:lnTo>
                    <a:lnTo>
                      <a:pt x="4" y="48"/>
                    </a:lnTo>
                    <a:lnTo>
                      <a:pt x="2" y="56"/>
                    </a:lnTo>
                    <a:lnTo>
                      <a:pt x="0" y="66"/>
                    </a:lnTo>
                    <a:lnTo>
                      <a:pt x="2" y="76"/>
                    </a:lnTo>
                    <a:lnTo>
                      <a:pt x="4" y="82"/>
                    </a:lnTo>
                    <a:lnTo>
                      <a:pt x="6" y="90"/>
                    </a:lnTo>
                    <a:lnTo>
                      <a:pt x="10" y="96"/>
                    </a:lnTo>
                    <a:close/>
                    <a:moveTo>
                      <a:pt x="20" y="44"/>
                    </a:moveTo>
                    <a:lnTo>
                      <a:pt x="20" y="44"/>
                    </a:lnTo>
                    <a:lnTo>
                      <a:pt x="26" y="40"/>
                    </a:lnTo>
                    <a:lnTo>
                      <a:pt x="36" y="38"/>
                    </a:lnTo>
                    <a:lnTo>
                      <a:pt x="44" y="40"/>
                    </a:lnTo>
                    <a:lnTo>
                      <a:pt x="52" y="44"/>
                    </a:lnTo>
                    <a:lnTo>
                      <a:pt x="56" y="54"/>
                    </a:lnTo>
                    <a:lnTo>
                      <a:pt x="58" y="66"/>
                    </a:lnTo>
                    <a:lnTo>
                      <a:pt x="56" y="78"/>
                    </a:lnTo>
                    <a:lnTo>
                      <a:pt x="52" y="88"/>
                    </a:lnTo>
                    <a:lnTo>
                      <a:pt x="44" y="94"/>
                    </a:lnTo>
                    <a:lnTo>
                      <a:pt x="36" y="94"/>
                    </a:lnTo>
                    <a:lnTo>
                      <a:pt x="26" y="94"/>
                    </a:lnTo>
                    <a:lnTo>
                      <a:pt x="20" y="88"/>
                    </a:lnTo>
                    <a:lnTo>
                      <a:pt x="16" y="78"/>
                    </a:lnTo>
                    <a:lnTo>
                      <a:pt x="14" y="66"/>
                    </a:lnTo>
                    <a:lnTo>
                      <a:pt x="16" y="54"/>
                    </a:lnTo>
                    <a:lnTo>
                      <a:pt x="20" y="44"/>
                    </a:lnTo>
                    <a:close/>
                    <a:moveTo>
                      <a:pt x="98" y="14"/>
                    </a:moveTo>
                    <a:lnTo>
                      <a:pt x="98" y="0"/>
                    </a:lnTo>
                    <a:lnTo>
                      <a:pt x="86" y="0"/>
                    </a:lnTo>
                    <a:lnTo>
                      <a:pt x="86" y="14"/>
                    </a:lnTo>
                    <a:lnTo>
                      <a:pt x="98" y="14"/>
                    </a:lnTo>
                    <a:close/>
                    <a:moveTo>
                      <a:pt x="98" y="104"/>
                    </a:moveTo>
                    <a:lnTo>
                      <a:pt x="98" y="28"/>
                    </a:lnTo>
                    <a:lnTo>
                      <a:pt x="86" y="28"/>
                    </a:lnTo>
                    <a:lnTo>
                      <a:pt x="86" y="104"/>
                    </a:lnTo>
                    <a:lnTo>
                      <a:pt x="98" y="104"/>
                    </a:lnTo>
                    <a:close/>
                    <a:moveTo>
                      <a:pt x="130" y="104"/>
                    </a:moveTo>
                    <a:lnTo>
                      <a:pt x="130" y="0"/>
                    </a:lnTo>
                    <a:lnTo>
                      <a:pt x="118" y="0"/>
                    </a:lnTo>
                    <a:lnTo>
                      <a:pt x="118" y="104"/>
                    </a:lnTo>
                    <a:lnTo>
                      <a:pt x="130" y="10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58" name="Freeform 190"/>
              <p:cNvSpPr>
                <a:spLocks noEditPoints="1"/>
              </p:cNvSpPr>
              <p:nvPr/>
            </p:nvSpPr>
            <p:spPr bwMode="auto">
              <a:xfrm>
                <a:off x="4332" y="2466"/>
                <a:ext cx="286" cy="134"/>
              </a:xfrm>
              <a:custGeom>
                <a:avLst/>
                <a:gdLst>
                  <a:gd name="T0" fmla="*/ 26 w 286"/>
                  <a:gd name="T1" fmla="*/ 8 h 134"/>
                  <a:gd name="T2" fmla="*/ 0 w 286"/>
                  <a:gd name="T3" fmla="*/ 26 h 134"/>
                  <a:gd name="T4" fmla="*/ 14 w 286"/>
                  <a:gd name="T5" fmla="*/ 32 h 134"/>
                  <a:gd name="T6" fmla="*/ 38 w 286"/>
                  <a:gd name="T7" fmla="*/ 0 h 134"/>
                  <a:gd name="T8" fmla="*/ 130 w 286"/>
                  <a:gd name="T9" fmla="*/ 134 h 134"/>
                  <a:gd name="T10" fmla="*/ 160 w 286"/>
                  <a:gd name="T11" fmla="*/ 130 h 134"/>
                  <a:gd name="T12" fmla="*/ 172 w 286"/>
                  <a:gd name="T13" fmla="*/ 120 h 134"/>
                  <a:gd name="T14" fmla="*/ 164 w 286"/>
                  <a:gd name="T15" fmla="*/ 30 h 134"/>
                  <a:gd name="T16" fmla="*/ 154 w 286"/>
                  <a:gd name="T17" fmla="*/ 30 h 134"/>
                  <a:gd name="T18" fmla="*/ 132 w 286"/>
                  <a:gd name="T19" fmla="*/ 30 h 134"/>
                  <a:gd name="T20" fmla="*/ 114 w 286"/>
                  <a:gd name="T21" fmla="*/ 48 h 134"/>
                  <a:gd name="T22" fmla="*/ 110 w 286"/>
                  <a:gd name="T23" fmla="*/ 66 h 134"/>
                  <a:gd name="T24" fmla="*/ 122 w 286"/>
                  <a:gd name="T25" fmla="*/ 98 h 134"/>
                  <a:gd name="T26" fmla="*/ 142 w 286"/>
                  <a:gd name="T27" fmla="*/ 104 h 134"/>
                  <a:gd name="T28" fmla="*/ 162 w 286"/>
                  <a:gd name="T29" fmla="*/ 94 h 134"/>
                  <a:gd name="T30" fmla="*/ 158 w 286"/>
                  <a:gd name="T31" fmla="*/ 116 h 134"/>
                  <a:gd name="T32" fmla="*/ 142 w 286"/>
                  <a:gd name="T33" fmla="*/ 124 h 134"/>
                  <a:gd name="T34" fmla="*/ 128 w 286"/>
                  <a:gd name="T35" fmla="*/ 120 h 134"/>
                  <a:gd name="T36" fmla="*/ 112 w 286"/>
                  <a:gd name="T37" fmla="*/ 110 h 134"/>
                  <a:gd name="T38" fmla="*/ 120 w 286"/>
                  <a:gd name="T39" fmla="*/ 128 h 134"/>
                  <a:gd name="T40" fmla="*/ 142 w 286"/>
                  <a:gd name="T41" fmla="*/ 38 h 134"/>
                  <a:gd name="T42" fmla="*/ 158 w 286"/>
                  <a:gd name="T43" fmla="*/ 46 h 134"/>
                  <a:gd name="T44" fmla="*/ 162 w 286"/>
                  <a:gd name="T45" fmla="*/ 78 h 134"/>
                  <a:gd name="T46" fmla="*/ 142 w 286"/>
                  <a:gd name="T47" fmla="*/ 94 h 134"/>
                  <a:gd name="T48" fmla="*/ 128 w 286"/>
                  <a:gd name="T49" fmla="*/ 88 h 134"/>
                  <a:gd name="T50" fmla="*/ 124 w 286"/>
                  <a:gd name="T51" fmla="*/ 54 h 134"/>
                  <a:gd name="T52" fmla="*/ 258 w 286"/>
                  <a:gd name="T53" fmla="*/ 104 h 134"/>
                  <a:gd name="T54" fmla="*/ 254 w 286"/>
                  <a:gd name="T55" fmla="*/ 74 h 134"/>
                  <a:gd name="T56" fmla="*/ 254 w 286"/>
                  <a:gd name="T57" fmla="*/ 44 h 134"/>
                  <a:gd name="T58" fmla="*/ 242 w 286"/>
                  <a:gd name="T59" fmla="*/ 30 h 134"/>
                  <a:gd name="T60" fmla="*/ 226 w 286"/>
                  <a:gd name="T61" fmla="*/ 28 h 134"/>
                  <a:gd name="T62" fmla="*/ 202 w 286"/>
                  <a:gd name="T63" fmla="*/ 34 h 134"/>
                  <a:gd name="T64" fmla="*/ 192 w 286"/>
                  <a:gd name="T65" fmla="*/ 52 h 134"/>
                  <a:gd name="T66" fmla="*/ 210 w 286"/>
                  <a:gd name="T67" fmla="*/ 42 h 134"/>
                  <a:gd name="T68" fmla="*/ 224 w 286"/>
                  <a:gd name="T69" fmla="*/ 38 h 134"/>
                  <a:gd name="T70" fmla="*/ 242 w 286"/>
                  <a:gd name="T71" fmla="*/ 48 h 134"/>
                  <a:gd name="T72" fmla="*/ 242 w 286"/>
                  <a:gd name="T73" fmla="*/ 58 h 134"/>
                  <a:gd name="T74" fmla="*/ 208 w 286"/>
                  <a:gd name="T75" fmla="*/ 64 h 134"/>
                  <a:gd name="T76" fmla="*/ 192 w 286"/>
                  <a:gd name="T77" fmla="*/ 74 h 134"/>
                  <a:gd name="T78" fmla="*/ 192 w 286"/>
                  <a:gd name="T79" fmla="*/ 94 h 134"/>
                  <a:gd name="T80" fmla="*/ 216 w 286"/>
                  <a:gd name="T81" fmla="*/ 106 h 134"/>
                  <a:gd name="T82" fmla="*/ 230 w 286"/>
                  <a:gd name="T83" fmla="*/ 104 h 134"/>
                  <a:gd name="T84" fmla="*/ 246 w 286"/>
                  <a:gd name="T85" fmla="*/ 104 h 134"/>
                  <a:gd name="T86" fmla="*/ 242 w 286"/>
                  <a:gd name="T87" fmla="*/ 78 h 134"/>
                  <a:gd name="T88" fmla="*/ 232 w 286"/>
                  <a:gd name="T89" fmla="*/ 94 h 134"/>
                  <a:gd name="T90" fmla="*/ 218 w 286"/>
                  <a:gd name="T91" fmla="*/ 96 h 134"/>
                  <a:gd name="T92" fmla="*/ 204 w 286"/>
                  <a:gd name="T93" fmla="*/ 90 h 134"/>
                  <a:gd name="T94" fmla="*/ 206 w 286"/>
                  <a:gd name="T95" fmla="*/ 78 h 134"/>
                  <a:gd name="T96" fmla="*/ 222 w 286"/>
                  <a:gd name="T97" fmla="*/ 72 h 134"/>
                  <a:gd name="T98" fmla="*/ 286 w 286"/>
                  <a:gd name="T99" fmla="*/ 104 h 134"/>
                  <a:gd name="T100" fmla="*/ 286 w 286"/>
                  <a:gd name="T101" fmla="*/ 104 h 134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86"/>
                  <a:gd name="T154" fmla="*/ 0 h 134"/>
                  <a:gd name="T155" fmla="*/ 286 w 286"/>
                  <a:gd name="T156" fmla="*/ 134 h 134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86" h="134">
                    <a:moveTo>
                      <a:pt x="38" y="0"/>
                    </a:moveTo>
                    <a:lnTo>
                      <a:pt x="30" y="0"/>
                    </a:lnTo>
                    <a:lnTo>
                      <a:pt x="26" y="8"/>
                    </a:lnTo>
                    <a:lnTo>
                      <a:pt x="18" y="14"/>
                    </a:lnTo>
                    <a:lnTo>
                      <a:pt x="10" y="22"/>
                    </a:lnTo>
                    <a:lnTo>
                      <a:pt x="0" y="26"/>
                    </a:lnTo>
                    <a:lnTo>
                      <a:pt x="0" y="40"/>
                    </a:lnTo>
                    <a:lnTo>
                      <a:pt x="14" y="32"/>
                    </a:lnTo>
                    <a:lnTo>
                      <a:pt x="26" y="24"/>
                    </a:lnTo>
                    <a:lnTo>
                      <a:pt x="26" y="104"/>
                    </a:lnTo>
                    <a:lnTo>
                      <a:pt x="38" y="104"/>
                    </a:lnTo>
                    <a:lnTo>
                      <a:pt x="38" y="0"/>
                    </a:lnTo>
                    <a:close/>
                    <a:moveTo>
                      <a:pt x="120" y="128"/>
                    </a:moveTo>
                    <a:lnTo>
                      <a:pt x="120" y="128"/>
                    </a:lnTo>
                    <a:lnTo>
                      <a:pt x="130" y="134"/>
                    </a:lnTo>
                    <a:lnTo>
                      <a:pt x="142" y="134"/>
                    </a:lnTo>
                    <a:lnTo>
                      <a:pt x="152" y="134"/>
                    </a:lnTo>
                    <a:lnTo>
                      <a:pt x="160" y="130"/>
                    </a:lnTo>
                    <a:lnTo>
                      <a:pt x="166" y="126"/>
                    </a:lnTo>
                    <a:lnTo>
                      <a:pt x="172" y="120"/>
                    </a:lnTo>
                    <a:lnTo>
                      <a:pt x="174" y="110"/>
                    </a:lnTo>
                    <a:lnTo>
                      <a:pt x="176" y="94"/>
                    </a:lnTo>
                    <a:lnTo>
                      <a:pt x="176" y="30"/>
                    </a:lnTo>
                    <a:lnTo>
                      <a:pt x="164" y="30"/>
                    </a:lnTo>
                    <a:lnTo>
                      <a:pt x="164" y="38"/>
                    </a:lnTo>
                    <a:lnTo>
                      <a:pt x="158" y="34"/>
                    </a:lnTo>
                    <a:lnTo>
                      <a:pt x="154" y="30"/>
                    </a:lnTo>
                    <a:lnTo>
                      <a:pt x="148" y="28"/>
                    </a:lnTo>
                    <a:lnTo>
                      <a:pt x="142" y="28"/>
                    </a:lnTo>
                    <a:lnTo>
                      <a:pt x="132" y="30"/>
                    </a:lnTo>
                    <a:lnTo>
                      <a:pt x="124" y="34"/>
                    </a:lnTo>
                    <a:lnTo>
                      <a:pt x="118" y="38"/>
                    </a:lnTo>
                    <a:lnTo>
                      <a:pt x="114" y="48"/>
                    </a:lnTo>
                    <a:lnTo>
                      <a:pt x="110" y="56"/>
                    </a:lnTo>
                    <a:lnTo>
                      <a:pt x="110" y="66"/>
                    </a:lnTo>
                    <a:lnTo>
                      <a:pt x="112" y="82"/>
                    </a:lnTo>
                    <a:lnTo>
                      <a:pt x="118" y="94"/>
                    </a:lnTo>
                    <a:lnTo>
                      <a:pt x="122" y="98"/>
                    </a:lnTo>
                    <a:lnTo>
                      <a:pt x="128" y="102"/>
                    </a:lnTo>
                    <a:lnTo>
                      <a:pt x="134" y="104"/>
                    </a:lnTo>
                    <a:lnTo>
                      <a:pt x="142" y="104"/>
                    </a:lnTo>
                    <a:lnTo>
                      <a:pt x="148" y="104"/>
                    </a:lnTo>
                    <a:lnTo>
                      <a:pt x="152" y="102"/>
                    </a:lnTo>
                    <a:lnTo>
                      <a:pt x="158" y="100"/>
                    </a:lnTo>
                    <a:lnTo>
                      <a:pt x="162" y="94"/>
                    </a:lnTo>
                    <a:lnTo>
                      <a:pt x="162" y="110"/>
                    </a:lnTo>
                    <a:lnTo>
                      <a:pt x="158" y="116"/>
                    </a:lnTo>
                    <a:lnTo>
                      <a:pt x="154" y="120"/>
                    </a:lnTo>
                    <a:lnTo>
                      <a:pt x="148" y="124"/>
                    </a:lnTo>
                    <a:lnTo>
                      <a:pt x="142" y="124"/>
                    </a:lnTo>
                    <a:lnTo>
                      <a:pt x="134" y="124"/>
                    </a:lnTo>
                    <a:lnTo>
                      <a:pt x="128" y="120"/>
                    </a:lnTo>
                    <a:lnTo>
                      <a:pt x="126" y="118"/>
                    </a:lnTo>
                    <a:lnTo>
                      <a:pt x="124" y="112"/>
                    </a:lnTo>
                    <a:lnTo>
                      <a:pt x="112" y="110"/>
                    </a:lnTo>
                    <a:lnTo>
                      <a:pt x="114" y="122"/>
                    </a:lnTo>
                    <a:lnTo>
                      <a:pt x="116" y="126"/>
                    </a:lnTo>
                    <a:lnTo>
                      <a:pt x="120" y="128"/>
                    </a:lnTo>
                    <a:close/>
                    <a:moveTo>
                      <a:pt x="128" y="46"/>
                    </a:moveTo>
                    <a:lnTo>
                      <a:pt x="128" y="46"/>
                    </a:lnTo>
                    <a:lnTo>
                      <a:pt x="134" y="40"/>
                    </a:lnTo>
                    <a:lnTo>
                      <a:pt x="142" y="38"/>
                    </a:lnTo>
                    <a:lnTo>
                      <a:pt x="150" y="40"/>
                    </a:lnTo>
                    <a:lnTo>
                      <a:pt x="158" y="46"/>
                    </a:lnTo>
                    <a:lnTo>
                      <a:pt x="162" y="54"/>
                    </a:lnTo>
                    <a:lnTo>
                      <a:pt x="164" y="66"/>
                    </a:lnTo>
                    <a:lnTo>
                      <a:pt x="162" y="78"/>
                    </a:lnTo>
                    <a:lnTo>
                      <a:pt x="158" y="88"/>
                    </a:lnTo>
                    <a:lnTo>
                      <a:pt x="150" y="92"/>
                    </a:lnTo>
                    <a:lnTo>
                      <a:pt x="142" y="94"/>
                    </a:lnTo>
                    <a:lnTo>
                      <a:pt x="134" y="92"/>
                    </a:lnTo>
                    <a:lnTo>
                      <a:pt x="128" y="88"/>
                    </a:lnTo>
                    <a:lnTo>
                      <a:pt x="124" y="78"/>
                    </a:lnTo>
                    <a:lnTo>
                      <a:pt x="122" y="66"/>
                    </a:lnTo>
                    <a:lnTo>
                      <a:pt x="124" y="54"/>
                    </a:lnTo>
                    <a:lnTo>
                      <a:pt x="128" y="46"/>
                    </a:lnTo>
                    <a:close/>
                    <a:moveTo>
                      <a:pt x="246" y="104"/>
                    </a:moveTo>
                    <a:lnTo>
                      <a:pt x="258" y="104"/>
                    </a:lnTo>
                    <a:lnTo>
                      <a:pt x="256" y="96"/>
                    </a:lnTo>
                    <a:lnTo>
                      <a:pt x="254" y="74"/>
                    </a:lnTo>
                    <a:lnTo>
                      <a:pt x="254" y="56"/>
                    </a:lnTo>
                    <a:lnTo>
                      <a:pt x="254" y="44"/>
                    </a:lnTo>
                    <a:lnTo>
                      <a:pt x="250" y="36"/>
                    </a:lnTo>
                    <a:lnTo>
                      <a:pt x="246" y="32"/>
                    </a:lnTo>
                    <a:lnTo>
                      <a:pt x="242" y="30"/>
                    </a:lnTo>
                    <a:lnTo>
                      <a:pt x="234" y="28"/>
                    </a:lnTo>
                    <a:lnTo>
                      <a:pt x="226" y="28"/>
                    </a:lnTo>
                    <a:lnTo>
                      <a:pt x="216" y="28"/>
                    </a:lnTo>
                    <a:lnTo>
                      <a:pt x="208" y="30"/>
                    </a:lnTo>
                    <a:lnTo>
                      <a:pt x="202" y="34"/>
                    </a:lnTo>
                    <a:lnTo>
                      <a:pt x="198" y="38"/>
                    </a:lnTo>
                    <a:lnTo>
                      <a:pt x="194" y="44"/>
                    </a:lnTo>
                    <a:lnTo>
                      <a:pt x="192" y="52"/>
                    </a:lnTo>
                    <a:lnTo>
                      <a:pt x="204" y="52"/>
                    </a:lnTo>
                    <a:lnTo>
                      <a:pt x="206" y="46"/>
                    </a:lnTo>
                    <a:lnTo>
                      <a:pt x="210" y="42"/>
                    </a:lnTo>
                    <a:lnTo>
                      <a:pt x="216" y="40"/>
                    </a:lnTo>
                    <a:lnTo>
                      <a:pt x="224" y="38"/>
                    </a:lnTo>
                    <a:lnTo>
                      <a:pt x="232" y="40"/>
                    </a:lnTo>
                    <a:lnTo>
                      <a:pt x="238" y="42"/>
                    </a:lnTo>
                    <a:lnTo>
                      <a:pt x="242" y="48"/>
                    </a:lnTo>
                    <a:lnTo>
                      <a:pt x="242" y="54"/>
                    </a:lnTo>
                    <a:lnTo>
                      <a:pt x="242" y="58"/>
                    </a:lnTo>
                    <a:lnTo>
                      <a:pt x="220" y="62"/>
                    </a:lnTo>
                    <a:lnTo>
                      <a:pt x="208" y="64"/>
                    </a:lnTo>
                    <a:lnTo>
                      <a:pt x="198" y="68"/>
                    </a:lnTo>
                    <a:lnTo>
                      <a:pt x="192" y="74"/>
                    </a:lnTo>
                    <a:lnTo>
                      <a:pt x="190" y="80"/>
                    </a:lnTo>
                    <a:lnTo>
                      <a:pt x="190" y="84"/>
                    </a:lnTo>
                    <a:lnTo>
                      <a:pt x="192" y="94"/>
                    </a:lnTo>
                    <a:lnTo>
                      <a:pt x="196" y="100"/>
                    </a:lnTo>
                    <a:lnTo>
                      <a:pt x="204" y="104"/>
                    </a:lnTo>
                    <a:lnTo>
                      <a:pt x="216" y="106"/>
                    </a:lnTo>
                    <a:lnTo>
                      <a:pt x="222" y="106"/>
                    </a:lnTo>
                    <a:lnTo>
                      <a:pt x="230" y="104"/>
                    </a:lnTo>
                    <a:lnTo>
                      <a:pt x="236" y="100"/>
                    </a:lnTo>
                    <a:lnTo>
                      <a:pt x="242" y="96"/>
                    </a:lnTo>
                    <a:lnTo>
                      <a:pt x="246" y="104"/>
                    </a:lnTo>
                    <a:close/>
                    <a:moveTo>
                      <a:pt x="242" y="72"/>
                    </a:moveTo>
                    <a:lnTo>
                      <a:pt x="242" y="72"/>
                    </a:lnTo>
                    <a:lnTo>
                      <a:pt x="242" y="78"/>
                    </a:lnTo>
                    <a:lnTo>
                      <a:pt x="240" y="84"/>
                    </a:lnTo>
                    <a:lnTo>
                      <a:pt x="236" y="90"/>
                    </a:lnTo>
                    <a:lnTo>
                      <a:pt x="232" y="94"/>
                    </a:lnTo>
                    <a:lnTo>
                      <a:pt x="226" y="96"/>
                    </a:lnTo>
                    <a:lnTo>
                      <a:pt x="218" y="96"/>
                    </a:lnTo>
                    <a:lnTo>
                      <a:pt x="212" y="96"/>
                    </a:lnTo>
                    <a:lnTo>
                      <a:pt x="208" y="92"/>
                    </a:lnTo>
                    <a:lnTo>
                      <a:pt x="204" y="90"/>
                    </a:lnTo>
                    <a:lnTo>
                      <a:pt x="204" y="84"/>
                    </a:lnTo>
                    <a:lnTo>
                      <a:pt x="206" y="78"/>
                    </a:lnTo>
                    <a:lnTo>
                      <a:pt x="210" y="74"/>
                    </a:lnTo>
                    <a:lnTo>
                      <a:pt x="222" y="72"/>
                    </a:lnTo>
                    <a:lnTo>
                      <a:pt x="242" y="66"/>
                    </a:lnTo>
                    <a:lnTo>
                      <a:pt x="242" y="72"/>
                    </a:lnTo>
                    <a:close/>
                    <a:moveTo>
                      <a:pt x="286" y="104"/>
                    </a:moveTo>
                    <a:lnTo>
                      <a:pt x="286" y="2"/>
                    </a:lnTo>
                    <a:lnTo>
                      <a:pt x="274" y="2"/>
                    </a:lnTo>
                    <a:lnTo>
                      <a:pt x="274" y="104"/>
                    </a:lnTo>
                    <a:lnTo>
                      <a:pt x="286" y="10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59" name="Freeform 191"/>
              <p:cNvSpPr>
                <a:spLocks noEditPoints="1"/>
              </p:cNvSpPr>
              <p:nvPr/>
            </p:nvSpPr>
            <p:spPr bwMode="auto">
              <a:xfrm>
                <a:off x="4326" y="2626"/>
                <a:ext cx="266" cy="106"/>
              </a:xfrm>
              <a:custGeom>
                <a:avLst/>
                <a:gdLst>
                  <a:gd name="T0" fmla="*/ 30 w 266"/>
                  <a:gd name="T1" fmla="*/ 0 h 106"/>
                  <a:gd name="T2" fmla="*/ 18 w 266"/>
                  <a:gd name="T3" fmla="*/ 14 h 106"/>
                  <a:gd name="T4" fmla="*/ 0 w 266"/>
                  <a:gd name="T5" fmla="*/ 38 h 106"/>
                  <a:gd name="T6" fmla="*/ 12 w 266"/>
                  <a:gd name="T7" fmla="*/ 32 h 106"/>
                  <a:gd name="T8" fmla="*/ 38 w 266"/>
                  <a:gd name="T9" fmla="*/ 104 h 106"/>
                  <a:gd name="T10" fmla="*/ 86 w 266"/>
                  <a:gd name="T11" fmla="*/ 92 h 106"/>
                  <a:gd name="T12" fmla="*/ 92 w 266"/>
                  <a:gd name="T13" fmla="*/ 86 h 106"/>
                  <a:gd name="T14" fmla="*/ 126 w 266"/>
                  <a:gd name="T15" fmla="*/ 54 h 106"/>
                  <a:gd name="T16" fmla="*/ 134 w 266"/>
                  <a:gd name="T17" fmla="*/ 42 h 106"/>
                  <a:gd name="T18" fmla="*/ 136 w 266"/>
                  <a:gd name="T19" fmla="*/ 30 h 106"/>
                  <a:gd name="T20" fmla="*/ 128 w 266"/>
                  <a:gd name="T21" fmla="*/ 8 h 106"/>
                  <a:gd name="T22" fmla="*/ 118 w 266"/>
                  <a:gd name="T23" fmla="*/ 2 h 106"/>
                  <a:gd name="T24" fmla="*/ 90 w 266"/>
                  <a:gd name="T25" fmla="*/ 2 h 106"/>
                  <a:gd name="T26" fmla="*/ 76 w 266"/>
                  <a:gd name="T27" fmla="*/ 12 h 106"/>
                  <a:gd name="T28" fmla="*/ 84 w 266"/>
                  <a:gd name="T29" fmla="*/ 32 h 106"/>
                  <a:gd name="T30" fmla="*/ 90 w 266"/>
                  <a:gd name="T31" fmla="*/ 16 h 106"/>
                  <a:gd name="T32" fmla="*/ 104 w 266"/>
                  <a:gd name="T33" fmla="*/ 12 h 106"/>
                  <a:gd name="T34" fmla="*/ 118 w 266"/>
                  <a:gd name="T35" fmla="*/ 16 h 106"/>
                  <a:gd name="T36" fmla="*/ 124 w 266"/>
                  <a:gd name="T37" fmla="*/ 30 h 106"/>
                  <a:gd name="T38" fmla="*/ 118 w 266"/>
                  <a:gd name="T39" fmla="*/ 44 h 106"/>
                  <a:gd name="T40" fmla="*/ 94 w 266"/>
                  <a:gd name="T41" fmla="*/ 66 h 106"/>
                  <a:gd name="T42" fmla="*/ 78 w 266"/>
                  <a:gd name="T43" fmla="*/ 82 h 106"/>
                  <a:gd name="T44" fmla="*/ 70 w 266"/>
                  <a:gd name="T45" fmla="*/ 96 h 106"/>
                  <a:gd name="T46" fmla="*/ 136 w 266"/>
                  <a:gd name="T47" fmla="*/ 92 h 106"/>
                  <a:gd name="T48" fmla="*/ 188 w 266"/>
                  <a:gd name="T49" fmla="*/ 74 h 106"/>
                  <a:gd name="T50" fmla="*/ 148 w 266"/>
                  <a:gd name="T51" fmla="*/ 74 h 106"/>
                  <a:gd name="T52" fmla="*/ 208 w 266"/>
                  <a:gd name="T53" fmla="*/ 98 h 106"/>
                  <a:gd name="T54" fmla="*/ 230 w 266"/>
                  <a:gd name="T55" fmla="*/ 106 h 106"/>
                  <a:gd name="T56" fmla="*/ 244 w 266"/>
                  <a:gd name="T57" fmla="*/ 104 h 106"/>
                  <a:gd name="T58" fmla="*/ 256 w 266"/>
                  <a:gd name="T59" fmla="*/ 96 h 106"/>
                  <a:gd name="T60" fmla="*/ 264 w 266"/>
                  <a:gd name="T61" fmla="*/ 80 h 106"/>
                  <a:gd name="T62" fmla="*/ 264 w 266"/>
                  <a:gd name="T63" fmla="*/ 64 h 106"/>
                  <a:gd name="T64" fmla="*/ 254 w 266"/>
                  <a:gd name="T65" fmla="*/ 52 h 106"/>
                  <a:gd name="T66" fmla="*/ 252 w 266"/>
                  <a:gd name="T67" fmla="*/ 44 h 106"/>
                  <a:gd name="T68" fmla="*/ 260 w 266"/>
                  <a:gd name="T69" fmla="*/ 34 h 106"/>
                  <a:gd name="T70" fmla="*/ 260 w 266"/>
                  <a:gd name="T71" fmla="*/ 20 h 106"/>
                  <a:gd name="T72" fmla="*/ 252 w 266"/>
                  <a:gd name="T73" fmla="*/ 8 h 106"/>
                  <a:gd name="T74" fmla="*/ 238 w 266"/>
                  <a:gd name="T75" fmla="*/ 2 h 106"/>
                  <a:gd name="T76" fmla="*/ 218 w 266"/>
                  <a:gd name="T77" fmla="*/ 2 h 106"/>
                  <a:gd name="T78" fmla="*/ 202 w 266"/>
                  <a:gd name="T79" fmla="*/ 16 h 106"/>
                  <a:gd name="T80" fmla="*/ 212 w 266"/>
                  <a:gd name="T81" fmla="*/ 30 h 106"/>
                  <a:gd name="T82" fmla="*/ 218 w 266"/>
                  <a:gd name="T83" fmla="*/ 16 h 106"/>
                  <a:gd name="T84" fmla="*/ 230 w 266"/>
                  <a:gd name="T85" fmla="*/ 12 h 106"/>
                  <a:gd name="T86" fmla="*/ 242 w 266"/>
                  <a:gd name="T87" fmla="*/ 16 h 106"/>
                  <a:gd name="T88" fmla="*/ 248 w 266"/>
                  <a:gd name="T89" fmla="*/ 28 h 106"/>
                  <a:gd name="T90" fmla="*/ 240 w 266"/>
                  <a:gd name="T91" fmla="*/ 40 h 106"/>
                  <a:gd name="T92" fmla="*/ 226 w 266"/>
                  <a:gd name="T93" fmla="*/ 44 h 106"/>
                  <a:gd name="T94" fmla="*/ 222 w 266"/>
                  <a:gd name="T95" fmla="*/ 56 h 106"/>
                  <a:gd name="T96" fmla="*/ 240 w 266"/>
                  <a:gd name="T97" fmla="*/ 56 h 106"/>
                  <a:gd name="T98" fmla="*/ 250 w 266"/>
                  <a:gd name="T99" fmla="*/ 66 h 106"/>
                  <a:gd name="T100" fmla="*/ 250 w 266"/>
                  <a:gd name="T101" fmla="*/ 82 h 106"/>
                  <a:gd name="T102" fmla="*/ 240 w 266"/>
                  <a:gd name="T103" fmla="*/ 94 h 106"/>
                  <a:gd name="T104" fmla="*/ 224 w 266"/>
                  <a:gd name="T105" fmla="*/ 94 h 106"/>
                  <a:gd name="T106" fmla="*/ 214 w 266"/>
                  <a:gd name="T107" fmla="*/ 84 h 106"/>
                  <a:gd name="T108" fmla="*/ 198 w 266"/>
                  <a:gd name="T109" fmla="*/ 78 h 106"/>
                  <a:gd name="T110" fmla="*/ 208 w 266"/>
                  <a:gd name="T111" fmla="*/ 98 h 10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266"/>
                  <a:gd name="T169" fmla="*/ 0 h 106"/>
                  <a:gd name="T170" fmla="*/ 266 w 266"/>
                  <a:gd name="T171" fmla="*/ 106 h 10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266" h="106">
                    <a:moveTo>
                      <a:pt x="38" y="0"/>
                    </a:moveTo>
                    <a:lnTo>
                      <a:pt x="30" y="0"/>
                    </a:lnTo>
                    <a:lnTo>
                      <a:pt x="24" y="8"/>
                    </a:lnTo>
                    <a:lnTo>
                      <a:pt x="18" y="14"/>
                    </a:lnTo>
                    <a:lnTo>
                      <a:pt x="10" y="22"/>
                    </a:lnTo>
                    <a:lnTo>
                      <a:pt x="0" y="26"/>
                    </a:lnTo>
                    <a:lnTo>
                      <a:pt x="0" y="38"/>
                    </a:lnTo>
                    <a:lnTo>
                      <a:pt x="12" y="32"/>
                    </a:lnTo>
                    <a:lnTo>
                      <a:pt x="24" y="24"/>
                    </a:lnTo>
                    <a:lnTo>
                      <a:pt x="24" y="104"/>
                    </a:lnTo>
                    <a:lnTo>
                      <a:pt x="38" y="104"/>
                    </a:lnTo>
                    <a:lnTo>
                      <a:pt x="38" y="0"/>
                    </a:lnTo>
                    <a:close/>
                    <a:moveTo>
                      <a:pt x="86" y="92"/>
                    </a:moveTo>
                    <a:lnTo>
                      <a:pt x="86" y="92"/>
                    </a:lnTo>
                    <a:lnTo>
                      <a:pt x="92" y="86"/>
                    </a:lnTo>
                    <a:lnTo>
                      <a:pt x="106" y="72"/>
                    </a:lnTo>
                    <a:lnTo>
                      <a:pt x="126" y="54"/>
                    </a:lnTo>
                    <a:lnTo>
                      <a:pt x="130" y="48"/>
                    </a:lnTo>
                    <a:lnTo>
                      <a:pt x="134" y="42"/>
                    </a:lnTo>
                    <a:lnTo>
                      <a:pt x="136" y="36"/>
                    </a:lnTo>
                    <a:lnTo>
                      <a:pt x="136" y="30"/>
                    </a:lnTo>
                    <a:lnTo>
                      <a:pt x="134" y="18"/>
                    </a:lnTo>
                    <a:lnTo>
                      <a:pt x="128" y="8"/>
                    </a:lnTo>
                    <a:lnTo>
                      <a:pt x="122" y="6"/>
                    </a:lnTo>
                    <a:lnTo>
                      <a:pt x="118" y="2"/>
                    </a:lnTo>
                    <a:lnTo>
                      <a:pt x="104" y="0"/>
                    </a:lnTo>
                    <a:lnTo>
                      <a:pt x="90" y="2"/>
                    </a:lnTo>
                    <a:lnTo>
                      <a:pt x="80" y="8"/>
                    </a:lnTo>
                    <a:lnTo>
                      <a:pt x="76" y="12"/>
                    </a:lnTo>
                    <a:lnTo>
                      <a:pt x="74" y="18"/>
                    </a:lnTo>
                    <a:lnTo>
                      <a:pt x="70" y="30"/>
                    </a:lnTo>
                    <a:lnTo>
                      <a:pt x="84" y="32"/>
                    </a:lnTo>
                    <a:lnTo>
                      <a:pt x="84" y="24"/>
                    </a:lnTo>
                    <a:lnTo>
                      <a:pt x="90" y="16"/>
                    </a:lnTo>
                    <a:lnTo>
                      <a:pt x="96" y="12"/>
                    </a:lnTo>
                    <a:lnTo>
                      <a:pt x="104" y="12"/>
                    </a:lnTo>
                    <a:lnTo>
                      <a:pt x="112" y="12"/>
                    </a:lnTo>
                    <a:lnTo>
                      <a:pt x="118" y="16"/>
                    </a:lnTo>
                    <a:lnTo>
                      <a:pt x="122" y="22"/>
                    </a:lnTo>
                    <a:lnTo>
                      <a:pt x="124" y="30"/>
                    </a:lnTo>
                    <a:lnTo>
                      <a:pt x="122" y="36"/>
                    </a:lnTo>
                    <a:lnTo>
                      <a:pt x="118" y="44"/>
                    </a:lnTo>
                    <a:lnTo>
                      <a:pt x="108" y="54"/>
                    </a:lnTo>
                    <a:lnTo>
                      <a:pt x="94" y="66"/>
                    </a:lnTo>
                    <a:lnTo>
                      <a:pt x="78" y="82"/>
                    </a:lnTo>
                    <a:lnTo>
                      <a:pt x="74" y="88"/>
                    </a:lnTo>
                    <a:lnTo>
                      <a:pt x="70" y="96"/>
                    </a:lnTo>
                    <a:lnTo>
                      <a:pt x="68" y="104"/>
                    </a:lnTo>
                    <a:lnTo>
                      <a:pt x="136" y="104"/>
                    </a:lnTo>
                    <a:lnTo>
                      <a:pt x="136" y="92"/>
                    </a:lnTo>
                    <a:lnTo>
                      <a:pt x="86" y="92"/>
                    </a:lnTo>
                    <a:close/>
                    <a:moveTo>
                      <a:pt x="188" y="74"/>
                    </a:moveTo>
                    <a:lnTo>
                      <a:pt x="188" y="60"/>
                    </a:lnTo>
                    <a:lnTo>
                      <a:pt x="148" y="60"/>
                    </a:lnTo>
                    <a:lnTo>
                      <a:pt x="148" y="74"/>
                    </a:lnTo>
                    <a:lnTo>
                      <a:pt x="188" y="74"/>
                    </a:lnTo>
                    <a:close/>
                    <a:moveTo>
                      <a:pt x="208" y="98"/>
                    </a:moveTo>
                    <a:lnTo>
                      <a:pt x="208" y="98"/>
                    </a:lnTo>
                    <a:lnTo>
                      <a:pt x="218" y="104"/>
                    </a:lnTo>
                    <a:lnTo>
                      <a:pt x="230" y="106"/>
                    </a:lnTo>
                    <a:lnTo>
                      <a:pt x="238" y="106"/>
                    </a:lnTo>
                    <a:lnTo>
                      <a:pt x="244" y="104"/>
                    </a:lnTo>
                    <a:lnTo>
                      <a:pt x="250" y="100"/>
                    </a:lnTo>
                    <a:lnTo>
                      <a:pt x="256" y="96"/>
                    </a:lnTo>
                    <a:lnTo>
                      <a:pt x="260" y="92"/>
                    </a:lnTo>
                    <a:lnTo>
                      <a:pt x="264" y="86"/>
                    </a:lnTo>
                    <a:lnTo>
                      <a:pt x="264" y="80"/>
                    </a:lnTo>
                    <a:lnTo>
                      <a:pt x="266" y="74"/>
                    </a:lnTo>
                    <a:lnTo>
                      <a:pt x="264" y="64"/>
                    </a:lnTo>
                    <a:lnTo>
                      <a:pt x="260" y="58"/>
                    </a:lnTo>
                    <a:lnTo>
                      <a:pt x="254" y="52"/>
                    </a:lnTo>
                    <a:lnTo>
                      <a:pt x="246" y="48"/>
                    </a:lnTo>
                    <a:lnTo>
                      <a:pt x="252" y="44"/>
                    </a:lnTo>
                    <a:lnTo>
                      <a:pt x="256" y="40"/>
                    </a:lnTo>
                    <a:lnTo>
                      <a:pt x="260" y="34"/>
                    </a:lnTo>
                    <a:lnTo>
                      <a:pt x="260" y="28"/>
                    </a:lnTo>
                    <a:lnTo>
                      <a:pt x="260" y="20"/>
                    </a:lnTo>
                    <a:lnTo>
                      <a:pt x="256" y="14"/>
                    </a:lnTo>
                    <a:lnTo>
                      <a:pt x="252" y="8"/>
                    </a:lnTo>
                    <a:lnTo>
                      <a:pt x="246" y="4"/>
                    </a:lnTo>
                    <a:lnTo>
                      <a:pt x="238" y="2"/>
                    </a:lnTo>
                    <a:lnTo>
                      <a:pt x="230" y="0"/>
                    </a:lnTo>
                    <a:lnTo>
                      <a:pt x="218" y="2"/>
                    </a:lnTo>
                    <a:lnTo>
                      <a:pt x="210" y="8"/>
                    </a:lnTo>
                    <a:lnTo>
                      <a:pt x="202" y="16"/>
                    </a:lnTo>
                    <a:lnTo>
                      <a:pt x="200" y="28"/>
                    </a:lnTo>
                    <a:lnTo>
                      <a:pt x="212" y="30"/>
                    </a:lnTo>
                    <a:lnTo>
                      <a:pt x="214" y="22"/>
                    </a:lnTo>
                    <a:lnTo>
                      <a:pt x="218" y="16"/>
                    </a:lnTo>
                    <a:lnTo>
                      <a:pt x="224" y="12"/>
                    </a:lnTo>
                    <a:lnTo>
                      <a:pt x="230" y="12"/>
                    </a:lnTo>
                    <a:lnTo>
                      <a:pt x="238" y="12"/>
                    </a:lnTo>
                    <a:lnTo>
                      <a:pt x="242" y="16"/>
                    </a:lnTo>
                    <a:lnTo>
                      <a:pt x="246" y="20"/>
                    </a:lnTo>
                    <a:lnTo>
                      <a:pt x="248" y="28"/>
                    </a:lnTo>
                    <a:lnTo>
                      <a:pt x="246" y="34"/>
                    </a:lnTo>
                    <a:lnTo>
                      <a:pt x="240" y="40"/>
                    </a:lnTo>
                    <a:lnTo>
                      <a:pt x="234" y="44"/>
                    </a:lnTo>
                    <a:lnTo>
                      <a:pt x="226" y="44"/>
                    </a:lnTo>
                    <a:lnTo>
                      <a:pt x="224" y="44"/>
                    </a:lnTo>
                    <a:lnTo>
                      <a:pt x="222" y="56"/>
                    </a:lnTo>
                    <a:lnTo>
                      <a:pt x="232" y="54"/>
                    </a:lnTo>
                    <a:lnTo>
                      <a:pt x="240" y="56"/>
                    </a:lnTo>
                    <a:lnTo>
                      <a:pt x="246" y="60"/>
                    </a:lnTo>
                    <a:lnTo>
                      <a:pt x="250" y="66"/>
                    </a:lnTo>
                    <a:lnTo>
                      <a:pt x="252" y="74"/>
                    </a:lnTo>
                    <a:lnTo>
                      <a:pt x="250" y="82"/>
                    </a:lnTo>
                    <a:lnTo>
                      <a:pt x="246" y="90"/>
                    </a:lnTo>
                    <a:lnTo>
                      <a:pt x="240" y="94"/>
                    </a:lnTo>
                    <a:lnTo>
                      <a:pt x="230" y="96"/>
                    </a:lnTo>
                    <a:lnTo>
                      <a:pt x="224" y="94"/>
                    </a:lnTo>
                    <a:lnTo>
                      <a:pt x="218" y="90"/>
                    </a:lnTo>
                    <a:lnTo>
                      <a:pt x="214" y="84"/>
                    </a:lnTo>
                    <a:lnTo>
                      <a:pt x="210" y="76"/>
                    </a:lnTo>
                    <a:lnTo>
                      <a:pt x="198" y="78"/>
                    </a:lnTo>
                    <a:lnTo>
                      <a:pt x="202" y="88"/>
                    </a:lnTo>
                    <a:lnTo>
                      <a:pt x="208" y="9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60" name="Freeform 192"/>
              <p:cNvSpPr>
                <a:spLocks noEditPoints="1"/>
              </p:cNvSpPr>
              <p:nvPr/>
            </p:nvSpPr>
            <p:spPr bwMode="auto">
              <a:xfrm>
                <a:off x="4304" y="2788"/>
                <a:ext cx="328" cy="106"/>
              </a:xfrm>
              <a:custGeom>
                <a:avLst/>
                <a:gdLst>
                  <a:gd name="T0" fmla="*/ 0 w 328"/>
                  <a:gd name="T1" fmla="*/ 90 h 106"/>
                  <a:gd name="T2" fmla="*/ 14 w 328"/>
                  <a:gd name="T3" fmla="*/ 104 h 106"/>
                  <a:gd name="T4" fmla="*/ 54 w 328"/>
                  <a:gd name="T5" fmla="*/ 84 h 106"/>
                  <a:gd name="T6" fmla="*/ 68 w 328"/>
                  <a:gd name="T7" fmla="*/ 72 h 106"/>
                  <a:gd name="T8" fmla="*/ 92 w 328"/>
                  <a:gd name="T9" fmla="*/ 46 h 106"/>
                  <a:gd name="T10" fmla="*/ 98 w 328"/>
                  <a:gd name="T11" fmla="*/ 34 h 106"/>
                  <a:gd name="T12" fmla="*/ 96 w 328"/>
                  <a:gd name="T13" fmla="*/ 18 h 106"/>
                  <a:gd name="T14" fmla="*/ 86 w 328"/>
                  <a:gd name="T15" fmla="*/ 4 h 106"/>
                  <a:gd name="T16" fmla="*/ 66 w 328"/>
                  <a:gd name="T17" fmla="*/ 0 h 106"/>
                  <a:gd name="T18" fmla="*/ 44 w 328"/>
                  <a:gd name="T19" fmla="*/ 8 h 106"/>
                  <a:gd name="T20" fmla="*/ 36 w 328"/>
                  <a:gd name="T21" fmla="*/ 18 h 106"/>
                  <a:gd name="T22" fmla="*/ 46 w 328"/>
                  <a:gd name="T23" fmla="*/ 32 h 106"/>
                  <a:gd name="T24" fmla="*/ 52 w 328"/>
                  <a:gd name="T25" fmla="*/ 16 h 106"/>
                  <a:gd name="T26" fmla="*/ 66 w 328"/>
                  <a:gd name="T27" fmla="*/ 10 h 106"/>
                  <a:gd name="T28" fmla="*/ 80 w 328"/>
                  <a:gd name="T29" fmla="*/ 16 h 106"/>
                  <a:gd name="T30" fmla="*/ 86 w 328"/>
                  <a:gd name="T31" fmla="*/ 28 h 106"/>
                  <a:gd name="T32" fmla="*/ 80 w 328"/>
                  <a:gd name="T33" fmla="*/ 44 h 106"/>
                  <a:gd name="T34" fmla="*/ 58 w 328"/>
                  <a:gd name="T35" fmla="*/ 66 h 106"/>
                  <a:gd name="T36" fmla="*/ 36 w 328"/>
                  <a:gd name="T37" fmla="*/ 88 h 106"/>
                  <a:gd name="T38" fmla="*/ 30 w 328"/>
                  <a:gd name="T39" fmla="*/ 104 h 106"/>
                  <a:gd name="T40" fmla="*/ 48 w 328"/>
                  <a:gd name="T41" fmla="*/ 92 h 106"/>
                  <a:gd name="T42" fmla="*/ 122 w 328"/>
                  <a:gd name="T43" fmla="*/ 98 h 106"/>
                  <a:gd name="T44" fmla="*/ 146 w 328"/>
                  <a:gd name="T45" fmla="*/ 106 h 106"/>
                  <a:gd name="T46" fmla="*/ 168 w 328"/>
                  <a:gd name="T47" fmla="*/ 98 h 106"/>
                  <a:gd name="T48" fmla="*/ 178 w 328"/>
                  <a:gd name="T49" fmla="*/ 82 h 106"/>
                  <a:gd name="T50" fmla="*/ 180 w 328"/>
                  <a:gd name="T51" fmla="*/ 62 h 106"/>
                  <a:gd name="T52" fmla="*/ 172 w 328"/>
                  <a:gd name="T53" fmla="*/ 44 h 106"/>
                  <a:gd name="T54" fmla="*/ 162 w 328"/>
                  <a:gd name="T55" fmla="*/ 38 h 106"/>
                  <a:gd name="T56" fmla="*/ 148 w 328"/>
                  <a:gd name="T57" fmla="*/ 36 h 106"/>
                  <a:gd name="T58" fmla="*/ 134 w 328"/>
                  <a:gd name="T59" fmla="*/ 14 h 106"/>
                  <a:gd name="T60" fmla="*/ 124 w 328"/>
                  <a:gd name="T61" fmla="*/ 2 h 106"/>
                  <a:gd name="T62" fmla="*/ 126 w 328"/>
                  <a:gd name="T63" fmla="*/ 56 h 106"/>
                  <a:gd name="T64" fmla="*/ 134 w 328"/>
                  <a:gd name="T65" fmla="*/ 50 h 106"/>
                  <a:gd name="T66" fmla="*/ 146 w 328"/>
                  <a:gd name="T67" fmla="*/ 46 h 106"/>
                  <a:gd name="T68" fmla="*/ 162 w 328"/>
                  <a:gd name="T69" fmla="*/ 52 h 106"/>
                  <a:gd name="T70" fmla="*/ 168 w 328"/>
                  <a:gd name="T71" fmla="*/ 70 h 106"/>
                  <a:gd name="T72" fmla="*/ 162 w 328"/>
                  <a:gd name="T73" fmla="*/ 88 h 106"/>
                  <a:gd name="T74" fmla="*/ 146 w 328"/>
                  <a:gd name="T75" fmla="*/ 94 h 106"/>
                  <a:gd name="T76" fmla="*/ 132 w 328"/>
                  <a:gd name="T77" fmla="*/ 90 h 106"/>
                  <a:gd name="T78" fmla="*/ 112 w 328"/>
                  <a:gd name="T79" fmla="*/ 76 h 106"/>
                  <a:gd name="T80" fmla="*/ 122 w 328"/>
                  <a:gd name="T81" fmla="*/ 98 h 106"/>
                  <a:gd name="T82" fmla="*/ 248 w 328"/>
                  <a:gd name="T83" fmla="*/ 0 h 106"/>
                  <a:gd name="T84" fmla="*/ 248 w 328"/>
                  <a:gd name="T85" fmla="*/ 14 h 106"/>
                  <a:gd name="T86" fmla="*/ 248 w 328"/>
                  <a:gd name="T87" fmla="*/ 28 h 106"/>
                  <a:gd name="T88" fmla="*/ 248 w 328"/>
                  <a:gd name="T89" fmla="*/ 104 h 106"/>
                  <a:gd name="T90" fmla="*/ 280 w 328"/>
                  <a:gd name="T91" fmla="*/ 62 h 106"/>
                  <a:gd name="T92" fmla="*/ 284 w 328"/>
                  <a:gd name="T93" fmla="*/ 46 h 106"/>
                  <a:gd name="T94" fmla="*/ 294 w 328"/>
                  <a:gd name="T95" fmla="*/ 40 h 106"/>
                  <a:gd name="T96" fmla="*/ 306 w 328"/>
                  <a:gd name="T97" fmla="*/ 38 h 106"/>
                  <a:gd name="T98" fmla="*/ 312 w 328"/>
                  <a:gd name="T99" fmla="*/ 44 h 106"/>
                  <a:gd name="T100" fmla="*/ 316 w 328"/>
                  <a:gd name="T101" fmla="*/ 58 h 106"/>
                  <a:gd name="T102" fmla="*/ 328 w 328"/>
                  <a:gd name="T103" fmla="*/ 58 h 106"/>
                  <a:gd name="T104" fmla="*/ 328 w 328"/>
                  <a:gd name="T105" fmla="*/ 46 h 106"/>
                  <a:gd name="T106" fmla="*/ 320 w 328"/>
                  <a:gd name="T107" fmla="*/ 32 h 106"/>
                  <a:gd name="T108" fmla="*/ 310 w 328"/>
                  <a:gd name="T109" fmla="*/ 28 h 106"/>
                  <a:gd name="T110" fmla="*/ 296 w 328"/>
                  <a:gd name="T111" fmla="*/ 28 h 106"/>
                  <a:gd name="T112" fmla="*/ 280 w 328"/>
                  <a:gd name="T113" fmla="*/ 40 h 106"/>
                  <a:gd name="T114" fmla="*/ 268 w 328"/>
                  <a:gd name="T115" fmla="*/ 104 h 10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328"/>
                  <a:gd name="T175" fmla="*/ 0 h 106"/>
                  <a:gd name="T176" fmla="*/ 328 w 328"/>
                  <a:gd name="T177" fmla="*/ 106 h 10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328" h="106">
                    <a:moveTo>
                      <a:pt x="14" y="104"/>
                    </a:moveTo>
                    <a:lnTo>
                      <a:pt x="14" y="90"/>
                    </a:lnTo>
                    <a:lnTo>
                      <a:pt x="0" y="90"/>
                    </a:lnTo>
                    <a:lnTo>
                      <a:pt x="0" y="104"/>
                    </a:lnTo>
                    <a:lnTo>
                      <a:pt x="14" y="104"/>
                    </a:lnTo>
                    <a:close/>
                    <a:moveTo>
                      <a:pt x="48" y="92"/>
                    </a:moveTo>
                    <a:lnTo>
                      <a:pt x="48" y="92"/>
                    </a:lnTo>
                    <a:lnTo>
                      <a:pt x="54" y="84"/>
                    </a:lnTo>
                    <a:lnTo>
                      <a:pt x="68" y="72"/>
                    </a:lnTo>
                    <a:lnTo>
                      <a:pt x="88" y="54"/>
                    </a:lnTo>
                    <a:lnTo>
                      <a:pt x="92" y="46"/>
                    </a:lnTo>
                    <a:lnTo>
                      <a:pt x="96" y="40"/>
                    </a:lnTo>
                    <a:lnTo>
                      <a:pt x="98" y="34"/>
                    </a:lnTo>
                    <a:lnTo>
                      <a:pt x="98" y="28"/>
                    </a:lnTo>
                    <a:lnTo>
                      <a:pt x="96" y="18"/>
                    </a:lnTo>
                    <a:lnTo>
                      <a:pt x="90" y="8"/>
                    </a:lnTo>
                    <a:lnTo>
                      <a:pt x="86" y="4"/>
                    </a:lnTo>
                    <a:lnTo>
                      <a:pt x="80" y="2"/>
                    </a:lnTo>
                    <a:lnTo>
                      <a:pt x="66" y="0"/>
                    </a:lnTo>
                    <a:lnTo>
                      <a:pt x="54" y="2"/>
                    </a:lnTo>
                    <a:lnTo>
                      <a:pt x="48" y="4"/>
                    </a:lnTo>
                    <a:lnTo>
                      <a:pt x="44" y="8"/>
                    </a:lnTo>
                    <a:lnTo>
                      <a:pt x="40" y="12"/>
                    </a:lnTo>
                    <a:lnTo>
                      <a:pt x="36" y="18"/>
                    </a:lnTo>
                    <a:lnTo>
                      <a:pt x="34" y="30"/>
                    </a:lnTo>
                    <a:lnTo>
                      <a:pt x="46" y="32"/>
                    </a:lnTo>
                    <a:lnTo>
                      <a:pt x="48" y="22"/>
                    </a:lnTo>
                    <a:lnTo>
                      <a:pt x="52" y="16"/>
                    </a:lnTo>
                    <a:lnTo>
                      <a:pt x="58" y="12"/>
                    </a:lnTo>
                    <a:lnTo>
                      <a:pt x="66" y="10"/>
                    </a:lnTo>
                    <a:lnTo>
                      <a:pt x="74" y="12"/>
                    </a:lnTo>
                    <a:lnTo>
                      <a:pt x="80" y="16"/>
                    </a:lnTo>
                    <a:lnTo>
                      <a:pt x="84" y="22"/>
                    </a:lnTo>
                    <a:lnTo>
                      <a:pt x="86" y="28"/>
                    </a:lnTo>
                    <a:lnTo>
                      <a:pt x="84" y="36"/>
                    </a:lnTo>
                    <a:lnTo>
                      <a:pt x="80" y="44"/>
                    </a:lnTo>
                    <a:lnTo>
                      <a:pt x="72" y="54"/>
                    </a:lnTo>
                    <a:lnTo>
                      <a:pt x="58" y="66"/>
                    </a:lnTo>
                    <a:lnTo>
                      <a:pt x="40" y="82"/>
                    </a:lnTo>
                    <a:lnTo>
                      <a:pt x="36" y="88"/>
                    </a:lnTo>
                    <a:lnTo>
                      <a:pt x="32" y="94"/>
                    </a:lnTo>
                    <a:lnTo>
                      <a:pt x="30" y="104"/>
                    </a:lnTo>
                    <a:lnTo>
                      <a:pt x="98" y="104"/>
                    </a:lnTo>
                    <a:lnTo>
                      <a:pt x="98" y="92"/>
                    </a:lnTo>
                    <a:lnTo>
                      <a:pt x="48" y="92"/>
                    </a:lnTo>
                    <a:close/>
                    <a:moveTo>
                      <a:pt x="122" y="98"/>
                    </a:moveTo>
                    <a:lnTo>
                      <a:pt x="122" y="98"/>
                    </a:lnTo>
                    <a:lnTo>
                      <a:pt x="132" y="104"/>
                    </a:lnTo>
                    <a:lnTo>
                      <a:pt x="146" y="106"/>
                    </a:lnTo>
                    <a:lnTo>
                      <a:pt x="154" y="104"/>
                    </a:lnTo>
                    <a:lnTo>
                      <a:pt x="162" y="102"/>
                    </a:lnTo>
                    <a:lnTo>
                      <a:pt x="168" y="98"/>
                    </a:lnTo>
                    <a:lnTo>
                      <a:pt x="172" y="92"/>
                    </a:lnTo>
                    <a:lnTo>
                      <a:pt x="178" y="82"/>
                    </a:lnTo>
                    <a:lnTo>
                      <a:pt x="180" y="68"/>
                    </a:lnTo>
                    <a:lnTo>
                      <a:pt x="180" y="62"/>
                    </a:lnTo>
                    <a:lnTo>
                      <a:pt x="178" y="56"/>
                    </a:lnTo>
                    <a:lnTo>
                      <a:pt x="176" y="50"/>
                    </a:lnTo>
                    <a:lnTo>
                      <a:pt x="172" y="44"/>
                    </a:lnTo>
                    <a:lnTo>
                      <a:pt x="166" y="40"/>
                    </a:lnTo>
                    <a:lnTo>
                      <a:pt x="162" y="38"/>
                    </a:lnTo>
                    <a:lnTo>
                      <a:pt x="156" y="36"/>
                    </a:lnTo>
                    <a:lnTo>
                      <a:pt x="148" y="36"/>
                    </a:lnTo>
                    <a:lnTo>
                      <a:pt x="138" y="36"/>
                    </a:lnTo>
                    <a:lnTo>
                      <a:pt x="130" y="42"/>
                    </a:lnTo>
                    <a:lnTo>
                      <a:pt x="134" y="14"/>
                    </a:lnTo>
                    <a:lnTo>
                      <a:pt x="176" y="14"/>
                    </a:lnTo>
                    <a:lnTo>
                      <a:pt x="176" y="2"/>
                    </a:lnTo>
                    <a:lnTo>
                      <a:pt x="124" y="2"/>
                    </a:lnTo>
                    <a:lnTo>
                      <a:pt x="114" y="54"/>
                    </a:lnTo>
                    <a:lnTo>
                      <a:pt x="126" y="56"/>
                    </a:lnTo>
                    <a:lnTo>
                      <a:pt x="130" y="52"/>
                    </a:lnTo>
                    <a:lnTo>
                      <a:pt x="134" y="50"/>
                    </a:lnTo>
                    <a:lnTo>
                      <a:pt x="140" y="48"/>
                    </a:lnTo>
                    <a:lnTo>
                      <a:pt x="146" y="46"/>
                    </a:lnTo>
                    <a:lnTo>
                      <a:pt x="154" y="48"/>
                    </a:lnTo>
                    <a:lnTo>
                      <a:pt x="162" y="52"/>
                    </a:lnTo>
                    <a:lnTo>
                      <a:pt x="166" y="60"/>
                    </a:lnTo>
                    <a:lnTo>
                      <a:pt x="168" y="70"/>
                    </a:lnTo>
                    <a:lnTo>
                      <a:pt x="166" y="80"/>
                    </a:lnTo>
                    <a:lnTo>
                      <a:pt x="162" y="88"/>
                    </a:lnTo>
                    <a:lnTo>
                      <a:pt x="154" y="94"/>
                    </a:lnTo>
                    <a:lnTo>
                      <a:pt x="146" y="94"/>
                    </a:lnTo>
                    <a:lnTo>
                      <a:pt x="138" y="94"/>
                    </a:lnTo>
                    <a:lnTo>
                      <a:pt x="132" y="90"/>
                    </a:lnTo>
                    <a:lnTo>
                      <a:pt x="128" y="84"/>
                    </a:lnTo>
                    <a:lnTo>
                      <a:pt x="126" y="76"/>
                    </a:lnTo>
                    <a:lnTo>
                      <a:pt x="112" y="76"/>
                    </a:lnTo>
                    <a:lnTo>
                      <a:pt x="116" y="88"/>
                    </a:lnTo>
                    <a:lnTo>
                      <a:pt x="122" y="98"/>
                    </a:lnTo>
                    <a:close/>
                    <a:moveTo>
                      <a:pt x="248" y="14"/>
                    </a:moveTo>
                    <a:lnTo>
                      <a:pt x="248" y="0"/>
                    </a:lnTo>
                    <a:lnTo>
                      <a:pt x="236" y="0"/>
                    </a:lnTo>
                    <a:lnTo>
                      <a:pt x="236" y="14"/>
                    </a:lnTo>
                    <a:lnTo>
                      <a:pt x="248" y="14"/>
                    </a:lnTo>
                    <a:close/>
                    <a:moveTo>
                      <a:pt x="248" y="104"/>
                    </a:moveTo>
                    <a:lnTo>
                      <a:pt x="248" y="28"/>
                    </a:lnTo>
                    <a:lnTo>
                      <a:pt x="236" y="28"/>
                    </a:lnTo>
                    <a:lnTo>
                      <a:pt x="236" y="104"/>
                    </a:lnTo>
                    <a:lnTo>
                      <a:pt x="248" y="104"/>
                    </a:lnTo>
                    <a:close/>
                    <a:moveTo>
                      <a:pt x="280" y="104"/>
                    </a:moveTo>
                    <a:lnTo>
                      <a:pt x="280" y="62"/>
                    </a:lnTo>
                    <a:lnTo>
                      <a:pt x="282" y="50"/>
                    </a:lnTo>
                    <a:lnTo>
                      <a:pt x="284" y="46"/>
                    </a:lnTo>
                    <a:lnTo>
                      <a:pt x="286" y="44"/>
                    </a:lnTo>
                    <a:lnTo>
                      <a:pt x="294" y="40"/>
                    </a:lnTo>
                    <a:lnTo>
                      <a:pt x="300" y="38"/>
                    </a:lnTo>
                    <a:lnTo>
                      <a:pt x="306" y="38"/>
                    </a:lnTo>
                    <a:lnTo>
                      <a:pt x="310" y="40"/>
                    </a:lnTo>
                    <a:lnTo>
                      <a:pt x="312" y="44"/>
                    </a:lnTo>
                    <a:lnTo>
                      <a:pt x="314" y="46"/>
                    </a:lnTo>
                    <a:lnTo>
                      <a:pt x="316" y="58"/>
                    </a:lnTo>
                    <a:lnTo>
                      <a:pt x="316" y="104"/>
                    </a:lnTo>
                    <a:lnTo>
                      <a:pt x="328" y="104"/>
                    </a:lnTo>
                    <a:lnTo>
                      <a:pt x="328" y="58"/>
                    </a:lnTo>
                    <a:lnTo>
                      <a:pt x="328" y="46"/>
                    </a:lnTo>
                    <a:lnTo>
                      <a:pt x="324" y="36"/>
                    </a:lnTo>
                    <a:lnTo>
                      <a:pt x="320" y="32"/>
                    </a:lnTo>
                    <a:lnTo>
                      <a:pt x="316" y="30"/>
                    </a:lnTo>
                    <a:lnTo>
                      <a:pt x="310" y="28"/>
                    </a:lnTo>
                    <a:lnTo>
                      <a:pt x="304" y="28"/>
                    </a:lnTo>
                    <a:lnTo>
                      <a:pt x="296" y="28"/>
                    </a:lnTo>
                    <a:lnTo>
                      <a:pt x="290" y="30"/>
                    </a:lnTo>
                    <a:lnTo>
                      <a:pt x="284" y="34"/>
                    </a:lnTo>
                    <a:lnTo>
                      <a:pt x="280" y="40"/>
                    </a:lnTo>
                    <a:lnTo>
                      <a:pt x="280" y="28"/>
                    </a:lnTo>
                    <a:lnTo>
                      <a:pt x="268" y="28"/>
                    </a:lnTo>
                    <a:lnTo>
                      <a:pt x="268" y="104"/>
                    </a:lnTo>
                    <a:lnTo>
                      <a:pt x="280" y="10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61" name="Freeform 193"/>
              <p:cNvSpPr>
                <a:spLocks noEditPoints="1"/>
              </p:cNvSpPr>
              <p:nvPr/>
            </p:nvSpPr>
            <p:spPr bwMode="auto">
              <a:xfrm>
                <a:off x="768" y="2296"/>
                <a:ext cx="346" cy="78"/>
              </a:xfrm>
              <a:custGeom>
                <a:avLst/>
                <a:gdLst>
                  <a:gd name="T0" fmla="*/ 16 w 346"/>
                  <a:gd name="T1" fmla="*/ 20 h 78"/>
                  <a:gd name="T2" fmla="*/ 34 w 346"/>
                  <a:gd name="T3" fmla="*/ 12 h 78"/>
                  <a:gd name="T4" fmla="*/ 48 w 346"/>
                  <a:gd name="T5" fmla="*/ 20 h 78"/>
                  <a:gd name="T6" fmla="*/ 62 w 346"/>
                  <a:gd name="T7" fmla="*/ 32 h 78"/>
                  <a:gd name="T8" fmla="*/ 56 w 346"/>
                  <a:gd name="T9" fmla="*/ 10 h 78"/>
                  <a:gd name="T10" fmla="*/ 36 w 346"/>
                  <a:gd name="T11" fmla="*/ 0 h 78"/>
                  <a:gd name="T12" fmla="*/ 12 w 346"/>
                  <a:gd name="T13" fmla="*/ 12 h 78"/>
                  <a:gd name="T14" fmla="*/ 14 w 346"/>
                  <a:gd name="T15" fmla="*/ 76 h 78"/>
                  <a:gd name="T16" fmla="*/ 142 w 346"/>
                  <a:gd name="T17" fmla="*/ 68 h 78"/>
                  <a:gd name="T18" fmla="*/ 140 w 346"/>
                  <a:gd name="T19" fmla="*/ 18 h 78"/>
                  <a:gd name="T20" fmla="*/ 128 w 346"/>
                  <a:gd name="T21" fmla="*/ 2 h 78"/>
                  <a:gd name="T22" fmla="*/ 96 w 346"/>
                  <a:gd name="T23" fmla="*/ 4 h 78"/>
                  <a:gd name="T24" fmla="*/ 82 w 346"/>
                  <a:gd name="T25" fmla="*/ 16 h 78"/>
                  <a:gd name="T26" fmla="*/ 98 w 346"/>
                  <a:gd name="T27" fmla="*/ 14 h 78"/>
                  <a:gd name="T28" fmla="*/ 120 w 346"/>
                  <a:gd name="T29" fmla="*/ 12 h 78"/>
                  <a:gd name="T30" fmla="*/ 128 w 346"/>
                  <a:gd name="T31" fmla="*/ 26 h 78"/>
                  <a:gd name="T32" fmla="*/ 94 w 346"/>
                  <a:gd name="T33" fmla="*/ 36 h 78"/>
                  <a:gd name="T34" fmla="*/ 80 w 346"/>
                  <a:gd name="T35" fmla="*/ 48 h 78"/>
                  <a:gd name="T36" fmla="*/ 84 w 346"/>
                  <a:gd name="T37" fmla="*/ 72 h 78"/>
                  <a:gd name="T38" fmla="*/ 110 w 346"/>
                  <a:gd name="T39" fmla="*/ 78 h 78"/>
                  <a:gd name="T40" fmla="*/ 130 w 346"/>
                  <a:gd name="T41" fmla="*/ 68 h 78"/>
                  <a:gd name="T42" fmla="*/ 128 w 346"/>
                  <a:gd name="T43" fmla="*/ 52 h 78"/>
                  <a:gd name="T44" fmla="*/ 118 w 346"/>
                  <a:gd name="T45" fmla="*/ 66 h 78"/>
                  <a:gd name="T46" fmla="*/ 94 w 346"/>
                  <a:gd name="T47" fmla="*/ 66 h 78"/>
                  <a:gd name="T48" fmla="*/ 92 w 346"/>
                  <a:gd name="T49" fmla="*/ 50 h 78"/>
                  <a:gd name="T50" fmla="*/ 108 w 346"/>
                  <a:gd name="T51" fmla="*/ 44 h 78"/>
                  <a:gd name="T52" fmla="*/ 174 w 346"/>
                  <a:gd name="T53" fmla="*/ 38 h 78"/>
                  <a:gd name="T54" fmla="*/ 178 w 346"/>
                  <a:gd name="T55" fmla="*/ 18 h 78"/>
                  <a:gd name="T56" fmla="*/ 192 w 346"/>
                  <a:gd name="T57" fmla="*/ 12 h 78"/>
                  <a:gd name="T58" fmla="*/ 206 w 346"/>
                  <a:gd name="T59" fmla="*/ 28 h 78"/>
                  <a:gd name="T60" fmla="*/ 220 w 346"/>
                  <a:gd name="T61" fmla="*/ 24 h 78"/>
                  <a:gd name="T62" fmla="*/ 236 w 346"/>
                  <a:gd name="T63" fmla="*/ 12 h 78"/>
                  <a:gd name="T64" fmla="*/ 250 w 346"/>
                  <a:gd name="T65" fmla="*/ 30 h 78"/>
                  <a:gd name="T66" fmla="*/ 260 w 346"/>
                  <a:gd name="T67" fmla="*/ 14 h 78"/>
                  <a:gd name="T68" fmla="*/ 240 w 346"/>
                  <a:gd name="T69" fmla="*/ 0 h 78"/>
                  <a:gd name="T70" fmla="*/ 216 w 346"/>
                  <a:gd name="T71" fmla="*/ 14 h 78"/>
                  <a:gd name="T72" fmla="*/ 194 w 346"/>
                  <a:gd name="T73" fmla="*/ 0 h 78"/>
                  <a:gd name="T74" fmla="*/ 176 w 346"/>
                  <a:gd name="T75" fmla="*/ 8 h 78"/>
                  <a:gd name="T76" fmla="*/ 174 w 346"/>
                  <a:gd name="T77" fmla="*/ 76 h 78"/>
                  <a:gd name="T78" fmla="*/ 312 w 346"/>
                  <a:gd name="T79" fmla="*/ 68 h 78"/>
                  <a:gd name="T80" fmla="*/ 292 w 346"/>
                  <a:gd name="T81" fmla="*/ 54 h 78"/>
                  <a:gd name="T82" fmla="*/ 346 w 346"/>
                  <a:gd name="T83" fmla="*/ 40 h 78"/>
                  <a:gd name="T84" fmla="*/ 336 w 346"/>
                  <a:gd name="T85" fmla="*/ 10 h 78"/>
                  <a:gd name="T86" fmla="*/ 312 w 346"/>
                  <a:gd name="T87" fmla="*/ 0 h 78"/>
                  <a:gd name="T88" fmla="*/ 286 w 346"/>
                  <a:gd name="T89" fmla="*/ 12 h 78"/>
                  <a:gd name="T90" fmla="*/ 276 w 346"/>
                  <a:gd name="T91" fmla="*/ 40 h 78"/>
                  <a:gd name="T92" fmla="*/ 286 w 346"/>
                  <a:gd name="T93" fmla="*/ 68 h 78"/>
                  <a:gd name="T94" fmla="*/ 312 w 346"/>
                  <a:gd name="T95" fmla="*/ 78 h 78"/>
                  <a:gd name="T96" fmla="*/ 346 w 346"/>
                  <a:gd name="T97" fmla="*/ 54 h 78"/>
                  <a:gd name="T98" fmla="*/ 324 w 346"/>
                  <a:gd name="T99" fmla="*/ 64 h 78"/>
                  <a:gd name="T100" fmla="*/ 312 w 346"/>
                  <a:gd name="T101" fmla="*/ 10 h 78"/>
                  <a:gd name="T102" fmla="*/ 332 w 346"/>
                  <a:gd name="T103" fmla="*/ 32 h 78"/>
                  <a:gd name="T104" fmla="*/ 298 w 346"/>
                  <a:gd name="T105" fmla="*/ 16 h 78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346"/>
                  <a:gd name="T160" fmla="*/ 0 h 78"/>
                  <a:gd name="T161" fmla="*/ 346 w 346"/>
                  <a:gd name="T162" fmla="*/ 78 h 78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346" h="78">
                    <a:moveTo>
                      <a:pt x="14" y="76"/>
                    </a:moveTo>
                    <a:lnTo>
                      <a:pt x="14" y="36"/>
                    </a:lnTo>
                    <a:lnTo>
                      <a:pt x="14" y="24"/>
                    </a:lnTo>
                    <a:lnTo>
                      <a:pt x="16" y="20"/>
                    </a:lnTo>
                    <a:lnTo>
                      <a:pt x="20" y="16"/>
                    </a:lnTo>
                    <a:lnTo>
                      <a:pt x="26" y="12"/>
                    </a:lnTo>
                    <a:lnTo>
                      <a:pt x="34" y="12"/>
                    </a:lnTo>
                    <a:lnTo>
                      <a:pt x="38" y="12"/>
                    </a:lnTo>
                    <a:lnTo>
                      <a:pt x="42" y="14"/>
                    </a:lnTo>
                    <a:lnTo>
                      <a:pt x="46" y="16"/>
                    </a:lnTo>
                    <a:lnTo>
                      <a:pt x="48" y="20"/>
                    </a:lnTo>
                    <a:lnTo>
                      <a:pt x="50" y="32"/>
                    </a:lnTo>
                    <a:lnTo>
                      <a:pt x="50" y="76"/>
                    </a:lnTo>
                    <a:lnTo>
                      <a:pt x="62" y="76"/>
                    </a:lnTo>
                    <a:lnTo>
                      <a:pt x="62" y="32"/>
                    </a:lnTo>
                    <a:lnTo>
                      <a:pt x="60" y="18"/>
                    </a:lnTo>
                    <a:lnTo>
                      <a:pt x="56" y="10"/>
                    </a:lnTo>
                    <a:lnTo>
                      <a:pt x="54" y="6"/>
                    </a:lnTo>
                    <a:lnTo>
                      <a:pt x="48" y="4"/>
                    </a:lnTo>
                    <a:lnTo>
                      <a:pt x="42" y="2"/>
                    </a:lnTo>
                    <a:lnTo>
                      <a:pt x="36" y="0"/>
                    </a:lnTo>
                    <a:lnTo>
                      <a:pt x="28" y="2"/>
                    </a:lnTo>
                    <a:lnTo>
                      <a:pt x="22" y="4"/>
                    </a:lnTo>
                    <a:lnTo>
                      <a:pt x="16" y="8"/>
                    </a:lnTo>
                    <a:lnTo>
                      <a:pt x="12" y="12"/>
                    </a:lnTo>
                    <a:lnTo>
                      <a:pt x="12" y="2"/>
                    </a:lnTo>
                    <a:lnTo>
                      <a:pt x="0" y="2"/>
                    </a:lnTo>
                    <a:lnTo>
                      <a:pt x="0" y="76"/>
                    </a:lnTo>
                    <a:lnTo>
                      <a:pt x="14" y="76"/>
                    </a:lnTo>
                    <a:close/>
                    <a:moveTo>
                      <a:pt x="132" y="76"/>
                    </a:moveTo>
                    <a:lnTo>
                      <a:pt x="146" y="76"/>
                    </a:lnTo>
                    <a:lnTo>
                      <a:pt x="142" y="68"/>
                    </a:lnTo>
                    <a:lnTo>
                      <a:pt x="142" y="46"/>
                    </a:lnTo>
                    <a:lnTo>
                      <a:pt x="142" y="28"/>
                    </a:lnTo>
                    <a:lnTo>
                      <a:pt x="140" y="18"/>
                    </a:lnTo>
                    <a:lnTo>
                      <a:pt x="138" y="8"/>
                    </a:lnTo>
                    <a:lnTo>
                      <a:pt x="134" y="6"/>
                    </a:lnTo>
                    <a:lnTo>
                      <a:pt x="128" y="2"/>
                    </a:lnTo>
                    <a:lnTo>
                      <a:pt x="122" y="2"/>
                    </a:lnTo>
                    <a:lnTo>
                      <a:pt x="112" y="0"/>
                    </a:lnTo>
                    <a:lnTo>
                      <a:pt x="104" y="2"/>
                    </a:lnTo>
                    <a:lnTo>
                      <a:pt x="96" y="4"/>
                    </a:lnTo>
                    <a:lnTo>
                      <a:pt x="90" y="6"/>
                    </a:lnTo>
                    <a:lnTo>
                      <a:pt x="84" y="10"/>
                    </a:lnTo>
                    <a:lnTo>
                      <a:pt x="82" y="16"/>
                    </a:lnTo>
                    <a:lnTo>
                      <a:pt x="78" y="24"/>
                    </a:lnTo>
                    <a:lnTo>
                      <a:pt x="92" y="26"/>
                    </a:lnTo>
                    <a:lnTo>
                      <a:pt x="94" y="18"/>
                    </a:lnTo>
                    <a:lnTo>
                      <a:pt x="98" y="14"/>
                    </a:lnTo>
                    <a:lnTo>
                      <a:pt x="102" y="12"/>
                    </a:lnTo>
                    <a:lnTo>
                      <a:pt x="110" y="12"/>
                    </a:lnTo>
                    <a:lnTo>
                      <a:pt x="120" y="12"/>
                    </a:lnTo>
                    <a:lnTo>
                      <a:pt x="126" y="16"/>
                    </a:lnTo>
                    <a:lnTo>
                      <a:pt x="128" y="20"/>
                    </a:lnTo>
                    <a:lnTo>
                      <a:pt x="128" y="26"/>
                    </a:lnTo>
                    <a:lnTo>
                      <a:pt x="128" y="30"/>
                    </a:lnTo>
                    <a:lnTo>
                      <a:pt x="106" y="34"/>
                    </a:lnTo>
                    <a:lnTo>
                      <a:pt x="94" y="36"/>
                    </a:lnTo>
                    <a:lnTo>
                      <a:pt x="86" y="40"/>
                    </a:lnTo>
                    <a:lnTo>
                      <a:pt x="80" y="48"/>
                    </a:lnTo>
                    <a:lnTo>
                      <a:pt x="78" y="52"/>
                    </a:lnTo>
                    <a:lnTo>
                      <a:pt x="76" y="58"/>
                    </a:lnTo>
                    <a:lnTo>
                      <a:pt x="78" y="66"/>
                    </a:lnTo>
                    <a:lnTo>
                      <a:pt x="84" y="72"/>
                    </a:lnTo>
                    <a:lnTo>
                      <a:pt x="92" y="78"/>
                    </a:lnTo>
                    <a:lnTo>
                      <a:pt x="102" y="78"/>
                    </a:lnTo>
                    <a:lnTo>
                      <a:pt x="110" y="78"/>
                    </a:lnTo>
                    <a:lnTo>
                      <a:pt x="116" y="76"/>
                    </a:lnTo>
                    <a:lnTo>
                      <a:pt x="122" y="72"/>
                    </a:lnTo>
                    <a:lnTo>
                      <a:pt x="130" y="68"/>
                    </a:lnTo>
                    <a:lnTo>
                      <a:pt x="132" y="76"/>
                    </a:lnTo>
                    <a:close/>
                    <a:moveTo>
                      <a:pt x="128" y="44"/>
                    </a:moveTo>
                    <a:lnTo>
                      <a:pt x="128" y="44"/>
                    </a:lnTo>
                    <a:lnTo>
                      <a:pt x="128" y="52"/>
                    </a:lnTo>
                    <a:lnTo>
                      <a:pt x="126" y="56"/>
                    </a:lnTo>
                    <a:lnTo>
                      <a:pt x="124" y="62"/>
                    </a:lnTo>
                    <a:lnTo>
                      <a:pt x="118" y="66"/>
                    </a:lnTo>
                    <a:lnTo>
                      <a:pt x="112" y="68"/>
                    </a:lnTo>
                    <a:lnTo>
                      <a:pt x="106" y="68"/>
                    </a:lnTo>
                    <a:lnTo>
                      <a:pt x="98" y="68"/>
                    </a:lnTo>
                    <a:lnTo>
                      <a:pt x="94" y="66"/>
                    </a:lnTo>
                    <a:lnTo>
                      <a:pt x="92" y="62"/>
                    </a:lnTo>
                    <a:lnTo>
                      <a:pt x="90" y="56"/>
                    </a:lnTo>
                    <a:lnTo>
                      <a:pt x="92" y="50"/>
                    </a:lnTo>
                    <a:lnTo>
                      <a:pt x="98" y="46"/>
                    </a:lnTo>
                    <a:lnTo>
                      <a:pt x="108" y="44"/>
                    </a:lnTo>
                    <a:lnTo>
                      <a:pt x="128" y="40"/>
                    </a:lnTo>
                    <a:lnTo>
                      <a:pt x="128" y="44"/>
                    </a:lnTo>
                    <a:close/>
                    <a:moveTo>
                      <a:pt x="174" y="76"/>
                    </a:moveTo>
                    <a:lnTo>
                      <a:pt x="174" y="38"/>
                    </a:lnTo>
                    <a:lnTo>
                      <a:pt x="174" y="30"/>
                    </a:lnTo>
                    <a:lnTo>
                      <a:pt x="176" y="22"/>
                    </a:lnTo>
                    <a:lnTo>
                      <a:pt x="178" y="18"/>
                    </a:lnTo>
                    <a:lnTo>
                      <a:pt x="182" y="14"/>
                    </a:lnTo>
                    <a:lnTo>
                      <a:pt x="188" y="12"/>
                    </a:lnTo>
                    <a:lnTo>
                      <a:pt x="192" y="12"/>
                    </a:lnTo>
                    <a:lnTo>
                      <a:pt x="198" y="12"/>
                    </a:lnTo>
                    <a:lnTo>
                      <a:pt x="202" y="16"/>
                    </a:lnTo>
                    <a:lnTo>
                      <a:pt x="204" y="22"/>
                    </a:lnTo>
                    <a:lnTo>
                      <a:pt x="206" y="28"/>
                    </a:lnTo>
                    <a:lnTo>
                      <a:pt x="206" y="76"/>
                    </a:lnTo>
                    <a:lnTo>
                      <a:pt x="218" y="76"/>
                    </a:lnTo>
                    <a:lnTo>
                      <a:pt x="218" y="34"/>
                    </a:lnTo>
                    <a:lnTo>
                      <a:pt x="220" y="24"/>
                    </a:lnTo>
                    <a:lnTo>
                      <a:pt x="224" y="16"/>
                    </a:lnTo>
                    <a:lnTo>
                      <a:pt x="230" y="12"/>
                    </a:lnTo>
                    <a:lnTo>
                      <a:pt x="236" y="12"/>
                    </a:lnTo>
                    <a:lnTo>
                      <a:pt x="244" y="14"/>
                    </a:lnTo>
                    <a:lnTo>
                      <a:pt x="248" y="20"/>
                    </a:lnTo>
                    <a:lnTo>
                      <a:pt x="250" y="30"/>
                    </a:lnTo>
                    <a:lnTo>
                      <a:pt x="250" y="76"/>
                    </a:lnTo>
                    <a:lnTo>
                      <a:pt x="262" y="76"/>
                    </a:lnTo>
                    <a:lnTo>
                      <a:pt x="262" y="26"/>
                    </a:lnTo>
                    <a:lnTo>
                      <a:pt x="260" y="14"/>
                    </a:lnTo>
                    <a:lnTo>
                      <a:pt x="256" y="6"/>
                    </a:lnTo>
                    <a:lnTo>
                      <a:pt x="250" y="2"/>
                    </a:lnTo>
                    <a:lnTo>
                      <a:pt x="240" y="0"/>
                    </a:lnTo>
                    <a:lnTo>
                      <a:pt x="232" y="2"/>
                    </a:lnTo>
                    <a:lnTo>
                      <a:pt x="226" y="4"/>
                    </a:lnTo>
                    <a:lnTo>
                      <a:pt x="220" y="8"/>
                    </a:lnTo>
                    <a:lnTo>
                      <a:pt x="216" y="14"/>
                    </a:lnTo>
                    <a:lnTo>
                      <a:pt x="214" y="8"/>
                    </a:lnTo>
                    <a:lnTo>
                      <a:pt x="208" y="4"/>
                    </a:lnTo>
                    <a:lnTo>
                      <a:pt x="202" y="2"/>
                    </a:lnTo>
                    <a:lnTo>
                      <a:pt x="194" y="0"/>
                    </a:lnTo>
                    <a:lnTo>
                      <a:pt x="188" y="2"/>
                    </a:lnTo>
                    <a:lnTo>
                      <a:pt x="182" y="4"/>
                    </a:lnTo>
                    <a:lnTo>
                      <a:pt x="176" y="8"/>
                    </a:lnTo>
                    <a:lnTo>
                      <a:pt x="172" y="12"/>
                    </a:lnTo>
                    <a:lnTo>
                      <a:pt x="172" y="2"/>
                    </a:lnTo>
                    <a:lnTo>
                      <a:pt x="162" y="2"/>
                    </a:lnTo>
                    <a:lnTo>
                      <a:pt x="162" y="76"/>
                    </a:lnTo>
                    <a:lnTo>
                      <a:pt x="174" y="76"/>
                    </a:lnTo>
                    <a:close/>
                    <a:moveTo>
                      <a:pt x="324" y="64"/>
                    </a:moveTo>
                    <a:lnTo>
                      <a:pt x="324" y="64"/>
                    </a:lnTo>
                    <a:lnTo>
                      <a:pt x="318" y="68"/>
                    </a:lnTo>
                    <a:lnTo>
                      <a:pt x="312" y="68"/>
                    </a:lnTo>
                    <a:lnTo>
                      <a:pt x="304" y="66"/>
                    </a:lnTo>
                    <a:lnTo>
                      <a:pt x="296" y="62"/>
                    </a:lnTo>
                    <a:lnTo>
                      <a:pt x="292" y="54"/>
                    </a:lnTo>
                    <a:lnTo>
                      <a:pt x="290" y="42"/>
                    </a:lnTo>
                    <a:lnTo>
                      <a:pt x="346" y="42"/>
                    </a:lnTo>
                    <a:lnTo>
                      <a:pt x="346" y="40"/>
                    </a:lnTo>
                    <a:lnTo>
                      <a:pt x="346" y="30"/>
                    </a:lnTo>
                    <a:lnTo>
                      <a:pt x="344" y="24"/>
                    </a:lnTo>
                    <a:lnTo>
                      <a:pt x="340" y="16"/>
                    </a:lnTo>
                    <a:lnTo>
                      <a:pt x="336" y="10"/>
                    </a:lnTo>
                    <a:lnTo>
                      <a:pt x="332" y="6"/>
                    </a:lnTo>
                    <a:lnTo>
                      <a:pt x="326" y="4"/>
                    </a:lnTo>
                    <a:lnTo>
                      <a:pt x="318" y="2"/>
                    </a:lnTo>
                    <a:lnTo>
                      <a:pt x="312" y="0"/>
                    </a:lnTo>
                    <a:lnTo>
                      <a:pt x="304" y="2"/>
                    </a:lnTo>
                    <a:lnTo>
                      <a:pt x="298" y="4"/>
                    </a:lnTo>
                    <a:lnTo>
                      <a:pt x="292" y="6"/>
                    </a:lnTo>
                    <a:lnTo>
                      <a:pt x="286" y="12"/>
                    </a:lnTo>
                    <a:lnTo>
                      <a:pt x="282" y="16"/>
                    </a:lnTo>
                    <a:lnTo>
                      <a:pt x="280" y="24"/>
                    </a:lnTo>
                    <a:lnTo>
                      <a:pt x="278" y="32"/>
                    </a:lnTo>
                    <a:lnTo>
                      <a:pt x="276" y="40"/>
                    </a:lnTo>
                    <a:lnTo>
                      <a:pt x="278" y="48"/>
                    </a:lnTo>
                    <a:lnTo>
                      <a:pt x="280" y="56"/>
                    </a:lnTo>
                    <a:lnTo>
                      <a:pt x="282" y="62"/>
                    </a:lnTo>
                    <a:lnTo>
                      <a:pt x="286" y="68"/>
                    </a:lnTo>
                    <a:lnTo>
                      <a:pt x="292" y="72"/>
                    </a:lnTo>
                    <a:lnTo>
                      <a:pt x="298" y="76"/>
                    </a:lnTo>
                    <a:lnTo>
                      <a:pt x="304" y="78"/>
                    </a:lnTo>
                    <a:lnTo>
                      <a:pt x="312" y="78"/>
                    </a:lnTo>
                    <a:lnTo>
                      <a:pt x="324" y="78"/>
                    </a:lnTo>
                    <a:lnTo>
                      <a:pt x="334" y="72"/>
                    </a:lnTo>
                    <a:lnTo>
                      <a:pt x="340" y="64"/>
                    </a:lnTo>
                    <a:lnTo>
                      <a:pt x="346" y="54"/>
                    </a:lnTo>
                    <a:lnTo>
                      <a:pt x="332" y="52"/>
                    </a:lnTo>
                    <a:lnTo>
                      <a:pt x="328" y="60"/>
                    </a:lnTo>
                    <a:lnTo>
                      <a:pt x="324" y="64"/>
                    </a:lnTo>
                    <a:close/>
                    <a:moveTo>
                      <a:pt x="298" y="16"/>
                    </a:moveTo>
                    <a:lnTo>
                      <a:pt x="298" y="16"/>
                    </a:lnTo>
                    <a:lnTo>
                      <a:pt x="304" y="12"/>
                    </a:lnTo>
                    <a:lnTo>
                      <a:pt x="312" y="10"/>
                    </a:lnTo>
                    <a:lnTo>
                      <a:pt x="320" y="12"/>
                    </a:lnTo>
                    <a:lnTo>
                      <a:pt x="328" y="18"/>
                    </a:lnTo>
                    <a:lnTo>
                      <a:pt x="330" y="24"/>
                    </a:lnTo>
                    <a:lnTo>
                      <a:pt x="332" y="32"/>
                    </a:lnTo>
                    <a:lnTo>
                      <a:pt x="290" y="32"/>
                    </a:lnTo>
                    <a:lnTo>
                      <a:pt x="292" y="24"/>
                    </a:lnTo>
                    <a:lnTo>
                      <a:pt x="298" y="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62" name="Freeform 194"/>
              <p:cNvSpPr>
                <a:spLocks noEditPoints="1"/>
              </p:cNvSpPr>
              <p:nvPr/>
            </p:nvSpPr>
            <p:spPr bwMode="auto">
              <a:xfrm>
                <a:off x="3750" y="2028"/>
                <a:ext cx="346" cy="78"/>
              </a:xfrm>
              <a:custGeom>
                <a:avLst/>
                <a:gdLst>
                  <a:gd name="T0" fmla="*/ 16 w 346"/>
                  <a:gd name="T1" fmla="*/ 20 h 78"/>
                  <a:gd name="T2" fmla="*/ 34 w 346"/>
                  <a:gd name="T3" fmla="*/ 12 h 78"/>
                  <a:gd name="T4" fmla="*/ 48 w 346"/>
                  <a:gd name="T5" fmla="*/ 20 h 78"/>
                  <a:gd name="T6" fmla="*/ 62 w 346"/>
                  <a:gd name="T7" fmla="*/ 30 h 78"/>
                  <a:gd name="T8" fmla="*/ 56 w 346"/>
                  <a:gd name="T9" fmla="*/ 10 h 78"/>
                  <a:gd name="T10" fmla="*/ 36 w 346"/>
                  <a:gd name="T11" fmla="*/ 0 h 78"/>
                  <a:gd name="T12" fmla="*/ 12 w 346"/>
                  <a:gd name="T13" fmla="*/ 12 h 78"/>
                  <a:gd name="T14" fmla="*/ 14 w 346"/>
                  <a:gd name="T15" fmla="*/ 76 h 78"/>
                  <a:gd name="T16" fmla="*/ 142 w 346"/>
                  <a:gd name="T17" fmla="*/ 68 h 78"/>
                  <a:gd name="T18" fmla="*/ 140 w 346"/>
                  <a:gd name="T19" fmla="*/ 16 h 78"/>
                  <a:gd name="T20" fmla="*/ 128 w 346"/>
                  <a:gd name="T21" fmla="*/ 2 h 78"/>
                  <a:gd name="T22" fmla="*/ 96 w 346"/>
                  <a:gd name="T23" fmla="*/ 2 h 78"/>
                  <a:gd name="T24" fmla="*/ 82 w 346"/>
                  <a:gd name="T25" fmla="*/ 16 h 78"/>
                  <a:gd name="T26" fmla="*/ 98 w 346"/>
                  <a:gd name="T27" fmla="*/ 14 h 78"/>
                  <a:gd name="T28" fmla="*/ 120 w 346"/>
                  <a:gd name="T29" fmla="*/ 12 h 78"/>
                  <a:gd name="T30" fmla="*/ 128 w 346"/>
                  <a:gd name="T31" fmla="*/ 26 h 78"/>
                  <a:gd name="T32" fmla="*/ 94 w 346"/>
                  <a:gd name="T33" fmla="*/ 36 h 78"/>
                  <a:gd name="T34" fmla="*/ 80 w 346"/>
                  <a:gd name="T35" fmla="*/ 46 h 78"/>
                  <a:gd name="T36" fmla="*/ 84 w 346"/>
                  <a:gd name="T37" fmla="*/ 72 h 78"/>
                  <a:gd name="T38" fmla="*/ 110 w 346"/>
                  <a:gd name="T39" fmla="*/ 78 h 78"/>
                  <a:gd name="T40" fmla="*/ 130 w 346"/>
                  <a:gd name="T41" fmla="*/ 68 h 78"/>
                  <a:gd name="T42" fmla="*/ 128 w 346"/>
                  <a:gd name="T43" fmla="*/ 52 h 78"/>
                  <a:gd name="T44" fmla="*/ 118 w 346"/>
                  <a:gd name="T45" fmla="*/ 66 h 78"/>
                  <a:gd name="T46" fmla="*/ 94 w 346"/>
                  <a:gd name="T47" fmla="*/ 66 h 78"/>
                  <a:gd name="T48" fmla="*/ 92 w 346"/>
                  <a:gd name="T49" fmla="*/ 50 h 78"/>
                  <a:gd name="T50" fmla="*/ 108 w 346"/>
                  <a:gd name="T51" fmla="*/ 44 h 78"/>
                  <a:gd name="T52" fmla="*/ 174 w 346"/>
                  <a:gd name="T53" fmla="*/ 38 h 78"/>
                  <a:gd name="T54" fmla="*/ 178 w 346"/>
                  <a:gd name="T55" fmla="*/ 18 h 78"/>
                  <a:gd name="T56" fmla="*/ 192 w 346"/>
                  <a:gd name="T57" fmla="*/ 12 h 78"/>
                  <a:gd name="T58" fmla="*/ 206 w 346"/>
                  <a:gd name="T59" fmla="*/ 28 h 78"/>
                  <a:gd name="T60" fmla="*/ 220 w 346"/>
                  <a:gd name="T61" fmla="*/ 24 h 78"/>
                  <a:gd name="T62" fmla="*/ 236 w 346"/>
                  <a:gd name="T63" fmla="*/ 12 h 78"/>
                  <a:gd name="T64" fmla="*/ 250 w 346"/>
                  <a:gd name="T65" fmla="*/ 30 h 78"/>
                  <a:gd name="T66" fmla="*/ 260 w 346"/>
                  <a:gd name="T67" fmla="*/ 14 h 78"/>
                  <a:gd name="T68" fmla="*/ 240 w 346"/>
                  <a:gd name="T69" fmla="*/ 0 h 78"/>
                  <a:gd name="T70" fmla="*/ 216 w 346"/>
                  <a:gd name="T71" fmla="*/ 14 h 78"/>
                  <a:gd name="T72" fmla="*/ 194 w 346"/>
                  <a:gd name="T73" fmla="*/ 0 h 78"/>
                  <a:gd name="T74" fmla="*/ 176 w 346"/>
                  <a:gd name="T75" fmla="*/ 8 h 78"/>
                  <a:gd name="T76" fmla="*/ 174 w 346"/>
                  <a:gd name="T77" fmla="*/ 76 h 78"/>
                  <a:gd name="T78" fmla="*/ 312 w 346"/>
                  <a:gd name="T79" fmla="*/ 68 h 78"/>
                  <a:gd name="T80" fmla="*/ 292 w 346"/>
                  <a:gd name="T81" fmla="*/ 54 h 78"/>
                  <a:gd name="T82" fmla="*/ 346 w 346"/>
                  <a:gd name="T83" fmla="*/ 40 h 78"/>
                  <a:gd name="T84" fmla="*/ 336 w 346"/>
                  <a:gd name="T85" fmla="*/ 10 h 78"/>
                  <a:gd name="T86" fmla="*/ 312 w 346"/>
                  <a:gd name="T87" fmla="*/ 0 h 78"/>
                  <a:gd name="T88" fmla="*/ 286 w 346"/>
                  <a:gd name="T89" fmla="*/ 10 h 78"/>
                  <a:gd name="T90" fmla="*/ 276 w 346"/>
                  <a:gd name="T91" fmla="*/ 40 h 78"/>
                  <a:gd name="T92" fmla="*/ 286 w 346"/>
                  <a:gd name="T93" fmla="*/ 68 h 78"/>
                  <a:gd name="T94" fmla="*/ 312 w 346"/>
                  <a:gd name="T95" fmla="*/ 78 h 78"/>
                  <a:gd name="T96" fmla="*/ 346 w 346"/>
                  <a:gd name="T97" fmla="*/ 54 h 78"/>
                  <a:gd name="T98" fmla="*/ 324 w 346"/>
                  <a:gd name="T99" fmla="*/ 64 h 78"/>
                  <a:gd name="T100" fmla="*/ 312 w 346"/>
                  <a:gd name="T101" fmla="*/ 10 h 78"/>
                  <a:gd name="T102" fmla="*/ 332 w 346"/>
                  <a:gd name="T103" fmla="*/ 32 h 78"/>
                  <a:gd name="T104" fmla="*/ 298 w 346"/>
                  <a:gd name="T105" fmla="*/ 16 h 78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346"/>
                  <a:gd name="T160" fmla="*/ 0 h 78"/>
                  <a:gd name="T161" fmla="*/ 346 w 346"/>
                  <a:gd name="T162" fmla="*/ 78 h 78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346" h="78">
                    <a:moveTo>
                      <a:pt x="14" y="76"/>
                    </a:moveTo>
                    <a:lnTo>
                      <a:pt x="14" y="36"/>
                    </a:lnTo>
                    <a:lnTo>
                      <a:pt x="14" y="24"/>
                    </a:lnTo>
                    <a:lnTo>
                      <a:pt x="16" y="20"/>
                    </a:lnTo>
                    <a:lnTo>
                      <a:pt x="20" y="16"/>
                    </a:lnTo>
                    <a:lnTo>
                      <a:pt x="26" y="12"/>
                    </a:lnTo>
                    <a:lnTo>
                      <a:pt x="34" y="12"/>
                    </a:lnTo>
                    <a:lnTo>
                      <a:pt x="38" y="12"/>
                    </a:lnTo>
                    <a:lnTo>
                      <a:pt x="42" y="14"/>
                    </a:lnTo>
                    <a:lnTo>
                      <a:pt x="46" y="16"/>
                    </a:lnTo>
                    <a:lnTo>
                      <a:pt x="48" y="20"/>
                    </a:lnTo>
                    <a:lnTo>
                      <a:pt x="48" y="32"/>
                    </a:lnTo>
                    <a:lnTo>
                      <a:pt x="48" y="76"/>
                    </a:lnTo>
                    <a:lnTo>
                      <a:pt x="62" y="76"/>
                    </a:lnTo>
                    <a:lnTo>
                      <a:pt x="62" y="30"/>
                    </a:lnTo>
                    <a:lnTo>
                      <a:pt x="60" y="18"/>
                    </a:lnTo>
                    <a:lnTo>
                      <a:pt x="56" y="10"/>
                    </a:lnTo>
                    <a:lnTo>
                      <a:pt x="54" y="6"/>
                    </a:lnTo>
                    <a:lnTo>
                      <a:pt x="48" y="2"/>
                    </a:lnTo>
                    <a:lnTo>
                      <a:pt x="42" y="0"/>
                    </a:lnTo>
                    <a:lnTo>
                      <a:pt x="36" y="0"/>
                    </a:lnTo>
                    <a:lnTo>
                      <a:pt x="28" y="2"/>
                    </a:lnTo>
                    <a:lnTo>
                      <a:pt x="22" y="4"/>
                    </a:lnTo>
                    <a:lnTo>
                      <a:pt x="16" y="8"/>
                    </a:lnTo>
                    <a:lnTo>
                      <a:pt x="12" y="12"/>
                    </a:lnTo>
                    <a:lnTo>
                      <a:pt x="12" y="2"/>
                    </a:lnTo>
                    <a:lnTo>
                      <a:pt x="0" y="2"/>
                    </a:lnTo>
                    <a:lnTo>
                      <a:pt x="0" y="76"/>
                    </a:lnTo>
                    <a:lnTo>
                      <a:pt x="14" y="76"/>
                    </a:lnTo>
                    <a:close/>
                    <a:moveTo>
                      <a:pt x="132" y="76"/>
                    </a:moveTo>
                    <a:lnTo>
                      <a:pt x="146" y="76"/>
                    </a:lnTo>
                    <a:lnTo>
                      <a:pt x="142" y="68"/>
                    </a:lnTo>
                    <a:lnTo>
                      <a:pt x="142" y="46"/>
                    </a:lnTo>
                    <a:lnTo>
                      <a:pt x="142" y="28"/>
                    </a:lnTo>
                    <a:lnTo>
                      <a:pt x="140" y="16"/>
                    </a:lnTo>
                    <a:lnTo>
                      <a:pt x="136" y="8"/>
                    </a:lnTo>
                    <a:lnTo>
                      <a:pt x="134" y="6"/>
                    </a:lnTo>
                    <a:lnTo>
                      <a:pt x="128" y="2"/>
                    </a:lnTo>
                    <a:lnTo>
                      <a:pt x="122" y="0"/>
                    </a:lnTo>
                    <a:lnTo>
                      <a:pt x="112" y="0"/>
                    </a:lnTo>
                    <a:lnTo>
                      <a:pt x="104" y="0"/>
                    </a:lnTo>
                    <a:lnTo>
                      <a:pt x="96" y="2"/>
                    </a:lnTo>
                    <a:lnTo>
                      <a:pt x="90" y="6"/>
                    </a:lnTo>
                    <a:lnTo>
                      <a:pt x="84" y="10"/>
                    </a:lnTo>
                    <a:lnTo>
                      <a:pt x="82" y="16"/>
                    </a:lnTo>
                    <a:lnTo>
                      <a:pt x="78" y="24"/>
                    </a:lnTo>
                    <a:lnTo>
                      <a:pt x="92" y="26"/>
                    </a:lnTo>
                    <a:lnTo>
                      <a:pt x="94" y="18"/>
                    </a:lnTo>
                    <a:lnTo>
                      <a:pt x="98" y="14"/>
                    </a:lnTo>
                    <a:lnTo>
                      <a:pt x="102" y="12"/>
                    </a:lnTo>
                    <a:lnTo>
                      <a:pt x="110" y="10"/>
                    </a:lnTo>
                    <a:lnTo>
                      <a:pt x="120" y="12"/>
                    </a:lnTo>
                    <a:lnTo>
                      <a:pt x="126" y="16"/>
                    </a:lnTo>
                    <a:lnTo>
                      <a:pt x="128" y="20"/>
                    </a:lnTo>
                    <a:lnTo>
                      <a:pt x="128" y="26"/>
                    </a:lnTo>
                    <a:lnTo>
                      <a:pt x="128" y="30"/>
                    </a:lnTo>
                    <a:lnTo>
                      <a:pt x="106" y="34"/>
                    </a:lnTo>
                    <a:lnTo>
                      <a:pt x="94" y="36"/>
                    </a:lnTo>
                    <a:lnTo>
                      <a:pt x="86" y="40"/>
                    </a:lnTo>
                    <a:lnTo>
                      <a:pt x="80" y="46"/>
                    </a:lnTo>
                    <a:lnTo>
                      <a:pt x="78" y="52"/>
                    </a:lnTo>
                    <a:lnTo>
                      <a:pt x="76" y="56"/>
                    </a:lnTo>
                    <a:lnTo>
                      <a:pt x="78" y="66"/>
                    </a:lnTo>
                    <a:lnTo>
                      <a:pt x="84" y="72"/>
                    </a:lnTo>
                    <a:lnTo>
                      <a:pt x="92" y="76"/>
                    </a:lnTo>
                    <a:lnTo>
                      <a:pt x="102" y="78"/>
                    </a:lnTo>
                    <a:lnTo>
                      <a:pt x="110" y="78"/>
                    </a:lnTo>
                    <a:lnTo>
                      <a:pt x="116" y="76"/>
                    </a:lnTo>
                    <a:lnTo>
                      <a:pt x="122" y="72"/>
                    </a:lnTo>
                    <a:lnTo>
                      <a:pt x="130" y="68"/>
                    </a:lnTo>
                    <a:lnTo>
                      <a:pt x="132" y="76"/>
                    </a:lnTo>
                    <a:close/>
                    <a:moveTo>
                      <a:pt x="128" y="44"/>
                    </a:moveTo>
                    <a:lnTo>
                      <a:pt x="128" y="44"/>
                    </a:lnTo>
                    <a:lnTo>
                      <a:pt x="128" y="52"/>
                    </a:lnTo>
                    <a:lnTo>
                      <a:pt x="126" y="56"/>
                    </a:lnTo>
                    <a:lnTo>
                      <a:pt x="124" y="62"/>
                    </a:lnTo>
                    <a:lnTo>
                      <a:pt x="118" y="66"/>
                    </a:lnTo>
                    <a:lnTo>
                      <a:pt x="112" y="68"/>
                    </a:lnTo>
                    <a:lnTo>
                      <a:pt x="106" y="68"/>
                    </a:lnTo>
                    <a:lnTo>
                      <a:pt x="98" y="68"/>
                    </a:lnTo>
                    <a:lnTo>
                      <a:pt x="94" y="66"/>
                    </a:lnTo>
                    <a:lnTo>
                      <a:pt x="92" y="62"/>
                    </a:lnTo>
                    <a:lnTo>
                      <a:pt x="90" y="56"/>
                    </a:lnTo>
                    <a:lnTo>
                      <a:pt x="92" y="50"/>
                    </a:lnTo>
                    <a:lnTo>
                      <a:pt x="96" y="46"/>
                    </a:lnTo>
                    <a:lnTo>
                      <a:pt x="108" y="44"/>
                    </a:lnTo>
                    <a:lnTo>
                      <a:pt x="128" y="40"/>
                    </a:lnTo>
                    <a:lnTo>
                      <a:pt x="128" y="44"/>
                    </a:lnTo>
                    <a:close/>
                    <a:moveTo>
                      <a:pt x="174" y="76"/>
                    </a:moveTo>
                    <a:lnTo>
                      <a:pt x="174" y="38"/>
                    </a:lnTo>
                    <a:lnTo>
                      <a:pt x="174" y="28"/>
                    </a:lnTo>
                    <a:lnTo>
                      <a:pt x="176" y="22"/>
                    </a:lnTo>
                    <a:lnTo>
                      <a:pt x="178" y="18"/>
                    </a:lnTo>
                    <a:lnTo>
                      <a:pt x="182" y="14"/>
                    </a:lnTo>
                    <a:lnTo>
                      <a:pt x="188" y="12"/>
                    </a:lnTo>
                    <a:lnTo>
                      <a:pt x="192" y="12"/>
                    </a:lnTo>
                    <a:lnTo>
                      <a:pt x="198" y="12"/>
                    </a:lnTo>
                    <a:lnTo>
                      <a:pt x="202" y="16"/>
                    </a:lnTo>
                    <a:lnTo>
                      <a:pt x="204" y="20"/>
                    </a:lnTo>
                    <a:lnTo>
                      <a:pt x="206" y="28"/>
                    </a:lnTo>
                    <a:lnTo>
                      <a:pt x="206" y="76"/>
                    </a:lnTo>
                    <a:lnTo>
                      <a:pt x="218" y="76"/>
                    </a:lnTo>
                    <a:lnTo>
                      <a:pt x="218" y="34"/>
                    </a:lnTo>
                    <a:lnTo>
                      <a:pt x="220" y="24"/>
                    </a:lnTo>
                    <a:lnTo>
                      <a:pt x="224" y="16"/>
                    </a:lnTo>
                    <a:lnTo>
                      <a:pt x="230" y="12"/>
                    </a:lnTo>
                    <a:lnTo>
                      <a:pt x="236" y="12"/>
                    </a:lnTo>
                    <a:lnTo>
                      <a:pt x="244" y="14"/>
                    </a:lnTo>
                    <a:lnTo>
                      <a:pt x="248" y="18"/>
                    </a:lnTo>
                    <a:lnTo>
                      <a:pt x="250" y="30"/>
                    </a:lnTo>
                    <a:lnTo>
                      <a:pt x="250" y="76"/>
                    </a:lnTo>
                    <a:lnTo>
                      <a:pt x="262" y="76"/>
                    </a:lnTo>
                    <a:lnTo>
                      <a:pt x="262" y="26"/>
                    </a:lnTo>
                    <a:lnTo>
                      <a:pt x="260" y="14"/>
                    </a:lnTo>
                    <a:lnTo>
                      <a:pt x="256" y="6"/>
                    </a:lnTo>
                    <a:lnTo>
                      <a:pt x="250" y="2"/>
                    </a:lnTo>
                    <a:lnTo>
                      <a:pt x="240" y="0"/>
                    </a:lnTo>
                    <a:lnTo>
                      <a:pt x="232" y="2"/>
                    </a:lnTo>
                    <a:lnTo>
                      <a:pt x="226" y="4"/>
                    </a:lnTo>
                    <a:lnTo>
                      <a:pt x="220" y="8"/>
                    </a:lnTo>
                    <a:lnTo>
                      <a:pt x="216" y="14"/>
                    </a:lnTo>
                    <a:lnTo>
                      <a:pt x="214" y="8"/>
                    </a:lnTo>
                    <a:lnTo>
                      <a:pt x="208" y="4"/>
                    </a:lnTo>
                    <a:lnTo>
                      <a:pt x="202" y="2"/>
                    </a:lnTo>
                    <a:lnTo>
                      <a:pt x="194" y="0"/>
                    </a:lnTo>
                    <a:lnTo>
                      <a:pt x="188" y="2"/>
                    </a:lnTo>
                    <a:lnTo>
                      <a:pt x="182" y="4"/>
                    </a:lnTo>
                    <a:lnTo>
                      <a:pt x="176" y="8"/>
                    </a:lnTo>
                    <a:lnTo>
                      <a:pt x="172" y="12"/>
                    </a:lnTo>
                    <a:lnTo>
                      <a:pt x="172" y="2"/>
                    </a:lnTo>
                    <a:lnTo>
                      <a:pt x="162" y="2"/>
                    </a:lnTo>
                    <a:lnTo>
                      <a:pt x="162" y="76"/>
                    </a:lnTo>
                    <a:lnTo>
                      <a:pt x="174" y="76"/>
                    </a:lnTo>
                    <a:close/>
                    <a:moveTo>
                      <a:pt x="324" y="64"/>
                    </a:moveTo>
                    <a:lnTo>
                      <a:pt x="324" y="64"/>
                    </a:lnTo>
                    <a:lnTo>
                      <a:pt x="318" y="68"/>
                    </a:lnTo>
                    <a:lnTo>
                      <a:pt x="312" y="68"/>
                    </a:lnTo>
                    <a:lnTo>
                      <a:pt x="304" y="66"/>
                    </a:lnTo>
                    <a:lnTo>
                      <a:pt x="296" y="62"/>
                    </a:lnTo>
                    <a:lnTo>
                      <a:pt x="292" y="54"/>
                    </a:lnTo>
                    <a:lnTo>
                      <a:pt x="290" y="42"/>
                    </a:lnTo>
                    <a:lnTo>
                      <a:pt x="346" y="42"/>
                    </a:lnTo>
                    <a:lnTo>
                      <a:pt x="346" y="40"/>
                    </a:lnTo>
                    <a:lnTo>
                      <a:pt x="346" y="30"/>
                    </a:lnTo>
                    <a:lnTo>
                      <a:pt x="344" y="22"/>
                    </a:lnTo>
                    <a:lnTo>
                      <a:pt x="340" y="16"/>
                    </a:lnTo>
                    <a:lnTo>
                      <a:pt x="336" y="10"/>
                    </a:lnTo>
                    <a:lnTo>
                      <a:pt x="332" y="6"/>
                    </a:lnTo>
                    <a:lnTo>
                      <a:pt x="326" y="2"/>
                    </a:lnTo>
                    <a:lnTo>
                      <a:pt x="318" y="0"/>
                    </a:lnTo>
                    <a:lnTo>
                      <a:pt x="312" y="0"/>
                    </a:lnTo>
                    <a:lnTo>
                      <a:pt x="304" y="0"/>
                    </a:lnTo>
                    <a:lnTo>
                      <a:pt x="298" y="2"/>
                    </a:lnTo>
                    <a:lnTo>
                      <a:pt x="292" y="6"/>
                    </a:lnTo>
                    <a:lnTo>
                      <a:pt x="286" y="10"/>
                    </a:lnTo>
                    <a:lnTo>
                      <a:pt x="282" y="16"/>
                    </a:lnTo>
                    <a:lnTo>
                      <a:pt x="280" y="24"/>
                    </a:lnTo>
                    <a:lnTo>
                      <a:pt x="278" y="32"/>
                    </a:lnTo>
                    <a:lnTo>
                      <a:pt x="276" y="40"/>
                    </a:lnTo>
                    <a:lnTo>
                      <a:pt x="278" y="48"/>
                    </a:lnTo>
                    <a:lnTo>
                      <a:pt x="280" y="56"/>
                    </a:lnTo>
                    <a:lnTo>
                      <a:pt x="282" y="62"/>
                    </a:lnTo>
                    <a:lnTo>
                      <a:pt x="286" y="68"/>
                    </a:lnTo>
                    <a:lnTo>
                      <a:pt x="292" y="72"/>
                    </a:lnTo>
                    <a:lnTo>
                      <a:pt x="298" y="76"/>
                    </a:lnTo>
                    <a:lnTo>
                      <a:pt x="304" y="78"/>
                    </a:lnTo>
                    <a:lnTo>
                      <a:pt x="312" y="78"/>
                    </a:lnTo>
                    <a:lnTo>
                      <a:pt x="324" y="76"/>
                    </a:lnTo>
                    <a:lnTo>
                      <a:pt x="334" y="72"/>
                    </a:lnTo>
                    <a:lnTo>
                      <a:pt x="340" y="64"/>
                    </a:lnTo>
                    <a:lnTo>
                      <a:pt x="346" y="54"/>
                    </a:lnTo>
                    <a:lnTo>
                      <a:pt x="332" y="52"/>
                    </a:lnTo>
                    <a:lnTo>
                      <a:pt x="328" y="60"/>
                    </a:lnTo>
                    <a:lnTo>
                      <a:pt x="324" y="64"/>
                    </a:lnTo>
                    <a:close/>
                    <a:moveTo>
                      <a:pt x="298" y="16"/>
                    </a:moveTo>
                    <a:lnTo>
                      <a:pt x="298" y="16"/>
                    </a:lnTo>
                    <a:lnTo>
                      <a:pt x="304" y="12"/>
                    </a:lnTo>
                    <a:lnTo>
                      <a:pt x="312" y="10"/>
                    </a:lnTo>
                    <a:lnTo>
                      <a:pt x="320" y="12"/>
                    </a:lnTo>
                    <a:lnTo>
                      <a:pt x="328" y="18"/>
                    </a:lnTo>
                    <a:lnTo>
                      <a:pt x="330" y="24"/>
                    </a:lnTo>
                    <a:lnTo>
                      <a:pt x="332" y="32"/>
                    </a:lnTo>
                    <a:lnTo>
                      <a:pt x="290" y="32"/>
                    </a:lnTo>
                    <a:lnTo>
                      <a:pt x="292" y="24"/>
                    </a:lnTo>
                    <a:lnTo>
                      <a:pt x="298" y="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63" name="Freeform 195"/>
              <p:cNvSpPr>
                <a:spLocks noEditPoints="1"/>
              </p:cNvSpPr>
              <p:nvPr/>
            </p:nvSpPr>
            <p:spPr bwMode="auto">
              <a:xfrm>
                <a:off x="4284" y="2002"/>
                <a:ext cx="338" cy="104"/>
              </a:xfrm>
              <a:custGeom>
                <a:avLst/>
                <a:gdLst>
                  <a:gd name="T0" fmla="*/ 40 w 338"/>
                  <a:gd name="T1" fmla="*/ 74 h 104"/>
                  <a:gd name="T2" fmla="*/ 30 w 338"/>
                  <a:gd name="T3" fmla="*/ 72 h 104"/>
                  <a:gd name="T4" fmla="*/ 40 w 338"/>
                  <a:gd name="T5" fmla="*/ 102 h 104"/>
                  <a:gd name="T6" fmla="*/ 144 w 338"/>
                  <a:gd name="T7" fmla="*/ 102 h 104"/>
                  <a:gd name="T8" fmla="*/ 140 w 338"/>
                  <a:gd name="T9" fmla="*/ 54 h 104"/>
                  <a:gd name="T10" fmla="*/ 136 w 338"/>
                  <a:gd name="T11" fmla="*/ 34 h 104"/>
                  <a:gd name="T12" fmla="*/ 128 w 338"/>
                  <a:gd name="T13" fmla="*/ 28 h 104"/>
                  <a:gd name="T14" fmla="*/ 102 w 338"/>
                  <a:gd name="T15" fmla="*/ 26 h 104"/>
                  <a:gd name="T16" fmla="*/ 84 w 338"/>
                  <a:gd name="T17" fmla="*/ 36 h 104"/>
                  <a:gd name="T18" fmla="*/ 90 w 338"/>
                  <a:gd name="T19" fmla="*/ 52 h 104"/>
                  <a:gd name="T20" fmla="*/ 96 w 338"/>
                  <a:gd name="T21" fmla="*/ 40 h 104"/>
                  <a:gd name="T22" fmla="*/ 118 w 338"/>
                  <a:gd name="T23" fmla="*/ 38 h 104"/>
                  <a:gd name="T24" fmla="*/ 128 w 338"/>
                  <a:gd name="T25" fmla="*/ 52 h 104"/>
                  <a:gd name="T26" fmla="*/ 106 w 338"/>
                  <a:gd name="T27" fmla="*/ 60 h 104"/>
                  <a:gd name="T28" fmla="*/ 86 w 338"/>
                  <a:gd name="T29" fmla="*/ 66 h 104"/>
                  <a:gd name="T30" fmla="*/ 76 w 338"/>
                  <a:gd name="T31" fmla="*/ 78 h 104"/>
                  <a:gd name="T32" fmla="*/ 82 w 338"/>
                  <a:gd name="T33" fmla="*/ 98 h 104"/>
                  <a:gd name="T34" fmla="*/ 102 w 338"/>
                  <a:gd name="T35" fmla="*/ 104 h 104"/>
                  <a:gd name="T36" fmla="*/ 122 w 338"/>
                  <a:gd name="T37" fmla="*/ 98 h 104"/>
                  <a:gd name="T38" fmla="*/ 132 w 338"/>
                  <a:gd name="T39" fmla="*/ 102 h 104"/>
                  <a:gd name="T40" fmla="*/ 126 w 338"/>
                  <a:gd name="T41" fmla="*/ 82 h 104"/>
                  <a:gd name="T42" fmla="*/ 118 w 338"/>
                  <a:gd name="T43" fmla="*/ 92 h 104"/>
                  <a:gd name="T44" fmla="*/ 98 w 338"/>
                  <a:gd name="T45" fmla="*/ 94 h 104"/>
                  <a:gd name="T46" fmla="*/ 90 w 338"/>
                  <a:gd name="T47" fmla="*/ 82 h 104"/>
                  <a:gd name="T48" fmla="*/ 96 w 338"/>
                  <a:gd name="T49" fmla="*/ 72 h 104"/>
                  <a:gd name="T50" fmla="*/ 128 w 338"/>
                  <a:gd name="T51" fmla="*/ 66 h 104"/>
                  <a:gd name="T52" fmla="*/ 172 w 338"/>
                  <a:gd name="T53" fmla="*/ 0 h 104"/>
                  <a:gd name="T54" fmla="*/ 172 w 338"/>
                  <a:gd name="T55" fmla="*/ 102 h 104"/>
                  <a:gd name="T56" fmla="*/ 240 w 338"/>
                  <a:gd name="T57" fmla="*/ 68 h 104"/>
                  <a:gd name="T58" fmla="*/ 238 w 338"/>
                  <a:gd name="T59" fmla="*/ 82 h 104"/>
                  <a:gd name="T60" fmla="*/ 226 w 338"/>
                  <a:gd name="T61" fmla="*/ 92 h 104"/>
                  <a:gd name="T62" fmla="*/ 210 w 338"/>
                  <a:gd name="T63" fmla="*/ 90 h 104"/>
                  <a:gd name="T64" fmla="*/ 206 w 338"/>
                  <a:gd name="T65" fmla="*/ 82 h 104"/>
                  <a:gd name="T66" fmla="*/ 192 w 338"/>
                  <a:gd name="T67" fmla="*/ 74 h 104"/>
                  <a:gd name="T68" fmla="*/ 196 w 338"/>
                  <a:gd name="T69" fmla="*/ 96 h 104"/>
                  <a:gd name="T70" fmla="*/ 206 w 338"/>
                  <a:gd name="T71" fmla="*/ 102 h 104"/>
                  <a:gd name="T72" fmla="*/ 224 w 338"/>
                  <a:gd name="T73" fmla="*/ 104 h 104"/>
                  <a:gd name="T74" fmla="*/ 242 w 338"/>
                  <a:gd name="T75" fmla="*/ 102 h 104"/>
                  <a:gd name="T76" fmla="*/ 316 w 338"/>
                  <a:gd name="T77" fmla="*/ 90 h 104"/>
                  <a:gd name="T78" fmla="*/ 296 w 338"/>
                  <a:gd name="T79" fmla="*/ 92 h 104"/>
                  <a:gd name="T80" fmla="*/ 282 w 338"/>
                  <a:gd name="T81" fmla="*/ 68 h 104"/>
                  <a:gd name="T82" fmla="*/ 338 w 338"/>
                  <a:gd name="T83" fmla="*/ 66 h 104"/>
                  <a:gd name="T84" fmla="*/ 328 w 338"/>
                  <a:gd name="T85" fmla="*/ 36 h 104"/>
                  <a:gd name="T86" fmla="*/ 310 w 338"/>
                  <a:gd name="T87" fmla="*/ 26 h 104"/>
                  <a:gd name="T88" fmla="*/ 290 w 338"/>
                  <a:gd name="T89" fmla="*/ 28 h 104"/>
                  <a:gd name="T90" fmla="*/ 274 w 338"/>
                  <a:gd name="T91" fmla="*/ 42 h 104"/>
                  <a:gd name="T92" fmla="*/ 268 w 338"/>
                  <a:gd name="T93" fmla="*/ 66 h 104"/>
                  <a:gd name="T94" fmla="*/ 278 w 338"/>
                  <a:gd name="T95" fmla="*/ 94 h 104"/>
                  <a:gd name="T96" fmla="*/ 296 w 338"/>
                  <a:gd name="T97" fmla="*/ 104 h 104"/>
                  <a:gd name="T98" fmla="*/ 326 w 338"/>
                  <a:gd name="T99" fmla="*/ 98 h 104"/>
                  <a:gd name="T100" fmla="*/ 324 w 338"/>
                  <a:gd name="T101" fmla="*/ 78 h 104"/>
                  <a:gd name="T102" fmla="*/ 316 w 338"/>
                  <a:gd name="T103" fmla="*/ 90 h 104"/>
                  <a:gd name="T104" fmla="*/ 304 w 338"/>
                  <a:gd name="T105" fmla="*/ 36 h 104"/>
                  <a:gd name="T106" fmla="*/ 318 w 338"/>
                  <a:gd name="T107" fmla="*/ 44 h 104"/>
                  <a:gd name="T108" fmla="*/ 282 w 338"/>
                  <a:gd name="T109" fmla="*/ 58 h 104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338"/>
                  <a:gd name="T166" fmla="*/ 0 h 104"/>
                  <a:gd name="T167" fmla="*/ 338 w 338"/>
                  <a:gd name="T168" fmla="*/ 104 h 104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338" h="104">
                    <a:moveTo>
                      <a:pt x="40" y="102"/>
                    </a:moveTo>
                    <a:lnTo>
                      <a:pt x="70" y="28"/>
                    </a:lnTo>
                    <a:lnTo>
                      <a:pt x="56" y="28"/>
                    </a:lnTo>
                    <a:lnTo>
                      <a:pt x="40" y="74"/>
                    </a:lnTo>
                    <a:lnTo>
                      <a:pt x="34" y="88"/>
                    </a:lnTo>
                    <a:lnTo>
                      <a:pt x="30" y="72"/>
                    </a:lnTo>
                    <a:lnTo>
                      <a:pt x="14" y="28"/>
                    </a:lnTo>
                    <a:lnTo>
                      <a:pt x="0" y="28"/>
                    </a:lnTo>
                    <a:lnTo>
                      <a:pt x="28" y="102"/>
                    </a:lnTo>
                    <a:lnTo>
                      <a:pt x="40" y="102"/>
                    </a:lnTo>
                    <a:close/>
                    <a:moveTo>
                      <a:pt x="132" y="102"/>
                    </a:moveTo>
                    <a:lnTo>
                      <a:pt x="144" y="102"/>
                    </a:lnTo>
                    <a:lnTo>
                      <a:pt x="142" y="94"/>
                    </a:lnTo>
                    <a:lnTo>
                      <a:pt x="140" y="72"/>
                    </a:lnTo>
                    <a:lnTo>
                      <a:pt x="140" y="54"/>
                    </a:lnTo>
                    <a:lnTo>
                      <a:pt x="140" y="42"/>
                    </a:lnTo>
                    <a:lnTo>
                      <a:pt x="136" y="34"/>
                    </a:lnTo>
                    <a:lnTo>
                      <a:pt x="132" y="32"/>
                    </a:lnTo>
                    <a:lnTo>
                      <a:pt x="128" y="28"/>
                    </a:lnTo>
                    <a:lnTo>
                      <a:pt x="120" y="26"/>
                    </a:lnTo>
                    <a:lnTo>
                      <a:pt x="112" y="26"/>
                    </a:lnTo>
                    <a:lnTo>
                      <a:pt x="102" y="26"/>
                    </a:lnTo>
                    <a:lnTo>
                      <a:pt x="94" y="28"/>
                    </a:lnTo>
                    <a:lnTo>
                      <a:pt x="88" y="32"/>
                    </a:lnTo>
                    <a:lnTo>
                      <a:pt x="84" y="36"/>
                    </a:lnTo>
                    <a:lnTo>
                      <a:pt x="80" y="42"/>
                    </a:lnTo>
                    <a:lnTo>
                      <a:pt x="78" y="50"/>
                    </a:lnTo>
                    <a:lnTo>
                      <a:pt x="90" y="52"/>
                    </a:lnTo>
                    <a:lnTo>
                      <a:pt x="94" y="44"/>
                    </a:lnTo>
                    <a:lnTo>
                      <a:pt x="96" y="40"/>
                    </a:lnTo>
                    <a:lnTo>
                      <a:pt x="102" y="38"/>
                    </a:lnTo>
                    <a:lnTo>
                      <a:pt x="110" y="36"/>
                    </a:lnTo>
                    <a:lnTo>
                      <a:pt x="118" y="38"/>
                    </a:lnTo>
                    <a:lnTo>
                      <a:pt x="124" y="42"/>
                    </a:lnTo>
                    <a:lnTo>
                      <a:pt x="128" y="46"/>
                    </a:lnTo>
                    <a:lnTo>
                      <a:pt x="128" y="52"/>
                    </a:lnTo>
                    <a:lnTo>
                      <a:pt x="128" y="56"/>
                    </a:lnTo>
                    <a:lnTo>
                      <a:pt x="106" y="60"/>
                    </a:lnTo>
                    <a:lnTo>
                      <a:pt x="94" y="62"/>
                    </a:lnTo>
                    <a:lnTo>
                      <a:pt x="86" y="66"/>
                    </a:lnTo>
                    <a:lnTo>
                      <a:pt x="78" y="72"/>
                    </a:lnTo>
                    <a:lnTo>
                      <a:pt x="76" y="78"/>
                    </a:lnTo>
                    <a:lnTo>
                      <a:pt x="76" y="82"/>
                    </a:lnTo>
                    <a:lnTo>
                      <a:pt x="78" y="92"/>
                    </a:lnTo>
                    <a:lnTo>
                      <a:pt x="82" y="98"/>
                    </a:lnTo>
                    <a:lnTo>
                      <a:pt x="90" y="102"/>
                    </a:lnTo>
                    <a:lnTo>
                      <a:pt x="102" y="104"/>
                    </a:lnTo>
                    <a:lnTo>
                      <a:pt x="108" y="104"/>
                    </a:lnTo>
                    <a:lnTo>
                      <a:pt x="116" y="102"/>
                    </a:lnTo>
                    <a:lnTo>
                      <a:pt x="122" y="98"/>
                    </a:lnTo>
                    <a:lnTo>
                      <a:pt x="130" y="94"/>
                    </a:lnTo>
                    <a:lnTo>
                      <a:pt x="132" y="102"/>
                    </a:lnTo>
                    <a:close/>
                    <a:moveTo>
                      <a:pt x="128" y="70"/>
                    </a:moveTo>
                    <a:lnTo>
                      <a:pt x="128" y="70"/>
                    </a:lnTo>
                    <a:lnTo>
                      <a:pt x="128" y="78"/>
                    </a:lnTo>
                    <a:lnTo>
                      <a:pt x="126" y="82"/>
                    </a:lnTo>
                    <a:lnTo>
                      <a:pt x="122" y="88"/>
                    </a:lnTo>
                    <a:lnTo>
                      <a:pt x="118" y="92"/>
                    </a:lnTo>
                    <a:lnTo>
                      <a:pt x="112" y="94"/>
                    </a:lnTo>
                    <a:lnTo>
                      <a:pt x="104" y="94"/>
                    </a:lnTo>
                    <a:lnTo>
                      <a:pt x="98" y="94"/>
                    </a:lnTo>
                    <a:lnTo>
                      <a:pt x="94" y="92"/>
                    </a:lnTo>
                    <a:lnTo>
                      <a:pt x="90" y="88"/>
                    </a:lnTo>
                    <a:lnTo>
                      <a:pt x="90" y="82"/>
                    </a:lnTo>
                    <a:lnTo>
                      <a:pt x="92" y="76"/>
                    </a:lnTo>
                    <a:lnTo>
                      <a:pt x="96" y="72"/>
                    </a:lnTo>
                    <a:lnTo>
                      <a:pt x="108" y="70"/>
                    </a:lnTo>
                    <a:lnTo>
                      <a:pt x="128" y="66"/>
                    </a:lnTo>
                    <a:lnTo>
                      <a:pt x="128" y="70"/>
                    </a:lnTo>
                    <a:close/>
                    <a:moveTo>
                      <a:pt x="172" y="102"/>
                    </a:moveTo>
                    <a:lnTo>
                      <a:pt x="172" y="0"/>
                    </a:lnTo>
                    <a:lnTo>
                      <a:pt x="160" y="0"/>
                    </a:lnTo>
                    <a:lnTo>
                      <a:pt x="160" y="102"/>
                    </a:lnTo>
                    <a:lnTo>
                      <a:pt x="172" y="102"/>
                    </a:lnTo>
                    <a:close/>
                    <a:moveTo>
                      <a:pt x="252" y="102"/>
                    </a:moveTo>
                    <a:lnTo>
                      <a:pt x="252" y="28"/>
                    </a:lnTo>
                    <a:lnTo>
                      <a:pt x="240" y="28"/>
                    </a:lnTo>
                    <a:lnTo>
                      <a:pt x="240" y="68"/>
                    </a:lnTo>
                    <a:lnTo>
                      <a:pt x="240" y="76"/>
                    </a:lnTo>
                    <a:lnTo>
                      <a:pt x="238" y="82"/>
                    </a:lnTo>
                    <a:lnTo>
                      <a:pt x="236" y="88"/>
                    </a:lnTo>
                    <a:lnTo>
                      <a:pt x="230" y="90"/>
                    </a:lnTo>
                    <a:lnTo>
                      <a:pt x="226" y="92"/>
                    </a:lnTo>
                    <a:lnTo>
                      <a:pt x="220" y="94"/>
                    </a:lnTo>
                    <a:lnTo>
                      <a:pt x="214" y="92"/>
                    </a:lnTo>
                    <a:lnTo>
                      <a:pt x="210" y="90"/>
                    </a:lnTo>
                    <a:lnTo>
                      <a:pt x="208" y="88"/>
                    </a:lnTo>
                    <a:lnTo>
                      <a:pt x="206" y="82"/>
                    </a:lnTo>
                    <a:lnTo>
                      <a:pt x="204" y="70"/>
                    </a:lnTo>
                    <a:lnTo>
                      <a:pt x="204" y="28"/>
                    </a:lnTo>
                    <a:lnTo>
                      <a:pt x="192" y="28"/>
                    </a:lnTo>
                    <a:lnTo>
                      <a:pt x="192" y="74"/>
                    </a:lnTo>
                    <a:lnTo>
                      <a:pt x="192" y="86"/>
                    </a:lnTo>
                    <a:lnTo>
                      <a:pt x="196" y="96"/>
                    </a:lnTo>
                    <a:lnTo>
                      <a:pt x="200" y="98"/>
                    </a:lnTo>
                    <a:lnTo>
                      <a:pt x="206" y="102"/>
                    </a:lnTo>
                    <a:lnTo>
                      <a:pt x="212" y="104"/>
                    </a:lnTo>
                    <a:lnTo>
                      <a:pt x="218" y="104"/>
                    </a:lnTo>
                    <a:lnTo>
                      <a:pt x="224" y="104"/>
                    </a:lnTo>
                    <a:lnTo>
                      <a:pt x="232" y="102"/>
                    </a:lnTo>
                    <a:lnTo>
                      <a:pt x="236" y="98"/>
                    </a:lnTo>
                    <a:lnTo>
                      <a:pt x="242" y="92"/>
                    </a:lnTo>
                    <a:lnTo>
                      <a:pt x="242" y="102"/>
                    </a:lnTo>
                    <a:lnTo>
                      <a:pt x="252" y="102"/>
                    </a:lnTo>
                    <a:close/>
                    <a:moveTo>
                      <a:pt x="316" y="90"/>
                    </a:moveTo>
                    <a:lnTo>
                      <a:pt x="316" y="90"/>
                    </a:lnTo>
                    <a:lnTo>
                      <a:pt x="310" y="94"/>
                    </a:lnTo>
                    <a:lnTo>
                      <a:pt x="304" y="94"/>
                    </a:lnTo>
                    <a:lnTo>
                      <a:pt x="296" y="92"/>
                    </a:lnTo>
                    <a:lnTo>
                      <a:pt x="288" y="88"/>
                    </a:lnTo>
                    <a:lnTo>
                      <a:pt x="284" y="80"/>
                    </a:lnTo>
                    <a:lnTo>
                      <a:pt x="282" y="68"/>
                    </a:lnTo>
                    <a:lnTo>
                      <a:pt x="336" y="68"/>
                    </a:lnTo>
                    <a:lnTo>
                      <a:pt x="338" y="66"/>
                    </a:lnTo>
                    <a:lnTo>
                      <a:pt x="336" y="56"/>
                    </a:lnTo>
                    <a:lnTo>
                      <a:pt x="334" y="48"/>
                    </a:lnTo>
                    <a:lnTo>
                      <a:pt x="332" y="42"/>
                    </a:lnTo>
                    <a:lnTo>
                      <a:pt x="328" y="36"/>
                    </a:lnTo>
                    <a:lnTo>
                      <a:pt x="322" y="32"/>
                    </a:lnTo>
                    <a:lnTo>
                      <a:pt x="316" y="28"/>
                    </a:lnTo>
                    <a:lnTo>
                      <a:pt x="310" y="26"/>
                    </a:lnTo>
                    <a:lnTo>
                      <a:pt x="304" y="26"/>
                    </a:lnTo>
                    <a:lnTo>
                      <a:pt x="296" y="26"/>
                    </a:lnTo>
                    <a:lnTo>
                      <a:pt x="290" y="28"/>
                    </a:lnTo>
                    <a:lnTo>
                      <a:pt x="284" y="32"/>
                    </a:lnTo>
                    <a:lnTo>
                      <a:pt x="278" y="36"/>
                    </a:lnTo>
                    <a:lnTo>
                      <a:pt x="274" y="42"/>
                    </a:lnTo>
                    <a:lnTo>
                      <a:pt x="270" y="50"/>
                    </a:lnTo>
                    <a:lnTo>
                      <a:pt x="268" y="58"/>
                    </a:lnTo>
                    <a:lnTo>
                      <a:pt x="268" y="66"/>
                    </a:lnTo>
                    <a:lnTo>
                      <a:pt x="268" y="74"/>
                    </a:lnTo>
                    <a:lnTo>
                      <a:pt x="270" y="82"/>
                    </a:lnTo>
                    <a:lnTo>
                      <a:pt x="274" y="88"/>
                    </a:lnTo>
                    <a:lnTo>
                      <a:pt x="278" y="94"/>
                    </a:lnTo>
                    <a:lnTo>
                      <a:pt x="282" y="98"/>
                    </a:lnTo>
                    <a:lnTo>
                      <a:pt x="290" y="102"/>
                    </a:lnTo>
                    <a:lnTo>
                      <a:pt x="296" y="104"/>
                    </a:lnTo>
                    <a:lnTo>
                      <a:pt x="304" y="104"/>
                    </a:lnTo>
                    <a:lnTo>
                      <a:pt x="316" y="102"/>
                    </a:lnTo>
                    <a:lnTo>
                      <a:pt x="326" y="98"/>
                    </a:lnTo>
                    <a:lnTo>
                      <a:pt x="332" y="90"/>
                    </a:lnTo>
                    <a:lnTo>
                      <a:pt x="336" y="80"/>
                    </a:lnTo>
                    <a:lnTo>
                      <a:pt x="324" y="78"/>
                    </a:lnTo>
                    <a:lnTo>
                      <a:pt x="320" y="86"/>
                    </a:lnTo>
                    <a:lnTo>
                      <a:pt x="316" y="90"/>
                    </a:lnTo>
                    <a:close/>
                    <a:moveTo>
                      <a:pt x="288" y="42"/>
                    </a:moveTo>
                    <a:lnTo>
                      <a:pt x="288" y="42"/>
                    </a:lnTo>
                    <a:lnTo>
                      <a:pt x="296" y="38"/>
                    </a:lnTo>
                    <a:lnTo>
                      <a:pt x="304" y="36"/>
                    </a:lnTo>
                    <a:lnTo>
                      <a:pt x="312" y="38"/>
                    </a:lnTo>
                    <a:lnTo>
                      <a:pt x="318" y="44"/>
                    </a:lnTo>
                    <a:lnTo>
                      <a:pt x="322" y="50"/>
                    </a:lnTo>
                    <a:lnTo>
                      <a:pt x="324" y="58"/>
                    </a:lnTo>
                    <a:lnTo>
                      <a:pt x="282" y="58"/>
                    </a:lnTo>
                    <a:lnTo>
                      <a:pt x="284" y="50"/>
                    </a:lnTo>
                    <a:lnTo>
                      <a:pt x="288" y="4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64" name="Freeform 196"/>
              <p:cNvSpPr>
                <a:spLocks/>
              </p:cNvSpPr>
              <p:nvPr/>
            </p:nvSpPr>
            <p:spPr bwMode="auto">
              <a:xfrm>
                <a:off x="1876" y="1640"/>
                <a:ext cx="156" cy="616"/>
              </a:xfrm>
              <a:custGeom>
                <a:avLst/>
                <a:gdLst>
                  <a:gd name="T0" fmla="*/ 0 w 156"/>
                  <a:gd name="T1" fmla="*/ 616 h 616"/>
                  <a:gd name="T2" fmla="*/ 0 w 156"/>
                  <a:gd name="T3" fmla="*/ 0 h 616"/>
                  <a:gd name="T4" fmla="*/ 156 w 156"/>
                  <a:gd name="T5" fmla="*/ 0 h 616"/>
                  <a:gd name="T6" fmla="*/ 156 w 156"/>
                  <a:gd name="T7" fmla="*/ 616 h 616"/>
                  <a:gd name="T8" fmla="*/ 0 w 156"/>
                  <a:gd name="T9" fmla="*/ 616 h 616"/>
                  <a:gd name="T10" fmla="*/ 0 w 156"/>
                  <a:gd name="T11" fmla="*/ 616 h 61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6"/>
                  <a:gd name="T19" fmla="*/ 0 h 616"/>
                  <a:gd name="T20" fmla="*/ 156 w 156"/>
                  <a:gd name="T21" fmla="*/ 616 h 61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6" h="616">
                    <a:moveTo>
                      <a:pt x="0" y="616"/>
                    </a:moveTo>
                    <a:lnTo>
                      <a:pt x="0" y="0"/>
                    </a:lnTo>
                    <a:lnTo>
                      <a:pt x="156" y="0"/>
                    </a:lnTo>
                    <a:lnTo>
                      <a:pt x="156" y="616"/>
                    </a:lnTo>
                    <a:lnTo>
                      <a:pt x="0" y="616"/>
                    </a:lnTo>
                    <a:close/>
                  </a:path>
                </a:pathLst>
              </a:custGeom>
              <a:solidFill>
                <a:srgbClr val="FFFF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65" name="Freeform 197"/>
              <p:cNvSpPr>
                <a:spLocks/>
              </p:cNvSpPr>
              <p:nvPr/>
            </p:nvSpPr>
            <p:spPr bwMode="auto">
              <a:xfrm>
                <a:off x="1876" y="1640"/>
                <a:ext cx="156" cy="616"/>
              </a:xfrm>
              <a:custGeom>
                <a:avLst/>
                <a:gdLst>
                  <a:gd name="T0" fmla="*/ 0 w 156"/>
                  <a:gd name="T1" fmla="*/ 616 h 616"/>
                  <a:gd name="T2" fmla="*/ 0 w 156"/>
                  <a:gd name="T3" fmla="*/ 0 h 616"/>
                  <a:gd name="T4" fmla="*/ 156 w 156"/>
                  <a:gd name="T5" fmla="*/ 0 h 616"/>
                  <a:gd name="T6" fmla="*/ 156 w 156"/>
                  <a:gd name="T7" fmla="*/ 616 h 616"/>
                  <a:gd name="T8" fmla="*/ 0 w 156"/>
                  <a:gd name="T9" fmla="*/ 616 h 616"/>
                  <a:gd name="T10" fmla="*/ 0 w 156"/>
                  <a:gd name="T11" fmla="*/ 616 h 61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6"/>
                  <a:gd name="T19" fmla="*/ 0 h 616"/>
                  <a:gd name="T20" fmla="*/ 156 w 156"/>
                  <a:gd name="T21" fmla="*/ 616 h 61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6" h="616">
                    <a:moveTo>
                      <a:pt x="0" y="616"/>
                    </a:moveTo>
                    <a:lnTo>
                      <a:pt x="0" y="0"/>
                    </a:lnTo>
                    <a:lnTo>
                      <a:pt x="156" y="0"/>
                    </a:lnTo>
                    <a:lnTo>
                      <a:pt x="156" y="616"/>
                    </a:lnTo>
                    <a:lnTo>
                      <a:pt x="0" y="616"/>
                    </a:lnTo>
                    <a:close/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66" name="Freeform 198"/>
              <p:cNvSpPr>
                <a:spLocks noEditPoints="1"/>
              </p:cNvSpPr>
              <p:nvPr/>
            </p:nvSpPr>
            <p:spPr bwMode="auto">
              <a:xfrm>
                <a:off x="1900" y="1674"/>
                <a:ext cx="106" cy="308"/>
              </a:xfrm>
              <a:custGeom>
                <a:avLst/>
                <a:gdLst>
                  <a:gd name="T0" fmla="*/ 12 w 106"/>
                  <a:gd name="T1" fmla="*/ 34 h 308"/>
                  <a:gd name="T2" fmla="*/ 18 w 106"/>
                  <a:gd name="T3" fmla="*/ 18 h 308"/>
                  <a:gd name="T4" fmla="*/ 52 w 106"/>
                  <a:gd name="T5" fmla="*/ 14 h 308"/>
                  <a:gd name="T6" fmla="*/ 68 w 106"/>
                  <a:gd name="T7" fmla="*/ 34 h 308"/>
                  <a:gd name="T8" fmla="*/ 64 w 106"/>
                  <a:gd name="T9" fmla="*/ 44 h 308"/>
                  <a:gd name="T10" fmla="*/ 56 w 106"/>
                  <a:gd name="T11" fmla="*/ 64 h 308"/>
                  <a:gd name="T12" fmla="*/ 78 w 106"/>
                  <a:gd name="T13" fmla="*/ 44 h 308"/>
                  <a:gd name="T14" fmla="*/ 74 w 106"/>
                  <a:gd name="T15" fmla="*/ 16 h 308"/>
                  <a:gd name="T16" fmla="*/ 60 w 106"/>
                  <a:gd name="T17" fmla="*/ 4 h 308"/>
                  <a:gd name="T18" fmla="*/ 30 w 106"/>
                  <a:gd name="T19" fmla="*/ 0 h 308"/>
                  <a:gd name="T20" fmla="*/ 10 w 106"/>
                  <a:gd name="T21" fmla="*/ 10 h 308"/>
                  <a:gd name="T22" fmla="*/ 0 w 106"/>
                  <a:gd name="T23" fmla="*/ 34 h 308"/>
                  <a:gd name="T24" fmla="*/ 8 w 106"/>
                  <a:gd name="T25" fmla="*/ 54 h 308"/>
                  <a:gd name="T26" fmla="*/ 30 w 106"/>
                  <a:gd name="T27" fmla="*/ 52 h 308"/>
                  <a:gd name="T28" fmla="*/ 10 w 106"/>
                  <a:gd name="T29" fmla="*/ 80 h 308"/>
                  <a:gd name="T30" fmla="*/ 2 w 106"/>
                  <a:gd name="T31" fmla="*/ 98 h 308"/>
                  <a:gd name="T32" fmla="*/ 6 w 106"/>
                  <a:gd name="T33" fmla="*/ 124 h 308"/>
                  <a:gd name="T34" fmla="*/ 18 w 106"/>
                  <a:gd name="T35" fmla="*/ 136 h 308"/>
                  <a:gd name="T36" fmla="*/ 50 w 106"/>
                  <a:gd name="T37" fmla="*/ 140 h 308"/>
                  <a:gd name="T38" fmla="*/ 68 w 106"/>
                  <a:gd name="T39" fmla="*/ 130 h 308"/>
                  <a:gd name="T40" fmla="*/ 78 w 106"/>
                  <a:gd name="T41" fmla="*/ 106 h 308"/>
                  <a:gd name="T42" fmla="*/ 70 w 106"/>
                  <a:gd name="T43" fmla="*/ 82 h 308"/>
                  <a:gd name="T44" fmla="*/ 40 w 106"/>
                  <a:gd name="T45" fmla="*/ 70 h 308"/>
                  <a:gd name="T46" fmla="*/ 16 w 106"/>
                  <a:gd name="T47" fmla="*/ 76 h 308"/>
                  <a:gd name="T48" fmla="*/ 62 w 106"/>
                  <a:gd name="T49" fmla="*/ 90 h 308"/>
                  <a:gd name="T50" fmla="*/ 66 w 106"/>
                  <a:gd name="T51" fmla="*/ 114 h 308"/>
                  <a:gd name="T52" fmla="*/ 40 w 106"/>
                  <a:gd name="T53" fmla="*/ 128 h 308"/>
                  <a:gd name="T54" fmla="*/ 18 w 106"/>
                  <a:gd name="T55" fmla="*/ 122 h 308"/>
                  <a:gd name="T56" fmla="*/ 14 w 106"/>
                  <a:gd name="T57" fmla="*/ 98 h 308"/>
                  <a:gd name="T58" fmla="*/ 40 w 106"/>
                  <a:gd name="T59" fmla="*/ 84 h 308"/>
                  <a:gd name="T60" fmla="*/ 62 w 106"/>
                  <a:gd name="T61" fmla="*/ 90 h 308"/>
                  <a:gd name="T62" fmla="*/ 2 w 106"/>
                  <a:gd name="T63" fmla="*/ 156 h 308"/>
                  <a:gd name="T64" fmla="*/ 10 w 106"/>
                  <a:gd name="T65" fmla="*/ 192 h 308"/>
                  <a:gd name="T66" fmla="*/ 0 w 106"/>
                  <a:gd name="T67" fmla="*/ 218 h 308"/>
                  <a:gd name="T68" fmla="*/ 6 w 106"/>
                  <a:gd name="T69" fmla="*/ 236 h 308"/>
                  <a:gd name="T70" fmla="*/ 28 w 106"/>
                  <a:gd name="T71" fmla="*/ 252 h 308"/>
                  <a:gd name="T72" fmla="*/ 56 w 106"/>
                  <a:gd name="T73" fmla="*/ 250 h 308"/>
                  <a:gd name="T74" fmla="*/ 74 w 106"/>
                  <a:gd name="T75" fmla="*/ 238 h 308"/>
                  <a:gd name="T76" fmla="*/ 78 w 106"/>
                  <a:gd name="T77" fmla="*/ 218 h 308"/>
                  <a:gd name="T78" fmla="*/ 64 w 106"/>
                  <a:gd name="T79" fmla="*/ 190 h 308"/>
                  <a:gd name="T80" fmla="*/ 40 w 106"/>
                  <a:gd name="T81" fmla="*/ 182 h 308"/>
                  <a:gd name="T82" fmla="*/ 10 w 106"/>
                  <a:gd name="T83" fmla="*/ 192 h 308"/>
                  <a:gd name="T84" fmla="*/ 66 w 106"/>
                  <a:gd name="T85" fmla="*/ 210 h 308"/>
                  <a:gd name="T86" fmla="*/ 62 w 106"/>
                  <a:gd name="T87" fmla="*/ 234 h 308"/>
                  <a:gd name="T88" fmla="*/ 40 w 106"/>
                  <a:gd name="T89" fmla="*/ 240 h 308"/>
                  <a:gd name="T90" fmla="*/ 14 w 106"/>
                  <a:gd name="T91" fmla="*/ 226 h 308"/>
                  <a:gd name="T92" fmla="*/ 18 w 106"/>
                  <a:gd name="T93" fmla="*/ 202 h 308"/>
                  <a:gd name="T94" fmla="*/ 40 w 106"/>
                  <a:gd name="T95" fmla="*/ 196 h 308"/>
                  <a:gd name="T96" fmla="*/ 2 w 106"/>
                  <a:gd name="T97" fmla="*/ 280 h 308"/>
                  <a:gd name="T98" fmla="*/ 56 w 106"/>
                  <a:gd name="T99" fmla="*/ 282 h 308"/>
                  <a:gd name="T100" fmla="*/ 66 w 106"/>
                  <a:gd name="T101" fmla="*/ 290 h 308"/>
                  <a:gd name="T102" fmla="*/ 64 w 106"/>
                  <a:gd name="T103" fmla="*/ 304 h 308"/>
                  <a:gd name="T104" fmla="*/ 78 w 106"/>
                  <a:gd name="T105" fmla="*/ 296 h 308"/>
                  <a:gd name="T106" fmla="*/ 76 w 106"/>
                  <a:gd name="T107" fmla="*/ 288 h 308"/>
                  <a:gd name="T108" fmla="*/ 78 w 106"/>
                  <a:gd name="T109" fmla="*/ 268 h 30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06"/>
                  <a:gd name="T166" fmla="*/ 0 h 308"/>
                  <a:gd name="T167" fmla="*/ 106 w 106"/>
                  <a:gd name="T168" fmla="*/ 308 h 30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06" h="308">
                    <a:moveTo>
                      <a:pt x="16" y="46"/>
                    </a:moveTo>
                    <a:lnTo>
                      <a:pt x="16" y="46"/>
                    </a:lnTo>
                    <a:lnTo>
                      <a:pt x="12" y="40"/>
                    </a:lnTo>
                    <a:lnTo>
                      <a:pt x="12" y="34"/>
                    </a:lnTo>
                    <a:lnTo>
                      <a:pt x="12" y="26"/>
                    </a:lnTo>
                    <a:lnTo>
                      <a:pt x="18" y="18"/>
                    </a:lnTo>
                    <a:lnTo>
                      <a:pt x="26" y="14"/>
                    </a:lnTo>
                    <a:lnTo>
                      <a:pt x="40" y="12"/>
                    </a:lnTo>
                    <a:lnTo>
                      <a:pt x="52" y="14"/>
                    </a:lnTo>
                    <a:lnTo>
                      <a:pt x="62" y="18"/>
                    </a:lnTo>
                    <a:lnTo>
                      <a:pt x="66" y="26"/>
                    </a:lnTo>
                    <a:lnTo>
                      <a:pt x="68" y="34"/>
                    </a:lnTo>
                    <a:lnTo>
                      <a:pt x="68" y="40"/>
                    </a:lnTo>
                    <a:lnTo>
                      <a:pt x="64" y="44"/>
                    </a:lnTo>
                    <a:lnTo>
                      <a:pt x="60" y="48"/>
                    </a:lnTo>
                    <a:lnTo>
                      <a:pt x="54" y="52"/>
                    </a:lnTo>
                    <a:lnTo>
                      <a:pt x="56" y="64"/>
                    </a:lnTo>
                    <a:lnTo>
                      <a:pt x="66" y="60"/>
                    </a:lnTo>
                    <a:lnTo>
                      <a:pt x="72" y="54"/>
                    </a:lnTo>
                    <a:lnTo>
                      <a:pt x="78" y="44"/>
                    </a:lnTo>
                    <a:lnTo>
                      <a:pt x="78" y="34"/>
                    </a:lnTo>
                    <a:lnTo>
                      <a:pt x="78" y="24"/>
                    </a:lnTo>
                    <a:lnTo>
                      <a:pt x="74" y="16"/>
                    </a:lnTo>
                    <a:lnTo>
                      <a:pt x="68" y="8"/>
                    </a:lnTo>
                    <a:lnTo>
                      <a:pt x="60" y="4"/>
                    </a:lnTo>
                    <a:lnTo>
                      <a:pt x="50" y="0"/>
                    </a:lnTo>
                    <a:lnTo>
                      <a:pt x="40" y="0"/>
                    </a:lnTo>
                    <a:lnTo>
                      <a:pt x="30" y="0"/>
                    </a:lnTo>
                    <a:lnTo>
                      <a:pt x="24" y="2"/>
                    </a:lnTo>
                    <a:lnTo>
                      <a:pt x="16" y="6"/>
                    </a:lnTo>
                    <a:lnTo>
                      <a:pt x="10" y="10"/>
                    </a:lnTo>
                    <a:lnTo>
                      <a:pt x="6" y="14"/>
                    </a:lnTo>
                    <a:lnTo>
                      <a:pt x="4" y="20"/>
                    </a:lnTo>
                    <a:lnTo>
                      <a:pt x="2" y="26"/>
                    </a:lnTo>
                    <a:lnTo>
                      <a:pt x="0" y="34"/>
                    </a:lnTo>
                    <a:lnTo>
                      <a:pt x="2" y="44"/>
                    </a:lnTo>
                    <a:lnTo>
                      <a:pt x="8" y="54"/>
                    </a:lnTo>
                    <a:lnTo>
                      <a:pt x="16" y="62"/>
                    </a:lnTo>
                    <a:lnTo>
                      <a:pt x="28" y="64"/>
                    </a:lnTo>
                    <a:lnTo>
                      <a:pt x="30" y="52"/>
                    </a:lnTo>
                    <a:lnTo>
                      <a:pt x="22" y="50"/>
                    </a:lnTo>
                    <a:lnTo>
                      <a:pt x="16" y="46"/>
                    </a:lnTo>
                    <a:close/>
                    <a:moveTo>
                      <a:pt x="10" y="80"/>
                    </a:moveTo>
                    <a:lnTo>
                      <a:pt x="10" y="80"/>
                    </a:lnTo>
                    <a:lnTo>
                      <a:pt x="6" y="86"/>
                    </a:lnTo>
                    <a:lnTo>
                      <a:pt x="4" y="92"/>
                    </a:lnTo>
                    <a:lnTo>
                      <a:pt x="2" y="98"/>
                    </a:lnTo>
                    <a:lnTo>
                      <a:pt x="0" y="106"/>
                    </a:lnTo>
                    <a:lnTo>
                      <a:pt x="2" y="116"/>
                    </a:lnTo>
                    <a:lnTo>
                      <a:pt x="6" y="124"/>
                    </a:lnTo>
                    <a:lnTo>
                      <a:pt x="10" y="132"/>
                    </a:lnTo>
                    <a:lnTo>
                      <a:pt x="18" y="136"/>
                    </a:lnTo>
                    <a:lnTo>
                      <a:pt x="28" y="140"/>
                    </a:lnTo>
                    <a:lnTo>
                      <a:pt x="40" y="140"/>
                    </a:lnTo>
                    <a:lnTo>
                      <a:pt x="50" y="140"/>
                    </a:lnTo>
                    <a:lnTo>
                      <a:pt x="56" y="138"/>
                    </a:lnTo>
                    <a:lnTo>
                      <a:pt x="64" y="136"/>
                    </a:lnTo>
                    <a:lnTo>
                      <a:pt x="68" y="130"/>
                    </a:lnTo>
                    <a:lnTo>
                      <a:pt x="74" y="126"/>
                    </a:lnTo>
                    <a:lnTo>
                      <a:pt x="76" y="120"/>
                    </a:lnTo>
                    <a:lnTo>
                      <a:pt x="78" y="114"/>
                    </a:lnTo>
                    <a:lnTo>
                      <a:pt x="78" y="106"/>
                    </a:lnTo>
                    <a:lnTo>
                      <a:pt x="76" y="94"/>
                    </a:lnTo>
                    <a:lnTo>
                      <a:pt x="70" y="82"/>
                    </a:lnTo>
                    <a:lnTo>
                      <a:pt x="64" y="78"/>
                    </a:lnTo>
                    <a:lnTo>
                      <a:pt x="58" y="74"/>
                    </a:lnTo>
                    <a:lnTo>
                      <a:pt x="50" y="72"/>
                    </a:lnTo>
                    <a:lnTo>
                      <a:pt x="40" y="70"/>
                    </a:lnTo>
                    <a:lnTo>
                      <a:pt x="32" y="72"/>
                    </a:lnTo>
                    <a:lnTo>
                      <a:pt x="24" y="74"/>
                    </a:lnTo>
                    <a:lnTo>
                      <a:pt x="16" y="76"/>
                    </a:lnTo>
                    <a:lnTo>
                      <a:pt x="10" y="80"/>
                    </a:lnTo>
                    <a:close/>
                    <a:moveTo>
                      <a:pt x="62" y="90"/>
                    </a:moveTo>
                    <a:lnTo>
                      <a:pt x="62" y="90"/>
                    </a:lnTo>
                    <a:lnTo>
                      <a:pt x="66" y="98"/>
                    </a:lnTo>
                    <a:lnTo>
                      <a:pt x="68" y="106"/>
                    </a:lnTo>
                    <a:lnTo>
                      <a:pt x="66" y="114"/>
                    </a:lnTo>
                    <a:lnTo>
                      <a:pt x="62" y="122"/>
                    </a:lnTo>
                    <a:lnTo>
                      <a:pt x="52" y="126"/>
                    </a:lnTo>
                    <a:lnTo>
                      <a:pt x="40" y="128"/>
                    </a:lnTo>
                    <a:lnTo>
                      <a:pt x="28" y="126"/>
                    </a:lnTo>
                    <a:lnTo>
                      <a:pt x="18" y="122"/>
                    </a:lnTo>
                    <a:lnTo>
                      <a:pt x="14" y="114"/>
                    </a:lnTo>
                    <a:lnTo>
                      <a:pt x="12" y="106"/>
                    </a:lnTo>
                    <a:lnTo>
                      <a:pt x="14" y="98"/>
                    </a:lnTo>
                    <a:lnTo>
                      <a:pt x="18" y="90"/>
                    </a:lnTo>
                    <a:lnTo>
                      <a:pt x="28" y="86"/>
                    </a:lnTo>
                    <a:lnTo>
                      <a:pt x="40" y="84"/>
                    </a:lnTo>
                    <a:lnTo>
                      <a:pt x="52" y="86"/>
                    </a:lnTo>
                    <a:lnTo>
                      <a:pt x="62" y="90"/>
                    </a:lnTo>
                    <a:close/>
                    <a:moveTo>
                      <a:pt x="2" y="168"/>
                    </a:moveTo>
                    <a:lnTo>
                      <a:pt x="106" y="168"/>
                    </a:lnTo>
                    <a:lnTo>
                      <a:pt x="106" y="156"/>
                    </a:lnTo>
                    <a:lnTo>
                      <a:pt x="2" y="156"/>
                    </a:lnTo>
                    <a:lnTo>
                      <a:pt x="2" y="168"/>
                    </a:lnTo>
                    <a:close/>
                    <a:moveTo>
                      <a:pt x="10" y="192"/>
                    </a:moveTo>
                    <a:lnTo>
                      <a:pt x="10" y="192"/>
                    </a:lnTo>
                    <a:lnTo>
                      <a:pt x="6" y="198"/>
                    </a:lnTo>
                    <a:lnTo>
                      <a:pt x="4" y="204"/>
                    </a:lnTo>
                    <a:lnTo>
                      <a:pt x="2" y="210"/>
                    </a:lnTo>
                    <a:lnTo>
                      <a:pt x="0" y="218"/>
                    </a:lnTo>
                    <a:lnTo>
                      <a:pt x="2" y="228"/>
                    </a:lnTo>
                    <a:lnTo>
                      <a:pt x="6" y="236"/>
                    </a:lnTo>
                    <a:lnTo>
                      <a:pt x="10" y="244"/>
                    </a:lnTo>
                    <a:lnTo>
                      <a:pt x="18" y="248"/>
                    </a:lnTo>
                    <a:lnTo>
                      <a:pt x="28" y="252"/>
                    </a:lnTo>
                    <a:lnTo>
                      <a:pt x="40" y="252"/>
                    </a:lnTo>
                    <a:lnTo>
                      <a:pt x="50" y="252"/>
                    </a:lnTo>
                    <a:lnTo>
                      <a:pt x="56" y="250"/>
                    </a:lnTo>
                    <a:lnTo>
                      <a:pt x="64" y="248"/>
                    </a:lnTo>
                    <a:lnTo>
                      <a:pt x="68" y="244"/>
                    </a:lnTo>
                    <a:lnTo>
                      <a:pt x="74" y="238"/>
                    </a:lnTo>
                    <a:lnTo>
                      <a:pt x="76" y="232"/>
                    </a:lnTo>
                    <a:lnTo>
                      <a:pt x="78" y="226"/>
                    </a:lnTo>
                    <a:lnTo>
                      <a:pt x="78" y="218"/>
                    </a:lnTo>
                    <a:lnTo>
                      <a:pt x="76" y="206"/>
                    </a:lnTo>
                    <a:lnTo>
                      <a:pt x="70" y="194"/>
                    </a:lnTo>
                    <a:lnTo>
                      <a:pt x="64" y="190"/>
                    </a:lnTo>
                    <a:lnTo>
                      <a:pt x="58" y="186"/>
                    </a:lnTo>
                    <a:lnTo>
                      <a:pt x="50" y="184"/>
                    </a:lnTo>
                    <a:lnTo>
                      <a:pt x="40" y="182"/>
                    </a:lnTo>
                    <a:lnTo>
                      <a:pt x="32" y="184"/>
                    </a:lnTo>
                    <a:lnTo>
                      <a:pt x="24" y="186"/>
                    </a:lnTo>
                    <a:lnTo>
                      <a:pt x="16" y="188"/>
                    </a:lnTo>
                    <a:lnTo>
                      <a:pt x="10" y="192"/>
                    </a:lnTo>
                    <a:close/>
                    <a:moveTo>
                      <a:pt x="62" y="202"/>
                    </a:moveTo>
                    <a:lnTo>
                      <a:pt x="62" y="202"/>
                    </a:lnTo>
                    <a:lnTo>
                      <a:pt x="66" y="210"/>
                    </a:lnTo>
                    <a:lnTo>
                      <a:pt x="68" y="218"/>
                    </a:lnTo>
                    <a:lnTo>
                      <a:pt x="66" y="226"/>
                    </a:lnTo>
                    <a:lnTo>
                      <a:pt x="62" y="234"/>
                    </a:lnTo>
                    <a:lnTo>
                      <a:pt x="52" y="238"/>
                    </a:lnTo>
                    <a:lnTo>
                      <a:pt x="40" y="240"/>
                    </a:lnTo>
                    <a:lnTo>
                      <a:pt x="28" y="238"/>
                    </a:lnTo>
                    <a:lnTo>
                      <a:pt x="18" y="234"/>
                    </a:lnTo>
                    <a:lnTo>
                      <a:pt x="14" y="226"/>
                    </a:lnTo>
                    <a:lnTo>
                      <a:pt x="12" y="218"/>
                    </a:lnTo>
                    <a:lnTo>
                      <a:pt x="14" y="210"/>
                    </a:lnTo>
                    <a:lnTo>
                      <a:pt x="18" y="202"/>
                    </a:lnTo>
                    <a:lnTo>
                      <a:pt x="28" y="198"/>
                    </a:lnTo>
                    <a:lnTo>
                      <a:pt x="40" y="196"/>
                    </a:lnTo>
                    <a:lnTo>
                      <a:pt x="52" y="198"/>
                    </a:lnTo>
                    <a:lnTo>
                      <a:pt x="62" y="202"/>
                    </a:lnTo>
                    <a:close/>
                    <a:moveTo>
                      <a:pt x="2" y="280"/>
                    </a:moveTo>
                    <a:lnTo>
                      <a:pt x="42" y="280"/>
                    </a:lnTo>
                    <a:lnTo>
                      <a:pt x="56" y="282"/>
                    </a:lnTo>
                    <a:lnTo>
                      <a:pt x="60" y="284"/>
                    </a:lnTo>
                    <a:lnTo>
                      <a:pt x="64" y="288"/>
                    </a:lnTo>
                    <a:lnTo>
                      <a:pt x="66" y="290"/>
                    </a:lnTo>
                    <a:lnTo>
                      <a:pt x="66" y="294"/>
                    </a:lnTo>
                    <a:lnTo>
                      <a:pt x="66" y="300"/>
                    </a:lnTo>
                    <a:lnTo>
                      <a:pt x="64" y="304"/>
                    </a:lnTo>
                    <a:lnTo>
                      <a:pt x="74" y="308"/>
                    </a:lnTo>
                    <a:lnTo>
                      <a:pt x="78" y="302"/>
                    </a:lnTo>
                    <a:lnTo>
                      <a:pt x="78" y="296"/>
                    </a:lnTo>
                    <a:lnTo>
                      <a:pt x="78" y="290"/>
                    </a:lnTo>
                    <a:lnTo>
                      <a:pt x="76" y="288"/>
                    </a:lnTo>
                    <a:lnTo>
                      <a:pt x="72" y="284"/>
                    </a:lnTo>
                    <a:lnTo>
                      <a:pt x="66" y="278"/>
                    </a:lnTo>
                    <a:lnTo>
                      <a:pt x="78" y="278"/>
                    </a:lnTo>
                    <a:lnTo>
                      <a:pt x="78" y="268"/>
                    </a:lnTo>
                    <a:lnTo>
                      <a:pt x="2" y="268"/>
                    </a:lnTo>
                    <a:lnTo>
                      <a:pt x="2" y="28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67" name="Freeform 199"/>
              <p:cNvSpPr>
                <a:spLocks/>
              </p:cNvSpPr>
              <p:nvPr/>
            </p:nvSpPr>
            <p:spPr bwMode="auto">
              <a:xfrm>
                <a:off x="1718" y="1640"/>
                <a:ext cx="156" cy="616"/>
              </a:xfrm>
              <a:custGeom>
                <a:avLst/>
                <a:gdLst>
                  <a:gd name="T0" fmla="*/ 0 w 156"/>
                  <a:gd name="T1" fmla="*/ 616 h 616"/>
                  <a:gd name="T2" fmla="*/ 0 w 156"/>
                  <a:gd name="T3" fmla="*/ 0 h 616"/>
                  <a:gd name="T4" fmla="*/ 156 w 156"/>
                  <a:gd name="T5" fmla="*/ 0 h 616"/>
                  <a:gd name="T6" fmla="*/ 156 w 156"/>
                  <a:gd name="T7" fmla="*/ 616 h 616"/>
                  <a:gd name="T8" fmla="*/ 0 w 156"/>
                  <a:gd name="T9" fmla="*/ 616 h 616"/>
                  <a:gd name="T10" fmla="*/ 0 w 156"/>
                  <a:gd name="T11" fmla="*/ 616 h 61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6"/>
                  <a:gd name="T19" fmla="*/ 0 h 616"/>
                  <a:gd name="T20" fmla="*/ 156 w 156"/>
                  <a:gd name="T21" fmla="*/ 616 h 61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6" h="616">
                    <a:moveTo>
                      <a:pt x="0" y="616"/>
                    </a:moveTo>
                    <a:lnTo>
                      <a:pt x="0" y="0"/>
                    </a:lnTo>
                    <a:lnTo>
                      <a:pt x="156" y="0"/>
                    </a:lnTo>
                    <a:lnTo>
                      <a:pt x="156" y="616"/>
                    </a:lnTo>
                    <a:lnTo>
                      <a:pt x="0" y="616"/>
                    </a:lnTo>
                    <a:close/>
                  </a:path>
                </a:pathLst>
              </a:custGeom>
              <a:solidFill>
                <a:srgbClr val="FFFF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68" name="Freeform 200"/>
              <p:cNvSpPr>
                <a:spLocks/>
              </p:cNvSpPr>
              <p:nvPr/>
            </p:nvSpPr>
            <p:spPr bwMode="auto">
              <a:xfrm>
                <a:off x="1718" y="1640"/>
                <a:ext cx="156" cy="616"/>
              </a:xfrm>
              <a:custGeom>
                <a:avLst/>
                <a:gdLst>
                  <a:gd name="T0" fmla="*/ 0 w 156"/>
                  <a:gd name="T1" fmla="*/ 616 h 616"/>
                  <a:gd name="T2" fmla="*/ 0 w 156"/>
                  <a:gd name="T3" fmla="*/ 0 h 616"/>
                  <a:gd name="T4" fmla="*/ 156 w 156"/>
                  <a:gd name="T5" fmla="*/ 0 h 616"/>
                  <a:gd name="T6" fmla="*/ 156 w 156"/>
                  <a:gd name="T7" fmla="*/ 616 h 616"/>
                  <a:gd name="T8" fmla="*/ 0 w 156"/>
                  <a:gd name="T9" fmla="*/ 616 h 616"/>
                  <a:gd name="T10" fmla="*/ 0 w 156"/>
                  <a:gd name="T11" fmla="*/ 616 h 61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6"/>
                  <a:gd name="T19" fmla="*/ 0 h 616"/>
                  <a:gd name="T20" fmla="*/ 156 w 156"/>
                  <a:gd name="T21" fmla="*/ 616 h 61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6" h="616">
                    <a:moveTo>
                      <a:pt x="0" y="616"/>
                    </a:moveTo>
                    <a:lnTo>
                      <a:pt x="0" y="0"/>
                    </a:lnTo>
                    <a:lnTo>
                      <a:pt x="156" y="0"/>
                    </a:lnTo>
                    <a:lnTo>
                      <a:pt x="156" y="616"/>
                    </a:lnTo>
                    <a:lnTo>
                      <a:pt x="0" y="616"/>
                    </a:lnTo>
                    <a:close/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69" name="Freeform 201"/>
              <p:cNvSpPr>
                <a:spLocks/>
              </p:cNvSpPr>
              <p:nvPr/>
            </p:nvSpPr>
            <p:spPr bwMode="auto">
              <a:xfrm>
                <a:off x="1564" y="1640"/>
                <a:ext cx="154" cy="616"/>
              </a:xfrm>
              <a:custGeom>
                <a:avLst/>
                <a:gdLst>
                  <a:gd name="T0" fmla="*/ 0 w 154"/>
                  <a:gd name="T1" fmla="*/ 616 h 616"/>
                  <a:gd name="T2" fmla="*/ 0 w 154"/>
                  <a:gd name="T3" fmla="*/ 0 h 616"/>
                  <a:gd name="T4" fmla="*/ 154 w 154"/>
                  <a:gd name="T5" fmla="*/ 0 h 616"/>
                  <a:gd name="T6" fmla="*/ 154 w 154"/>
                  <a:gd name="T7" fmla="*/ 616 h 616"/>
                  <a:gd name="T8" fmla="*/ 0 w 154"/>
                  <a:gd name="T9" fmla="*/ 616 h 616"/>
                  <a:gd name="T10" fmla="*/ 0 w 154"/>
                  <a:gd name="T11" fmla="*/ 616 h 61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4"/>
                  <a:gd name="T19" fmla="*/ 0 h 616"/>
                  <a:gd name="T20" fmla="*/ 154 w 154"/>
                  <a:gd name="T21" fmla="*/ 616 h 61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4" h="616">
                    <a:moveTo>
                      <a:pt x="0" y="616"/>
                    </a:moveTo>
                    <a:lnTo>
                      <a:pt x="0" y="0"/>
                    </a:lnTo>
                    <a:lnTo>
                      <a:pt x="154" y="0"/>
                    </a:lnTo>
                    <a:lnTo>
                      <a:pt x="154" y="616"/>
                    </a:lnTo>
                    <a:lnTo>
                      <a:pt x="0" y="616"/>
                    </a:lnTo>
                    <a:close/>
                  </a:path>
                </a:pathLst>
              </a:custGeom>
              <a:solidFill>
                <a:srgbClr val="FFFF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70" name="Freeform 202"/>
              <p:cNvSpPr>
                <a:spLocks/>
              </p:cNvSpPr>
              <p:nvPr/>
            </p:nvSpPr>
            <p:spPr bwMode="auto">
              <a:xfrm>
                <a:off x="1564" y="1640"/>
                <a:ext cx="154" cy="616"/>
              </a:xfrm>
              <a:custGeom>
                <a:avLst/>
                <a:gdLst>
                  <a:gd name="T0" fmla="*/ 0 w 154"/>
                  <a:gd name="T1" fmla="*/ 616 h 616"/>
                  <a:gd name="T2" fmla="*/ 0 w 154"/>
                  <a:gd name="T3" fmla="*/ 0 h 616"/>
                  <a:gd name="T4" fmla="*/ 154 w 154"/>
                  <a:gd name="T5" fmla="*/ 0 h 616"/>
                  <a:gd name="T6" fmla="*/ 154 w 154"/>
                  <a:gd name="T7" fmla="*/ 616 h 616"/>
                  <a:gd name="T8" fmla="*/ 0 w 154"/>
                  <a:gd name="T9" fmla="*/ 616 h 616"/>
                  <a:gd name="T10" fmla="*/ 0 w 154"/>
                  <a:gd name="T11" fmla="*/ 616 h 61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4"/>
                  <a:gd name="T19" fmla="*/ 0 h 616"/>
                  <a:gd name="T20" fmla="*/ 154 w 154"/>
                  <a:gd name="T21" fmla="*/ 616 h 61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4" h="616">
                    <a:moveTo>
                      <a:pt x="0" y="616"/>
                    </a:moveTo>
                    <a:lnTo>
                      <a:pt x="0" y="0"/>
                    </a:lnTo>
                    <a:lnTo>
                      <a:pt x="154" y="0"/>
                    </a:lnTo>
                    <a:lnTo>
                      <a:pt x="154" y="616"/>
                    </a:lnTo>
                    <a:lnTo>
                      <a:pt x="0" y="616"/>
                    </a:lnTo>
                    <a:close/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71" name="Freeform 203"/>
              <p:cNvSpPr>
                <a:spLocks noEditPoints="1"/>
              </p:cNvSpPr>
              <p:nvPr/>
            </p:nvSpPr>
            <p:spPr bwMode="auto">
              <a:xfrm>
                <a:off x="1730" y="1670"/>
                <a:ext cx="130" cy="264"/>
              </a:xfrm>
              <a:custGeom>
                <a:avLst/>
                <a:gdLst>
                  <a:gd name="T0" fmla="*/ 42 w 130"/>
                  <a:gd name="T1" fmla="*/ 26 h 264"/>
                  <a:gd name="T2" fmla="*/ 94 w 130"/>
                  <a:gd name="T3" fmla="*/ 22 h 264"/>
                  <a:gd name="T4" fmla="*/ 130 w 130"/>
                  <a:gd name="T5" fmla="*/ 22 h 264"/>
                  <a:gd name="T6" fmla="*/ 94 w 130"/>
                  <a:gd name="T7" fmla="*/ 0 h 264"/>
                  <a:gd name="T8" fmla="*/ 36 w 130"/>
                  <a:gd name="T9" fmla="*/ 12 h 264"/>
                  <a:gd name="T10" fmla="*/ 30 w 130"/>
                  <a:gd name="T11" fmla="*/ 16 h 264"/>
                  <a:gd name="T12" fmla="*/ 30 w 130"/>
                  <a:gd name="T13" fmla="*/ 36 h 264"/>
                  <a:gd name="T14" fmla="*/ 40 w 130"/>
                  <a:gd name="T15" fmla="*/ 30 h 264"/>
                  <a:gd name="T16" fmla="*/ 2 w 130"/>
                  <a:gd name="T17" fmla="*/ 66 h 264"/>
                  <a:gd name="T18" fmla="*/ 12 w 130"/>
                  <a:gd name="T19" fmla="*/ 74 h 264"/>
                  <a:gd name="T20" fmla="*/ 60 w 130"/>
                  <a:gd name="T21" fmla="*/ 80 h 264"/>
                  <a:gd name="T22" fmla="*/ 62 w 130"/>
                  <a:gd name="T23" fmla="*/ 70 h 264"/>
                  <a:gd name="T24" fmla="*/ 30 w 130"/>
                  <a:gd name="T25" fmla="*/ 68 h 264"/>
                  <a:gd name="T26" fmla="*/ 16 w 130"/>
                  <a:gd name="T27" fmla="*/ 64 h 264"/>
                  <a:gd name="T28" fmla="*/ 12 w 130"/>
                  <a:gd name="T29" fmla="*/ 52 h 264"/>
                  <a:gd name="T30" fmla="*/ 0 w 130"/>
                  <a:gd name="T31" fmla="*/ 56 h 264"/>
                  <a:gd name="T32" fmla="*/ 38 w 130"/>
                  <a:gd name="T33" fmla="*/ 132 h 264"/>
                  <a:gd name="T34" fmla="*/ 28 w 130"/>
                  <a:gd name="T35" fmla="*/ 152 h 264"/>
                  <a:gd name="T36" fmla="*/ 32 w 130"/>
                  <a:gd name="T37" fmla="*/ 168 h 264"/>
                  <a:gd name="T38" fmla="*/ 56 w 130"/>
                  <a:gd name="T39" fmla="*/ 184 h 264"/>
                  <a:gd name="T40" fmla="*/ 88 w 130"/>
                  <a:gd name="T41" fmla="*/ 180 h 264"/>
                  <a:gd name="T42" fmla="*/ 102 w 130"/>
                  <a:gd name="T43" fmla="*/ 170 h 264"/>
                  <a:gd name="T44" fmla="*/ 106 w 130"/>
                  <a:gd name="T45" fmla="*/ 146 h 264"/>
                  <a:gd name="T46" fmla="*/ 94 w 130"/>
                  <a:gd name="T47" fmla="*/ 132 h 264"/>
                  <a:gd name="T48" fmla="*/ 2 w 130"/>
                  <a:gd name="T49" fmla="*/ 132 h 264"/>
                  <a:gd name="T50" fmla="*/ 94 w 130"/>
                  <a:gd name="T51" fmla="*/ 144 h 264"/>
                  <a:gd name="T52" fmla="*/ 90 w 130"/>
                  <a:gd name="T53" fmla="*/ 166 h 264"/>
                  <a:gd name="T54" fmla="*/ 68 w 130"/>
                  <a:gd name="T55" fmla="*/ 172 h 264"/>
                  <a:gd name="T56" fmla="*/ 40 w 130"/>
                  <a:gd name="T57" fmla="*/ 158 h 264"/>
                  <a:gd name="T58" fmla="*/ 46 w 130"/>
                  <a:gd name="T59" fmla="*/ 136 h 264"/>
                  <a:gd name="T60" fmla="*/ 66 w 130"/>
                  <a:gd name="T61" fmla="*/ 130 h 264"/>
                  <a:gd name="T62" fmla="*/ 42 w 130"/>
                  <a:gd name="T63" fmla="*/ 242 h 264"/>
                  <a:gd name="T64" fmla="*/ 38 w 130"/>
                  <a:gd name="T65" fmla="*/ 230 h 264"/>
                  <a:gd name="T66" fmla="*/ 52 w 130"/>
                  <a:gd name="T67" fmla="*/ 210 h 264"/>
                  <a:gd name="T68" fmla="*/ 68 w 130"/>
                  <a:gd name="T69" fmla="*/ 264 h 264"/>
                  <a:gd name="T70" fmla="*/ 90 w 130"/>
                  <a:gd name="T71" fmla="*/ 258 h 264"/>
                  <a:gd name="T72" fmla="*/ 104 w 130"/>
                  <a:gd name="T73" fmla="*/ 244 h 264"/>
                  <a:gd name="T74" fmla="*/ 106 w 130"/>
                  <a:gd name="T75" fmla="*/ 222 h 264"/>
                  <a:gd name="T76" fmla="*/ 96 w 130"/>
                  <a:gd name="T77" fmla="*/ 206 h 264"/>
                  <a:gd name="T78" fmla="*/ 66 w 130"/>
                  <a:gd name="T79" fmla="*/ 196 h 264"/>
                  <a:gd name="T80" fmla="*/ 44 w 130"/>
                  <a:gd name="T81" fmla="*/ 200 h 264"/>
                  <a:gd name="T82" fmla="*/ 30 w 130"/>
                  <a:gd name="T83" fmla="*/ 216 h 264"/>
                  <a:gd name="T84" fmla="*/ 30 w 130"/>
                  <a:gd name="T85" fmla="*/ 242 h 264"/>
                  <a:gd name="T86" fmla="*/ 52 w 130"/>
                  <a:gd name="T87" fmla="*/ 264 h 264"/>
                  <a:gd name="T88" fmla="*/ 42 w 130"/>
                  <a:gd name="T89" fmla="*/ 242 h 264"/>
                  <a:gd name="T90" fmla="*/ 94 w 130"/>
                  <a:gd name="T91" fmla="*/ 222 h 264"/>
                  <a:gd name="T92" fmla="*/ 88 w 130"/>
                  <a:gd name="T93" fmla="*/ 246 h 264"/>
                  <a:gd name="T94" fmla="*/ 74 w 130"/>
                  <a:gd name="T95" fmla="*/ 210 h 264"/>
                  <a:gd name="T96" fmla="*/ 90 w 130"/>
                  <a:gd name="T97" fmla="*/ 216 h 264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30"/>
                  <a:gd name="T148" fmla="*/ 0 h 264"/>
                  <a:gd name="T149" fmla="*/ 130 w 130"/>
                  <a:gd name="T150" fmla="*/ 264 h 264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30" h="264">
                    <a:moveTo>
                      <a:pt x="40" y="30"/>
                    </a:moveTo>
                    <a:lnTo>
                      <a:pt x="40" y="30"/>
                    </a:lnTo>
                    <a:lnTo>
                      <a:pt x="42" y="26"/>
                    </a:lnTo>
                    <a:lnTo>
                      <a:pt x="44" y="22"/>
                    </a:lnTo>
                    <a:lnTo>
                      <a:pt x="50" y="22"/>
                    </a:lnTo>
                    <a:lnTo>
                      <a:pt x="94" y="22"/>
                    </a:lnTo>
                    <a:lnTo>
                      <a:pt x="94" y="36"/>
                    </a:lnTo>
                    <a:lnTo>
                      <a:pt x="104" y="36"/>
                    </a:lnTo>
                    <a:lnTo>
                      <a:pt x="104" y="22"/>
                    </a:lnTo>
                    <a:lnTo>
                      <a:pt x="130" y="22"/>
                    </a:lnTo>
                    <a:lnTo>
                      <a:pt x="122" y="10"/>
                    </a:lnTo>
                    <a:lnTo>
                      <a:pt x="104" y="10"/>
                    </a:lnTo>
                    <a:lnTo>
                      <a:pt x="104" y="0"/>
                    </a:lnTo>
                    <a:lnTo>
                      <a:pt x="94" y="0"/>
                    </a:lnTo>
                    <a:lnTo>
                      <a:pt x="94" y="10"/>
                    </a:lnTo>
                    <a:lnTo>
                      <a:pt x="52" y="10"/>
                    </a:lnTo>
                    <a:lnTo>
                      <a:pt x="36" y="12"/>
                    </a:lnTo>
                    <a:lnTo>
                      <a:pt x="34" y="14"/>
                    </a:lnTo>
                    <a:lnTo>
                      <a:pt x="30" y="16"/>
                    </a:lnTo>
                    <a:lnTo>
                      <a:pt x="30" y="22"/>
                    </a:lnTo>
                    <a:lnTo>
                      <a:pt x="28" y="28"/>
                    </a:lnTo>
                    <a:lnTo>
                      <a:pt x="30" y="36"/>
                    </a:lnTo>
                    <a:lnTo>
                      <a:pt x="40" y="36"/>
                    </a:lnTo>
                    <a:lnTo>
                      <a:pt x="40" y="30"/>
                    </a:lnTo>
                    <a:close/>
                    <a:moveTo>
                      <a:pt x="0" y="56"/>
                    </a:moveTo>
                    <a:lnTo>
                      <a:pt x="0" y="56"/>
                    </a:lnTo>
                    <a:lnTo>
                      <a:pt x="0" y="60"/>
                    </a:lnTo>
                    <a:lnTo>
                      <a:pt x="2" y="66"/>
                    </a:lnTo>
                    <a:lnTo>
                      <a:pt x="6" y="70"/>
                    </a:lnTo>
                    <a:lnTo>
                      <a:pt x="12" y="74"/>
                    </a:lnTo>
                    <a:lnTo>
                      <a:pt x="28" y="80"/>
                    </a:lnTo>
                    <a:lnTo>
                      <a:pt x="104" y="108"/>
                    </a:lnTo>
                    <a:lnTo>
                      <a:pt x="104" y="96"/>
                    </a:lnTo>
                    <a:lnTo>
                      <a:pt x="60" y="80"/>
                    </a:lnTo>
                    <a:lnTo>
                      <a:pt x="44" y="74"/>
                    </a:lnTo>
                    <a:lnTo>
                      <a:pt x="62" y="70"/>
                    </a:lnTo>
                    <a:lnTo>
                      <a:pt x="104" y="54"/>
                    </a:lnTo>
                    <a:lnTo>
                      <a:pt x="104" y="40"/>
                    </a:lnTo>
                    <a:lnTo>
                      <a:pt x="30" y="68"/>
                    </a:lnTo>
                    <a:lnTo>
                      <a:pt x="26" y="68"/>
                    </a:lnTo>
                    <a:lnTo>
                      <a:pt x="16" y="64"/>
                    </a:lnTo>
                    <a:lnTo>
                      <a:pt x="12" y="60"/>
                    </a:lnTo>
                    <a:lnTo>
                      <a:pt x="12" y="52"/>
                    </a:lnTo>
                    <a:lnTo>
                      <a:pt x="12" y="46"/>
                    </a:lnTo>
                    <a:lnTo>
                      <a:pt x="0" y="46"/>
                    </a:lnTo>
                    <a:lnTo>
                      <a:pt x="0" y="56"/>
                    </a:lnTo>
                    <a:close/>
                    <a:moveTo>
                      <a:pt x="2" y="132"/>
                    </a:moveTo>
                    <a:lnTo>
                      <a:pt x="38" y="132"/>
                    </a:lnTo>
                    <a:lnTo>
                      <a:pt x="30" y="140"/>
                    </a:lnTo>
                    <a:lnTo>
                      <a:pt x="28" y="146"/>
                    </a:lnTo>
                    <a:lnTo>
                      <a:pt x="28" y="152"/>
                    </a:lnTo>
                    <a:lnTo>
                      <a:pt x="30" y="160"/>
                    </a:lnTo>
                    <a:lnTo>
                      <a:pt x="32" y="168"/>
                    </a:lnTo>
                    <a:lnTo>
                      <a:pt x="38" y="176"/>
                    </a:lnTo>
                    <a:lnTo>
                      <a:pt x="46" y="180"/>
                    </a:lnTo>
                    <a:lnTo>
                      <a:pt x="56" y="184"/>
                    </a:lnTo>
                    <a:lnTo>
                      <a:pt x="68" y="184"/>
                    </a:lnTo>
                    <a:lnTo>
                      <a:pt x="78" y="184"/>
                    </a:lnTo>
                    <a:lnTo>
                      <a:pt x="88" y="180"/>
                    </a:lnTo>
                    <a:lnTo>
                      <a:pt x="96" y="176"/>
                    </a:lnTo>
                    <a:lnTo>
                      <a:pt x="102" y="170"/>
                    </a:lnTo>
                    <a:lnTo>
                      <a:pt x="104" y="162"/>
                    </a:lnTo>
                    <a:lnTo>
                      <a:pt x="106" y="152"/>
                    </a:lnTo>
                    <a:lnTo>
                      <a:pt x="106" y="146"/>
                    </a:lnTo>
                    <a:lnTo>
                      <a:pt x="104" y="140"/>
                    </a:lnTo>
                    <a:lnTo>
                      <a:pt x="100" y="136"/>
                    </a:lnTo>
                    <a:lnTo>
                      <a:pt x="94" y="132"/>
                    </a:lnTo>
                    <a:lnTo>
                      <a:pt x="104" y="132"/>
                    </a:lnTo>
                    <a:lnTo>
                      <a:pt x="104" y="120"/>
                    </a:lnTo>
                    <a:lnTo>
                      <a:pt x="2" y="120"/>
                    </a:lnTo>
                    <a:lnTo>
                      <a:pt x="2" y="132"/>
                    </a:lnTo>
                    <a:close/>
                    <a:moveTo>
                      <a:pt x="88" y="138"/>
                    </a:moveTo>
                    <a:lnTo>
                      <a:pt x="88" y="138"/>
                    </a:lnTo>
                    <a:lnTo>
                      <a:pt x="94" y="144"/>
                    </a:lnTo>
                    <a:lnTo>
                      <a:pt x="96" y="152"/>
                    </a:lnTo>
                    <a:lnTo>
                      <a:pt x="94" y="160"/>
                    </a:lnTo>
                    <a:lnTo>
                      <a:pt x="90" y="166"/>
                    </a:lnTo>
                    <a:lnTo>
                      <a:pt x="80" y="170"/>
                    </a:lnTo>
                    <a:lnTo>
                      <a:pt x="68" y="172"/>
                    </a:lnTo>
                    <a:lnTo>
                      <a:pt x="54" y="170"/>
                    </a:lnTo>
                    <a:lnTo>
                      <a:pt x="46" y="166"/>
                    </a:lnTo>
                    <a:lnTo>
                      <a:pt x="40" y="158"/>
                    </a:lnTo>
                    <a:lnTo>
                      <a:pt x="38" y="150"/>
                    </a:lnTo>
                    <a:lnTo>
                      <a:pt x="40" y="144"/>
                    </a:lnTo>
                    <a:lnTo>
                      <a:pt x="46" y="136"/>
                    </a:lnTo>
                    <a:lnTo>
                      <a:pt x="54" y="132"/>
                    </a:lnTo>
                    <a:lnTo>
                      <a:pt x="66" y="130"/>
                    </a:lnTo>
                    <a:lnTo>
                      <a:pt x="80" y="132"/>
                    </a:lnTo>
                    <a:lnTo>
                      <a:pt x="88" y="138"/>
                    </a:lnTo>
                    <a:close/>
                    <a:moveTo>
                      <a:pt x="42" y="242"/>
                    </a:moveTo>
                    <a:lnTo>
                      <a:pt x="42" y="242"/>
                    </a:lnTo>
                    <a:lnTo>
                      <a:pt x="40" y="238"/>
                    </a:lnTo>
                    <a:lnTo>
                      <a:pt x="38" y="230"/>
                    </a:lnTo>
                    <a:lnTo>
                      <a:pt x="40" y="222"/>
                    </a:lnTo>
                    <a:lnTo>
                      <a:pt x="44" y="216"/>
                    </a:lnTo>
                    <a:lnTo>
                      <a:pt x="52" y="210"/>
                    </a:lnTo>
                    <a:lnTo>
                      <a:pt x="64" y="208"/>
                    </a:lnTo>
                    <a:lnTo>
                      <a:pt x="64" y="264"/>
                    </a:lnTo>
                    <a:lnTo>
                      <a:pt x="68" y="264"/>
                    </a:lnTo>
                    <a:lnTo>
                      <a:pt x="76" y="264"/>
                    </a:lnTo>
                    <a:lnTo>
                      <a:pt x="84" y="262"/>
                    </a:lnTo>
                    <a:lnTo>
                      <a:pt x="90" y="258"/>
                    </a:lnTo>
                    <a:lnTo>
                      <a:pt x="96" y="254"/>
                    </a:lnTo>
                    <a:lnTo>
                      <a:pt x="100" y="250"/>
                    </a:lnTo>
                    <a:lnTo>
                      <a:pt x="104" y="244"/>
                    </a:lnTo>
                    <a:lnTo>
                      <a:pt x="106" y="238"/>
                    </a:lnTo>
                    <a:lnTo>
                      <a:pt x="106" y="230"/>
                    </a:lnTo>
                    <a:lnTo>
                      <a:pt x="106" y="222"/>
                    </a:lnTo>
                    <a:lnTo>
                      <a:pt x="104" y="216"/>
                    </a:lnTo>
                    <a:lnTo>
                      <a:pt x="100" y="210"/>
                    </a:lnTo>
                    <a:lnTo>
                      <a:pt x="96" y="206"/>
                    </a:lnTo>
                    <a:lnTo>
                      <a:pt x="90" y="200"/>
                    </a:lnTo>
                    <a:lnTo>
                      <a:pt x="84" y="198"/>
                    </a:lnTo>
                    <a:lnTo>
                      <a:pt x="76" y="196"/>
                    </a:lnTo>
                    <a:lnTo>
                      <a:pt x="66" y="196"/>
                    </a:lnTo>
                    <a:lnTo>
                      <a:pt x="58" y="196"/>
                    </a:lnTo>
                    <a:lnTo>
                      <a:pt x="50" y="198"/>
                    </a:lnTo>
                    <a:lnTo>
                      <a:pt x="44" y="200"/>
                    </a:lnTo>
                    <a:lnTo>
                      <a:pt x="38" y="204"/>
                    </a:lnTo>
                    <a:lnTo>
                      <a:pt x="34" y="210"/>
                    </a:lnTo>
                    <a:lnTo>
                      <a:pt x="30" y="216"/>
                    </a:lnTo>
                    <a:lnTo>
                      <a:pt x="28" y="224"/>
                    </a:lnTo>
                    <a:lnTo>
                      <a:pt x="28" y="230"/>
                    </a:lnTo>
                    <a:lnTo>
                      <a:pt x="30" y="242"/>
                    </a:lnTo>
                    <a:lnTo>
                      <a:pt x="34" y="252"/>
                    </a:lnTo>
                    <a:lnTo>
                      <a:pt x="42" y="260"/>
                    </a:lnTo>
                    <a:lnTo>
                      <a:pt x="52" y="264"/>
                    </a:lnTo>
                    <a:lnTo>
                      <a:pt x="54" y="250"/>
                    </a:lnTo>
                    <a:lnTo>
                      <a:pt x="46" y="248"/>
                    </a:lnTo>
                    <a:lnTo>
                      <a:pt x="42" y="242"/>
                    </a:lnTo>
                    <a:close/>
                    <a:moveTo>
                      <a:pt x="90" y="216"/>
                    </a:moveTo>
                    <a:lnTo>
                      <a:pt x="90" y="216"/>
                    </a:lnTo>
                    <a:lnTo>
                      <a:pt x="94" y="222"/>
                    </a:lnTo>
                    <a:lnTo>
                      <a:pt x="96" y="230"/>
                    </a:lnTo>
                    <a:lnTo>
                      <a:pt x="94" y="240"/>
                    </a:lnTo>
                    <a:lnTo>
                      <a:pt x="88" y="246"/>
                    </a:lnTo>
                    <a:lnTo>
                      <a:pt x="82" y="250"/>
                    </a:lnTo>
                    <a:lnTo>
                      <a:pt x="74" y="250"/>
                    </a:lnTo>
                    <a:lnTo>
                      <a:pt x="74" y="210"/>
                    </a:lnTo>
                    <a:lnTo>
                      <a:pt x="82" y="212"/>
                    </a:lnTo>
                    <a:lnTo>
                      <a:pt x="90" y="2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72" name="Freeform 204"/>
              <p:cNvSpPr>
                <a:spLocks noEditPoints="1"/>
              </p:cNvSpPr>
              <p:nvPr/>
            </p:nvSpPr>
            <p:spPr bwMode="auto">
              <a:xfrm>
                <a:off x="1584" y="1674"/>
                <a:ext cx="104" cy="474"/>
              </a:xfrm>
              <a:custGeom>
                <a:avLst/>
                <a:gdLst>
                  <a:gd name="T0" fmla="*/ 34 w 104"/>
                  <a:gd name="T1" fmla="*/ 64 h 474"/>
                  <a:gd name="T2" fmla="*/ 70 w 104"/>
                  <a:gd name="T3" fmla="*/ 60 h 474"/>
                  <a:gd name="T4" fmla="*/ 78 w 104"/>
                  <a:gd name="T5" fmla="*/ 36 h 474"/>
                  <a:gd name="T6" fmla="*/ 68 w 104"/>
                  <a:gd name="T7" fmla="*/ 6 h 474"/>
                  <a:gd name="T8" fmla="*/ 66 w 104"/>
                  <a:gd name="T9" fmla="*/ 20 h 474"/>
                  <a:gd name="T10" fmla="*/ 64 w 104"/>
                  <a:gd name="T11" fmla="*/ 48 h 474"/>
                  <a:gd name="T12" fmla="*/ 50 w 104"/>
                  <a:gd name="T13" fmla="*/ 52 h 474"/>
                  <a:gd name="T14" fmla="*/ 40 w 104"/>
                  <a:gd name="T15" fmla="*/ 8 h 474"/>
                  <a:gd name="T16" fmla="*/ 14 w 104"/>
                  <a:gd name="T17" fmla="*/ 0 h 474"/>
                  <a:gd name="T18" fmla="*/ 2 w 104"/>
                  <a:gd name="T19" fmla="*/ 32 h 474"/>
                  <a:gd name="T20" fmla="*/ 2 w 104"/>
                  <a:gd name="T21" fmla="*/ 54 h 474"/>
                  <a:gd name="T22" fmla="*/ 22 w 104"/>
                  <a:gd name="T23" fmla="*/ 50 h 474"/>
                  <a:gd name="T24" fmla="*/ 10 w 104"/>
                  <a:gd name="T25" fmla="*/ 28 h 474"/>
                  <a:gd name="T26" fmla="*/ 22 w 104"/>
                  <a:gd name="T27" fmla="*/ 12 h 474"/>
                  <a:gd name="T28" fmla="*/ 36 w 104"/>
                  <a:gd name="T29" fmla="*/ 30 h 474"/>
                  <a:gd name="T30" fmla="*/ 42 w 104"/>
                  <a:gd name="T31" fmla="*/ 96 h 474"/>
                  <a:gd name="T32" fmla="*/ 64 w 104"/>
                  <a:gd name="T33" fmla="*/ 104 h 474"/>
                  <a:gd name="T34" fmla="*/ 64 w 104"/>
                  <a:gd name="T35" fmla="*/ 124 h 474"/>
                  <a:gd name="T36" fmla="*/ 46 w 104"/>
                  <a:gd name="T37" fmla="*/ 140 h 474"/>
                  <a:gd name="T38" fmla="*/ 68 w 104"/>
                  <a:gd name="T39" fmla="*/ 158 h 474"/>
                  <a:gd name="T40" fmla="*/ 2 w 104"/>
                  <a:gd name="T41" fmla="*/ 172 h 474"/>
                  <a:gd name="T42" fmla="*/ 72 w 104"/>
                  <a:gd name="T43" fmla="*/ 178 h 474"/>
                  <a:gd name="T44" fmla="*/ 72 w 104"/>
                  <a:gd name="T45" fmla="*/ 144 h 474"/>
                  <a:gd name="T46" fmla="*/ 78 w 104"/>
                  <a:gd name="T47" fmla="*/ 126 h 474"/>
                  <a:gd name="T48" fmla="*/ 72 w 104"/>
                  <a:gd name="T49" fmla="*/ 98 h 474"/>
                  <a:gd name="T50" fmla="*/ 2 w 104"/>
                  <a:gd name="T51" fmla="*/ 96 h 474"/>
                  <a:gd name="T52" fmla="*/ 0 w 104"/>
                  <a:gd name="T53" fmla="*/ 234 h 474"/>
                  <a:gd name="T54" fmla="*/ 18 w 104"/>
                  <a:gd name="T55" fmla="*/ 264 h 474"/>
                  <a:gd name="T56" fmla="*/ 56 w 104"/>
                  <a:gd name="T57" fmla="*/ 266 h 474"/>
                  <a:gd name="T58" fmla="*/ 78 w 104"/>
                  <a:gd name="T59" fmla="*/ 242 h 474"/>
                  <a:gd name="T60" fmla="*/ 64 w 104"/>
                  <a:gd name="T61" fmla="*/ 206 h 474"/>
                  <a:gd name="T62" fmla="*/ 24 w 104"/>
                  <a:gd name="T63" fmla="*/ 202 h 474"/>
                  <a:gd name="T64" fmla="*/ 66 w 104"/>
                  <a:gd name="T65" fmla="*/ 226 h 474"/>
                  <a:gd name="T66" fmla="*/ 52 w 104"/>
                  <a:gd name="T67" fmla="*/ 254 h 474"/>
                  <a:gd name="T68" fmla="*/ 12 w 104"/>
                  <a:gd name="T69" fmla="*/ 242 h 474"/>
                  <a:gd name="T70" fmla="*/ 28 w 104"/>
                  <a:gd name="T71" fmla="*/ 214 h 474"/>
                  <a:gd name="T72" fmla="*/ 2 w 104"/>
                  <a:gd name="T73" fmla="*/ 344 h 474"/>
                  <a:gd name="T74" fmla="*/ 22 w 104"/>
                  <a:gd name="T75" fmla="*/ 330 h 474"/>
                  <a:gd name="T76" fmla="*/ 12 w 104"/>
                  <a:gd name="T77" fmla="*/ 312 h 474"/>
                  <a:gd name="T78" fmla="*/ 22 w 104"/>
                  <a:gd name="T79" fmla="*/ 296 h 474"/>
                  <a:gd name="T80" fmla="*/ 30 w 104"/>
                  <a:gd name="T81" fmla="*/ 284 h 474"/>
                  <a:gd name="T82" fmla="*/ 4 w 104"/>
                  <a:gd name="T83" fmla="*/ 296 h 474"/>
                  <a:gd name="T84" fmla="*/ 4 w 104"/>
                  <a:gd name="T85" fmla="*/ 322 h 474"/>
                  <a:gd name="T86" fmla="*/ 2 w 104"/>
                  <a:gd name="T87" fmla="*/ 376 h 474"/>
                  <a:gd name="T88" fmla="*/ 62 w 104"/>
                  <a:gd name="T89" fmla="*/ 382 h 474"/>
                  <a:gd name="T90" fmla="*/ 66 w 104"/>
                  <a:gd name="T91" fmla="*/ 406 h 474"/>
                  <a:gd name="T92" fmla="*/ 2 w 104"/>
                  <a:gd name="T93" fmla="*/ 424 h 474"/>
                  <a:gd name="T94" fmla="*/ 70 w 104"/>
                  <a:gd name="T95" fmla="*/ 420 h 474"/>
                  <a:gd name="T96" fmla="*/ 78 w 104"/>
                  <a:gd name="T97" fmla="*/ 398 h 474"/>
                  <a:gd name="T98" fmla="*/ 78 w 104"/>
                  <a:gd name="T99" fmla="*/ 364 h 474"/>
                  <a:gd name="T100" fmla="*/ 14 w 104"/>
                  <a:gd name="T101" fmla="*/ 462 h 474"/>
                  <a:gd name="T102" fmla="*/ 68 w 104"/>
                  <a:gd name="T103" fmla="*/ 472 h 474"/>
                  <a:gd name="T104" fmla="*/ 78 w 104"/>
                  <a:gd name="T105" fmla="*/ 436 h 474"/>
                  <a:gd name="T106" fmla="*/ 10 w 104"/>
                  <a:gd name="T107" fmla="*/ 448 h 474"/>
                  <a:gd name="T108" fmla="*/ 2 w 104"/>
                  <a:gd name="T109" fmla="*/ 464 h 474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04"/>
                  <a:gd name="T166" fmla="*/ 0 h 474"/>
                  <a:gd name="T167" fmla="*/ 104 w 104"/>
                  <a:gd name="T168" fmla="*/ 474 h 474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04" h="474">
                    <a:moveTo>
                      <a:pt x="2" y="54"/>
                    </a:moveTo>
                    <a:lnTo>
                      <a:pt x="2" y="68"/>
                    </a:lnTo>
                    <a:lnTo>
                      <a:pt x="12" y="64"/>
                    </a:lnTo>
                    <a:lnTo>
                      <a:pt x="34" y="64"/>
                    </a:lnTo>
                    <a:lnTo>
                      <a:pt x="50" y="64"/>
                    </a:lnTo>
                    <a:lnTo>
                      <a:pt x="62" y="64"/>
                    </a:lnTo>
                    <a:lnTo>
                      <a:pt x="70" y="60"/>
                    </a:lnTo>
                    <a:lnTo>
                      <a:pt x="74" y="56"/>
                    </a:lnTo>
                    <a:lnTo>
                      <a:pt x="76" y="50"/>
                    </a:lnTo>
                    <a:lnTo>
                      <a:pt x="78" y="44"/>
                    </a:lnTo>
                    <a:lnTo>
                      <a:pt x="78" y="36"/>
                    </a:lnTo>
                    <a:lnTo>
                      <a:pt x="78" y="26"/>
                    </a:lnTo>
                    <a:lnTo>
                      <a:pt x="76" y="18"/>
                    </a:lnTo>
                    <a:lnTo>
                      <a:pt x="72" y="12"/>
                    </a:lnTo>
                    <a:lnTo>
                      <a:pt x="68" y="6"/>
                    </a:lnTo>
                    <a:lnTo>
                      <a:pt x="62" y="4"/>
                    </a:lnTo>
                    <a:lnTo>
                      <a:pt x="56" y="2"/>
                    </a:lnTo>
                    <a:lnTo>
                      <a:pt x="54" y="14"/>
                    </a:lnTo>
                    <a:lnTo>
                      <a:pt x="60" y="16"/>
                    </a:lnTo>
                    <a:lnTo>
                      <a:pt x="66" y="20"/>
                    </a:lnTo>
                    <a:lnTo>
                      <a:pt x="68" y="26"/>
                    </a:lnTo>
                    <a:lnTo>
                      <a:pt x="68" y="34"/>
                    </a:lnTo>
                    <a:lnTo>
                      <a:pt x="68" y="42"/>
                    </a:lnTo>
                    <a:lnTo>
                      <a:pt x="64" y="48"/>
                    </a:lnTo>
                    <a:lnTo>
                      <a:pt x="60" y="50"/>
                    </a:lnTo>
                    <a:lnTo>
                      <a:pt x="54" y="52"/>
                    </a:lnTo>
                    <a:lnTo>
                      <a:pt x="50" y="52"/>
                    </a:lnTo>
                    <a:lnTo>
                      <a:pt x="46" y="28"/>
                    </a:lnTo>
                    <a:lnTo>
                      <a:pt x="44" y="18"/>
                    </a:lnTo>
                    <a:lnTo>
                      <a:pt x="40" y="8"/>
                    </a:lnTo>
                    <a:lnTo>
                      <a:pt x="32" y="2"/>
                    </a:lnTo>
                    <a:lnTo>
                      <a:pt x="28" y="0"/>
                    </a:lnTo>
                    <a:lnTo>
                      <a:pt x="22" y="0"/>
                    </a:lnTo>
                    <a:lnTo>
                      <a:pt x="14" y="0"/>
                    </a:lnTo>
                    <a:lnTo>
                      <a:pt x="6" y="6"/>
                    </a:lnTo>
                    <a:lnTo>
                      <a:pt x="2" y="14"/>
                    </a:lnTo>
                    <a:lnTo>
                      <a:pt x="0" y="24"/>
                    </a:lnTo>
                    <a:lnTo>
                      <a:pt x="2" y="32"/>
                    </a:lnTo>
                    <a:lnTo>
                      <a:pt x="4" y="38"/>
                    </a:lnTo>
                    <a:lnTo>
                      <a:pt x="6" y="46"/>
                    </a:lnTo>
                    <a:lnTo>
                      <a:pt x="12" y="52"/>
                    </a:lnTo>
                    <a:lnTo>
                      <a:pt x="2" y="54"/>
                    </a:lnTo>
                    <a:close/>
                    <a:moveTo>
                      <a:pt x="36" y="52"/>
                    </a:moveTo>
                    <a:lnTo>
                      <a:pt x="36" y="52"/>
                    </a:lnTo>
                    <a:lnTo>
                      <a:pt x="28" y="50"/>
                    </a:lnTo>
                    <a:lnTo>
                      <a:pt x="22" y="50"/>
                    </a:lnTo>
                    <a:lnTo>
                      <a:pt x="18" y="46"/>
                    </a:lnTo>
                    <a:lnTo>
                      <a:pt x="14" y="40"/>
                    </a:lnTo>
                    <a:lnTo>
                      <a:pt x="12" y="34"/>
                    </a:lnTo>
                    <a:lnTo>
                      <a:pt x="10" y="28"/>
                    </a:lnTo>
                    <a:lnTo>
                      <a:pt x="12" y="22"/>
                    </a:lnTo>
                    <a:lnTo>
                      <a:pt x="14" y="16"/>
                    </a:lnTo>
                    <a:lnTo>
                      <a:pt x="18" y="14"/>
                    </a:lnTo>
                    <a:lnTo>
                      <a:pt x="22" y="12"/>
                    </a:lnTo>
                    <a:lnTo>
                      <a:pt x="28" y="14"/>
                    </a:lnTo>
                    <a:lnTo>
                      <a:pt x="32" y="20"/>
                    </a:lnTo>
                    <a:lnTo>
                      <a:pt x="36" y="30"/>
                    </a:lnTo>
                    <a:lnTo>
                      <a:pt x="40" y="52"/>
                    </a:lnTo>
                    <a:lnTo>
                      <a:pt x="36" y="52"/>
                    </a:lnTo>
                    <a:close/>
                    <a:moveTo>
                      <a:pt x="2" y="96"/>
                    </a:moveTo>
                    <a:lnTo>
                      <a:pt x="42" y="96"/>
                    </a:lnTo>
                    <a:lnTo>
                      <a:pt x="50" y="96"/>
                    </a:lnTo>
                    <a:lnTo>
                      <a:pt x="56" y="98"/>
                    </a:lnTo>
                    <a:lnTo>
                      <a:pt x="62" y="100"/>
                    </a:lnTo>
                    <a:lnTo>
                      <a:pt x="64" y="104"/>
                    </a:lnTo>
                    <a:lnTo>
                      <a:pt x="68" y="110"/>
                    </a:lnTo>
                    <a:lnTo>
                      <a:pt x="68" y="114"/>
                    </a:lnTo>
                    <a:lnTo>
                      <a:pt x="66" y="120"/>
                    </a:lnTo>
                    <a:lnTo>
                      <a:pt x="64" y="124"/>
                    </a:lnTo>
                    <a:lnTo>
                      <a:pt x="58" y="128"/>
                    </a:lnTo>
                    <a:lnTo>
                      <a:pt x="50" y="128"/>
                    </a:lnTo>
                    <a:lnTo>
                      <a:pt x="2" y="128"/>
                    </a:lnTo>
                    <a:lnTo>
                      <a:pt x="2" y="140"/>
                    </a:lnTo>
                    <a:lnTo>
                      <a:pt x="46" y="140"/>
                    </a:lnTo>
                    <a:lnTo>
                      <a:pt x="56" y="142"/>
                    </a:lnTo>
                    <a:lnTo>
                      <a:pt x="62" y="146"/>
                    </a:lnTo>
                    <a:lnTo>
                      <a:pt x="66" y="152"/>
                    </a:lnTo>
                    <a:lnTo>
                      <a:pt x="68" y="158"/>
                    </a:lnTo>
                    <a:lnTo>
                      <a:pt x="66" y="166"/>
                    </a:lnTo>
                    <a:lnTo>
                      <a:pt x="60" y="172"/>
                    </a:lnTo>
                    <a:lnTo>
                      <a:pt x="50" y="172"/>
                    </a:lnTo>
                    <a:lnTo>
                      <a:pt x="2" y="172"/>
                    </a:lnTo>
                    <a:lnTo>
                      <a:pt x="2" y="184"/>
                    </a:lnTo>
                    <a:lnTo>
                      <a:pt x="54" y="184"/>
                    </a:lnTo>
                    <a:lnTo>
                      <a:pt x="64" y="184"/>
                    </a:lnTo>
                    <a:lnTo>
                      <a:pt x="72" y="178"/>
                    </a:lnTo>
                    <a:lnTo>
                      <a:pt x="78" y="172"/>
                    </a:lnTo>
                    <a:lnTo>
                      <a:pt x="78" y="162"/>
                    </a:lnTo>
                    <a:lnTo>
                      <a:pt x="78" y="156"/>
                    </a:lnTo>
                    <a:lnTo>
                      <a:pt x="76" y="148"/>
                    </a:lnTo>
                    <a:lnTo>
                      <a:pt x="72" y="144"/>
                    </a:lnTo>
                    <a:lnTo>
                      <a:pt x="66" y="138"/>
                    </a:lnTo>
                    <a:lnTo>
                      <a:pt x="72" y="136"/>
                    </a:lnTo>
                    <a:lnTo>
                      <a:pt x="76" y="132"/>
                    </a:lnTo>
                    <a:lnTo>
                      <a:pt x="78" y="126"/>
                    </a:lnTo>
                    <a:lnTo>
                      <a:pt x="78" y="118"/>
                    </a:lnTo>
                    <a:lnTo>
                      <a:pt x="78" y="110"/>
                    </a:lnTo>
                    <a:lnTo>
                      <a:pt x="76" y="104"/>
                    </a:lnTo>
                    <a:lnTo>
                      <a:pt x="72" y="98"/>
                    </a:lnTo>
                    <a:lnTo>
                      <a:pt x="66" y="94"/>
                    </a:lnTo>
                    <a:lnTo>
                      <a:pt x="78" y="94"/>
                    </a:lnTo>
                    <a:lnTo>
                      <a:pt x="78" y="84"/>
                    </a:lnTo>
                    <a:lnTo>
                      <a:pt x="2" y="84"/>
                    </a:lnTo>
                    <a:lnTo>
                      <a:pt x="2" y="96"/>
                    </a:lnTo>
                    <a:close/>
                    <a:moveTo>
                      <a:pt x="10" y="208"/>
                    </a:moveTo>
                    <a:lnTo>
                      <a:pt x="10" y="208"/>
                    </a:lnTo>
                    <a:lnTo>
                      <a:pt x="6" y="214"/>
                    </a:lnTo>
                    <a:lnTo>
                      <a:pt x="4" y="220"/>
                    </a:lnTo>
                    <a:lnTo>
                      <a:pt x="2" y="226"/>
                    </a:lnTo>
                    <a:lnTo>
                      <a:pt x="0" y="234"/>
                    </a:lnTo>
                    <a:lnTo>
                      <a:pt x="2" y="244"/>
                    </a:lnTo>
                    <a:lnTo>
                      <a:pt x="6" y="252"/>
                    </a:lnTo>
                    <a:lnTo>
                      <a:pt x="10" y="260"/>
                    </a:lnTo>
                    <a:lnTo>
                      <a:pt x="18" y="264"/>
                    </a:lnTo>
                    <a:lnTo>
                      <a:pt x="28" y="268"/>
                    </a:lnTo>
                    <a:lnTo>
                      <a:pt x="40" y="268"/>
                    </a:lnTo>
                    <a:lnTo>
                      <a:pt x="50" y="268"/>
                    </a:lnTo>
                    <a:lnTo>
                      <a:pt x="56" y="266"/>
                    </a:lnTo>
                    <a:lnTo>
                      <a:pt x="64" y="264"/>
                    </a:lnTo>
                    <a:lnTo>
                      <a:pt x="68" y="260"/>
                    </a:lnTo>
                    <a:lnTo>
                      <a:pt x="74" y="254"/>
                    </a:lnTo>
                    <a:lnTo>
                      <a:pt x="76" y="248"/>
                    </a:lnTo>
                    <a:lnTo>
                      <a:pt x="78" y="242"/>
                    </a:lnTo>
                    <a:lnTo>
                      <a:pt x="78" y="234"/>
                    </a:lnTo>
                    <a:lnTo>
                      <a:pt x="76" y="222"/>
                    </a:lnTo>
                    <a:lnTo>
                      <a:pt x="70" y="210"/>
                    </a:lnTo>
                    <a:lnTo>
                      <a:pt x="64" y="206"/>
                    </a:lnTo>
                    <a:lnTo>
                      <a:pt x="58" y="202"/>
                    </a:lnTo>
                    <a:lnTo>
                      <a:pt x="50" y="200"/>
                    </a:lnTo>
                    <a:lnTo>
                      <a:pt x="40" y="198"/>
                    </a:lnTo>
                    <a:lnTo>
                      <a:pt x="30" y="200"/>
                    </a:lnTo>
                    <a:lnTo>
                      <a:pt x="24" y="202"/>
                    </a:lnTo>
                    <a:lnTo>
                      <a:pt x="16" y="204"/>
                    </a:lnTo>
                    <a:lnTo>
                      <a:pt x="10" y="208"/>
                    </a:lnTo>
                    <a:close/>
                    <a:moveTo>
                      <a:pt x="62" y="218"/>
                    </a:moveTo>
                    <a:lnTo>
                      <a:pt x="62" y="218"/>
                    </a:lnTo>
                    <a:lnTo>
                      <a:pt x="66" y="226"/>
                    </a:lnTo>
                    <a:lnTo>
                      <a:pt x="68" y="234"/>
                    </a:lnTo>
                    <a:lnTo>
                      <a:pt x="66" y="242"/>
                    </a:lnTo>
                    <a:lnTo>
                      <a:pt x="62" y="250"/>
                    </a:lnTo>
                    <a:lnTo>
                      <a:pt x="52" y="254"/>
                    </a:lnTo>
                    <a:lnTo>
                      <a:pt x="40" y="256"/>
                    </a:lnTo>
                    <a:lnTo>
                      <a:pt x="28" y="254"/>
                    </a:lnTo>
                    <a:lnTo>
                      <a:pt x="18" y="250"/>
                    </a:lnTo>
                    <a:lnTo>
                      <a:pt x="12" y="242"/>
                    </a:lnTo>
                    <a:lnTo>
                      <a:pt x="12" y="234"/>
                    </a:lnTo>
                    <a:lnTo>
                      <a:pt x="12" y="226"/>
                    </a:lnTo>
                    <a:lnTo>
                      <a:pt x="18" y="218"/>
                    </a:lnTo>
                    <a:lnTo>
                      <a:pt x="28" y="214"/>
                    </a:lnTo>
                    <a:lnTo>
                      <a:pt x="40" y="212"/>
                    </a:lnTo>
                    <a:lnTo>
                      <a:pt x="52" y="214"/>
                    </a:lnTo>
                    <a:lnTo>
                      <a:pt x="62" y="218"/>
                    </a:lnTo>
                    <a:close/>
                    <a:moveTo>
                      <a:pt x="2" y="344"/>
                    </a:moveTo>
                    <a:lnTo>
                      <a:pt x="78" y="344"/>
                    </a:lnTo>
                    <a:lnTo>
                      <a:pt x="78" y="332"/>
                    </a:lnTo>
                    <a:lnTo>
                      <a:pt x="38" y="332"/>
                    </a:lnTo>
                    <a:lnTo>
                      <a:pt x="28" y="330"/>
                    </a:lnTo>
                    <a:lnTo>
                      <a:pt x="22" y="330"/>
                    </a:lnTo>
                    <a:lnTo>
                      <a:pt x="18" y="326"/>
                    </a:lnTo>
                    <a:lnTo>
                      <a:pt x="14" y="322"/>
                    </a:lnTo>
                    <a:lnTo>
                      <a:pt x="12" y="316"/>
                    </a:lnTo>
                    <a:lnTo>
                      <a:pt x="12" y="312"/>
                    </a:lnTo>
                    <a:lnTo>
                      <a:pt x="12" y="306"/>
                    </a:lnTo>
                    <a:lnTo>
                      <a:pt x="14" y="302"/>
                    </a:lnTo>
                    <a:lnTo>
                      <a:pt x="18" y="298"/>
                    </a:lnTo>
                    <a:lnTo>
                      <a:pt x="22" y="296"/>
                    </a:lnTo>
                    <a:lnTo>
                      <a:pt x="36" y="296"/>
                    </a:lnTo>
                    <a:lnTo>
                      <a:pt x="78" y="296"/>
                    </a:lnTo>
                    <a:lnTo>
                      <a:pt x="78" y="284"/>
                    </a:lnTo>
                    <a:lnTo>
                      <a:pt x="30" y="284"/>
                    </a:lnTo>
                    <a:lnTo>
                      <a:pt x="18" y="284"/>
                    </a:lnTo>
                    <a:lnTo>
                      <a:pt x="10" y="288"/>
                    </a:lnTo>
                    <a:lnTo>
                      <a:pt x="6" y="292"/>
                    </a:lnTo>
                    <a:lnTo>
                      <a:pt x="4" y="296"/>
                    </a:lnTo>
                    <a:lnTo>
                      <a:pt x="2" y="302"/>
                    </a:lnTo>
                    <a:lnTo>
                      <a:pt x="0" y="308"/>
                    </a:lnTo>
                    <a:lnTo>
                      <a:pt x="2" y="316"/>
                    </a:lnTo>
                    <a:lnTo>
                      <a:pt x="4" y="322"/>
                    </a:lnTo>
                    <a:lnTo>
                      <a:pt x="8" y="328"/>
                    </a:lnTo>
                    <a:lnTo>
                      <a:pt x="14" y="332"/>
                    </a:lnTo>
                    <a:lnTo>
                      <a:pt x="2" y="332"/>
                    </a:lnTo>
                    <a:lnTo>
                      <a:pt x="2" y="344"/>
                    </a:lnTo>
                    <a:close/>
                    <a:moveTo>
                      <a:pt x="2" y="376"/>
                    </a:moveTo>
                    <a:lnTo>
                      <a:pt x="44" y="376"/>
                    </a:lnTo>
                    <a:lnTo>
                      <a:pt x="56" y="378"/>
                    </a:lnTo>
                    <a:lnTo>
                      <a:pt x="60" y="380"/>
                    </a:lnTo>
                    <a:lnTo>
                      <a:pt x="62" y="382"/>
                    </a:lnTo>
                    <a:lnTo>
                      <a:pt x="66" y="388"/>
                    </a:lnTo>
                    <a:lnTo>
                      <a:pt x="68" y="396"/>
                    </a:lnTo>
                    <a:lnTo>
                      <a:pt x="68" y="402"/>
                    </a:lnTo>
                    <a:lnTo>
                      <a:pt x="66" y="406"/>
                    </a:lnTo>
                    <a:lnTo>
                      <a:pt x="62" y="408"/>
                    </a:lnTo>
                    <a:lnTo>
                      <a:pt x="60" y="410"/>
                    </a:lnTo>
                    <a:lnTo>
                      <a:pt x="48" y="412"/>
                    </a:lnTo>
                    <a:lnTo>
                      <a:pt x="2" y="412"/>
                    </a:lnTo>
                    <a:lnTo>
                      <a:pt x="2" y="424"/>
                    </a:lnTo>
                    <a:lnTo>
                      <a:pt x="48" y="424"/>
                    </a:lnTo>
                    <a:lnTo>
                      <a:pt x="60" y="424"/>
                    </a:lnTo>
                    <a:lnTo>
                      <a:pt x="70" y="420"/>
                    </a:lnTo>
                    <a:lnTo>
                      <a:pt x="74" y="416"/>
                    </a:lnTo>
                    <a:lnTo>
                      <a:pt x="76" y="412"/>
                    </a:lnTo>
                    <a:lnTo>
                      <a:pt x="78" y="406"/>
                    </a:lnTo>
                    <a:lnTo>
                      <a:pt x="78" y="398"/>
                    </a:lnTo>
                    <a:lnTo>
                      <a:pt x="78" y="392"/>
                    </a:lnTo>
                    <a:lnTo>
                      <a:pt x="76" y="386"/>
                    </a:lnTo>
                    <a:lnTo>
                      <a:pt x="72" y="380"/>
                    </a:lnTo>
                    <a:lnTo>
                      <a:pt x="66" y="376"/>
                    </a:lnTo>
                    <a:lnTo>
                      <a:pt x="78" y="376"/>
                    </a:lnTo>
                    <a:lnTo>
                      <a:pt x="78" y="364"/>
                    </a:lnTo>
                    <a:lnTo>
                      <a:pt x="2" y="364"/>
                    </a:lnTo>
                    <a:lnTo>
                      <a:pt x="2" y="376"/>
                    </a:lnTo>
                    <a:close/>
                    <a:moveTo>
                      <a:pt x="14" y="466"/>
                    </a:moveTo>
                    <a:lnTo>
                      <a:pt x="14" y="466"/>
                    </a:lnTo>
                    <a:lnTo>
                      <a:pt x="14" y="462"/>
                    </a:lnTo>
                    <a:lnTo>
                      <a:pt x="16" y="460"/>
                    </a:lnTo>
                    <a:lnTo>
                      <a:pt x="24" y="458"/>
                    </a:lnTo>
                    <a:lnTo>
                      <a:pt x="68" y="458"/>
                    </a:lnTo>
                    <a:lnTo>
                      <a:pt x="68" y="472"/>
                    </a:lnTo>
                    <a:lnTo>
                      <a:pt x="78" y="472"/>
                    </a:lnTo>
                    <a:lnTo>
                      <a:pt x="78" y="458"/>
                    </a:lnTo>
                    <a:lnTo>
                      <a:pt x="104" y="458"/>
                    </a:lnTo>
                    <a:lnTo>
                      <a:pt x="96" y="446"/>
                    </a:lnTo>
                    <a:lnTo>
                      <a:pt x="78" y="446"/>
                    </a:lnTo>
                    <a:lnTo>
                      <a:pt x="78" y="436"/>
                    </a:lnTo>
                    <a:lnTo>
                      <a:pt x="68" y="436"/>
                    </a:lnTo>
                    <a:lnTo>
                      <a:pt x="68" y="446"/>
                    </a:lnTo>
                    <a:lnTo>
                      <a:pt x="24" y="446"/>
                    </a:lnTo>
                    <a:lnTo>
                      <a:pt x="10" y="448"/>
                    </a:lnTo>
                    <a:lnTo>
                      <a:pt x="6" y="450"/>
                    </a:lnTo>
                    <a:lnTo>
                      <a:pt x="4" y="452"/>
                    </a:lnTo>
                    <a:lnTo>
                      <a:pt x="2" y="458"/>
                    </a:lnTo>
                    <a:lnTo>
                      <a:pt x="2" y="464"/>
                    </a:lnTo>
                    <a:lnTo>
                      <a:pt x="2" y="474"/>
                    </a:lnTo>
                    <a:lnTo>
                      <a:pt x="14" y="472"/>
                    </a:lnTo>
                    <a:lnTo>
                      <a:pt x="14" y="46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73" name="Freeform 205"/>
              <p:cNvSpPr>
                <a:spLocks/>
              </p:cNvSpPr>
              <p:nvPr/>
            </p:nvSpPr>
            <p:spPr bwMode="auto">
              <a:xfrm>
                <a:off x="1876" y="2256"/>
                <a:ext cx="156" cy="404"/>
              </a:xfrm>
              <a:custGeom>
                <a:avLst/>
                <a:gdLst>
                  <a:gd name="T0" fmla="*/ 0 w 156"/>
                  <a:gd name="T1" fmla="*/ 404 h 404"/>
                  <a:gd name="T2" fmla="*/ 0 w 156"/>
                  <a:gd name="T3" fmla="*/ 0 h 404"/>
                  <a:gd name="T4" fmla="*/ 156 w 156"/>
                  <a:gd name="T5" fmla="*/ 0 h 404"/>
                  <a:gd name="T6" fmla="*/ 156 w 156"/>
                  <a:gd name="T7" fmla="*/ 404 h 404"/>
                  <a:gd name="T8" fmla="*/ 0 w 156"/>
                  <a:gd name="T9" fmla="*/ 404 h 404"/>
                  <a:gd name="T10" fmla="*/ 0 w 156"/>
                  <a:gd name="T11" fmla="*/ 404 h 40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6"/>
                  <a:gd name="T19" fmla="*/ 0 h 404"/>
                  <a:gd name="T20" fmla="*/ 156 w 156"/>
                  <a:gd name="T21" fmla="*/ 404 h 40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6" h="404">
                    <a:moveTo>
                      <a:pt x="0" y="404"/>
                    </a:moveTo>
                    <a:lnTo>
                      <a:pt x="0" y="0"/>
                    </a:lnTo>
                    <a:lnTo>
                      <a:pt x="156" y="0"/>
                    </a:lnTo>
                    <a:lnTo>
                      <a:pt x="156" y="404"/>
                    </a:lnTo>
                    <a:lnTo>
                      <a:pt x="0" y="404"/>
                    </a:lnTo>
                    <a:close/>
                  </a:path>
                </a:pathLst>
              </a:custGeom>
              <a:solidFill>
                <a:srgbClr val="FFFF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74" name="Freeform 206"/>
              <p:cNvSpPr>
                <a:spLocks/>
              </p:cNvSpPr>
              <p:nvPr/>
            </p:nvSpPr>
            <p:spPr bwMode="auto">
              <a:xfrm>
                <a:off x="1876" y="2256"/>
                <a:ext cx="156" cy="404"/>
              </a:xfrm>
              <a:custGeom>
                <a:avLst/>
                <a:gdLst>
                  <a:gd name="T0" fmla="*/ 0 w 156"/>
                  <a:gd name="T1" fmla="*/ 404 h 404"/>
                  <a:gd name="T2" fmla="*/ 0 w 156"/>
                  <a:gd name="T3" fmla="*/ 0 h 404"/>
                  <a:gd name="T4" fmla="*/ 156 w 156"/>
                  <a:gd name="T5" fmla="*/ 0 h 404"/>
                  <a:gd name="T6" fmla="*/ 156 w 156"/>
                  <a:gd name="T7" fmla="*/ 404 h 404"/>
                  <a:gd name="T8" fmla="*/ 0 w 156"/>
                  <a:gd name="T9" fmla="*/ 404 h 404"/>
                  <a:gd name="T10" fmla="*/ 0 w 156"/>
                  <a:gd name="T11" fmla="*/ 404 h 40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6"/>
                  <a:gd name="T19" fmla="*/ 0 h 404"/>
                  <a:gd name="T20" fmla="*/ 156 w 156"/>
                  <a:gd name="T21" fmla="*/ 404 h 40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6" h="404">
                    <a:moveTo>
                      <a:pt x="0" y="404"/>
                    </a:moveTo>
                    <a:lnTo>
                      <a:pt x="0" y="0"/>
                    </a:lnTo>
                    <a:lnTo>
                      <a:pt x="156" y="0"/>
                    </a:lnTo>
                    <a:lnTo>
                      <a:pt x="156" y="404"/>
                    </a:lnTo>
                    <a:lnTo>
                      <a:pt x="0" y="404"/>
                    </a:lnTo>
                    <a:close/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9943" name="Freeform 207"/>
            <p:cNvSpPr>
              <a:spLocks/>
            </p:cNvSpPr>
            <p:nvPr/>
          </p:nvSpPr>
          <p:spPr bwMode="auto">
            <a:xfrm>
              <a:off x="1718" y="2258"/>
              <a:ext cx="156" cy="404"/>
            </a:xfrm>
            <a:custGeom>
              <a:avLst/>
              <a:gdLst>
                <a:gd name="T0" fmla="*/ 0 w 156"/>
                <a:gd name="T1" fmla="*/ 404 h 404"/>
                <a:gd name="T2" fmla="*/ 0 w 156"/>
                <a:gd name="T3" fmla="*/ 0 h 404"/>
                <a:gd name="T4" fmla="*/ 156 w 156"/>
                <a:gd name="T5" fmla="*/ 0 h 404"/>
                <a:gd name="T6" fmla="*/ 156 w 156"/>
                <a:gd name="T7" fmla="*/ 404 h 404"/>
                <a:gd name="T8" fmla="*/ 0 w 156"/>
                <a:gd name="T9" fmla="*/ 404 h 404"/>
                <a:gd name="T10" fmla="*/ 0 w 156"/>
                <a:gd name="T11" fmla="*/ 404 h 40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6"/>
                <a:gd name="T19" fmla="*/ 0 h 404"/>
                <a:gd name="T20" fmla="*/ 156 w 156"/>
                <a:gd name="T21" fmla="*/ 404 h 40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6" h="404">
                  <a:moveTo>
                    <a:pt x="0" y="404"/>
                  </a:moveTo>
                  <a:lnTo>
                    <a:pt x="0" y="0"/>
                  </a:lnTo>
                  <a:lnTo>
                    <a:pt x="156" y="0"/>
                  </a:lnTo>
                  <a:lnTo>
                    <a:pt x="156" y="404"/>
                  </a:lnTo>
                  <a:lnTo>
                    <a:pt x="0" y="404"/>
                  </a:lnTo>
                  <a:close/>
                </a:path>
              </a:pathLst>
            </a:custGeom>
            <a:solidFill>
              <a:srgbClr val="FFFF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44" name="Freeform 208"/>
            <p:cNvSpPr>
              <a:spLocks/>
            </p:cNvSpPr>
            <p:nvPr/>
          </p:nvSpPr>
          <p:spPr bwMode="auto">
            <a:xfrm>
              <a:off x="1718" y="2258"/>
              <a:ext cx="156" cy="404"/>
            </a:xfrm>
            <a:custGeom>
              <a:avLst/>
              <a:gdLst>
                <a:gd name="T0" fmla="*/ 0 w 156"/>
                <a:gd name="T1" fmla="*/ 404 h 404"/>
                <a:gd name="T2" fmla="*/ 0 w 156"/>
                <a:gd name="T3" fmla="*/ 0 h 404"/>
                <a:gd name="T4" fmla="*/ 156 w 156"/>
                <a:gd name="T5" fmla="*/ 0 h 404"/>
                <a:gd name="T6" fmla="*/ 156 w 156"/>
                <a:gd name="T7" fmla="*/ 404 h 404"/>
                <a:gd name="T8" fmla="*/ 0 w 156"/>
                <a:gd name="T9" fmla="*/ 404 h 404"/>
                <a:gd name="T10" fmla="*/ 0 w 156"/>
                <a:gd name="T11" fmla="*/ 404 h 40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6"/>
                <a:gd name="T19" fmla="*/ 0 h 404"/>
                <a:gd name="T20" fmla="*/ 156 w 156"/>
                <a:gd name="T21" fmla="*/ 404 h 40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6" h="404">
                  <a:moveTo>
                    <a:pt x="0" y="404"/>
                  </a:moveTo>
                  <a:lnTo>
                    <a:pt x="0" y="0"/>
                  </a:lnTo>
                  <a:lnTo>
                    <a:pt x="156" y="0"/>
                  </a:lnTo>
                  <a:lnTo>
                    <a:pt x="156" y="404"/>
                  </a:lnTo>
                  <a:lnTo>
                    <a:pt x="0" y="404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45" name="Freeform 209"/>
            <p:cNvSpPr>
              <a:spLocks/>
            </p:cNvSpPr>
            <p:nvPr/>
          </p:nvSpPr>
          <p:spPr bwMode="auto">
            <a:xfrm>
              <a:off x="1564" y="2254"/>
              <a:ext cx="154" cy="404"/>
            </a:xfrm>
            <a:custGeom>
              <a:avLst/>
              <a:gdLst>
                <a:gd name="T0" fmla="*/ 0 w 154"/>
                <a:gd name="T1" fmla="*/ 404 h 404"/>
                <a:gd name="T2" fmla="*/ 0 w 154"/>
                <a:gd name="T3" fmla="*/ 0 h 404"/>
                <a:gd name="T4" fmla="*/ 154 w 154"/>
                <a:gd name="T5" fmla="*/ 0 h 404"/>
                <a:gd name="T6" fmla="*/ 154 w 154"/>
                <a:gd name="T7" fmla="*/ 404 h 404"/>
                <a:gd name="T8" fmla="*/ 0 w 154"/>
                <a:gd name="T9" fmla="*/ 404 h 404"/>
                <a:gd name="T10" fmla="*/ 0 w 154"/>
                <a:gd name="T11" fmla="*/ 404 h 40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4"/>
                <a:gd name="T19" fmla="*/ 0 h 404"/>
                <a:gd name="T20" fmla="*/ 154 w 154"/>
                <a:gd name="T21" fmla="*/ 404 h 40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4" h="404">
                  <a:moveTo>
                    <a:pt x="0" y="404"/>
                  </a:moveTo>
                  <a:lnTo>
                    <a:pt x="0" y="0"/>
                  </a:lnTo>
                  <a:lnTo>
                    <a:pt x="154" y="0"/>
                  </a:lnTo>
                  <a:lnTo>
                    <a:pt x="154" y="404"/>
                  </a:lnTo>
                  <a:lnTo>
                    <a:pt x="0" y="404"/>
                  </a:lnTo>
                  <a:close/>
                </a:path>
              </a:pathLst>
            </a:custGeom>
            <a:solidFill>
              <a:srgbClr val="FFFF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46" name="Freeform 210"/>
            <p:cNvSpPr>
              <a:spLocks/>
            </p:cNvSpPr>
            <p:nvPr/>
          </p:nvSpPr>
          <p:spPr bwMode="auto">
            <a:xfrm>
              <a:off x="1564" y="2254"/>
              <a:ext cx="154" cy="404"/>
            </a:xfrm>
            <a:custGeom>
              <a:avLst/>
              <a:gdLst>
                <a:gd name="T0" fmla="*/ 0 w 154"/>
                <a:gd name="T1" fmla="*/ 404 h 404"/>
                <a:gd name="T2" fmla="*/ 0 w 154"/>
                <a:gd name="T3" fmla="*/ 0 h 404"/>
                <a:gd name="T4" fmla="*/ 154 w 154"/>
                <a:gd name="T5" fmla="*/ 0 h 404"/>
                <a:gd name="T6" fmla="*/ 154 w 154"/>
                <a:gd name="T7" fmla="*/ 404 h 404"/>
                <a:gd name="T8" fmla="*/ 0 w 154"/>
                <a:gd name="T9" fmla="*/ 404 h 404"/>
                <a:gd name="T10" fmla="*/ 0 w 154"/>
                <a:gd name="T11" fmla="*/ 404 h 40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4"/>
                <a:gd name="T19" fmla="*/ 0 h 404"/>
                <a:gd name="T20" fmla="*/ 154 w 154"/>
                <a:gd name="T21" fmla="*/ 404 h 40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4" h="404">
                  <a:moveTo>
                    <a:pt x="0" y="404"/>
                  </a:moveTo>
                  <a:lnTo>
                    <a:pt x="0" y="0"/>
                  </a:lnTo>
                  <a:lnTo>
                    <a:pt x="154" y="0"/>
                  </a:lnTo>
                  <a:lnTo>
                    <a:pt x="154" y="404"/>
                  </a:lnTo>
                  <a:lnTo>
                    <a:pt x="0" y="404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47" name="Freeform 211"/>
            <p:cNvSpPr>
              <a:spLocks noEditPoints="1"/>
            </p:cNvSpPr>
            <p:nvPr/>
          </p:nvSpPr>
          <p:spPr bwMode="auto">
            <a:xfrm>
              <a:off x="1906" y="2308"/>
              <a:ext cx="106" cy="258"/>
            </a:xfrm>
            <a:custGeom>
              <a:avLst/>
              <a:gdLst>
                <a:gd name="T0" fmla="*/ 6 w 106"/>
                <a:gd name="T1" fmla="*/ 16 h 258"/>
                <a:gd name="T2" fmla="*/ 0 w 106"/>
                <a:gd name="T3" fmla="*/ 34 h 258"/>
                <a:gd name="T4" fmla="*/ 2 w 106"/>
                <a:gd name="T5" fmla="*/ 46 h 258"/>
                <a:gd name="T6" fmla="*/ 10 w 106"/>
                <a:gd name="T7" fmla="*/ 56 h 258"/>
                <a:gd name="T8" fmla="*/ 32 w 106"/>
                <a:gd name="T9" fmla="*/ 66 h 258"/>
                <a:gd name="T10" fmla="*/ 56 w 106"/>
                <a:gd name="T11" fmla="*/ 64 h 258"/>
                <a:gd name="T12" fmla="*/ 68 w 106"/>
                <a:gd name="T13" fmla="*/ 58 h 258"/>
                <a:gd name="T14" fmla="*/ 76 w 106"/>
                <a:gd name="T15" fmla="*/ 48 h 258"/>
                <a:gd name="T16" fmla="*/ 78 w 106"/>
                <a:gd name="T17" fmla="*/ 34 h 258"/>
                <a:gd name="T18" fmla="*/ 76 w 106"/>
                <a:gd name="T19" fmla="*/ 22 h 258"/>
                <a:gd name="T20" fmla="*/ 106 w 106"/>
                <a:gd name="T21" fmla="*/ 14 h 258"/>
                <a:gd name="T22" fmla="*/ 2 w 106"/>
                <a:gd name="T23" fmla="*/ 12 h 258"/>
                <a:gd name="T24" fmla="*/ 60 w 106"/>
                <a:gd name="T25" fmla="*/ 18 h 258"/>
                <a:gd name="T26" fmla="*/ 68 w 106"/>
                <a:gd name="T27" fmla="*/ 32 h 258"/>
                <a:gd name="T28" fmla="*/ 62 w 106"/>
                <a:gd name="T29" fmla="*/ 46 h 258"/>
                <a:gd name="T30" fmla="*/ 40 w 106"/>
                <a:gd name="T31" fmla="*/ 52 h 258"/>
                <a:gd name="T32" fmla="*/ 18 w 106"/>
                <a:gd name="T33" fmla="*/ 46 h 258"/>
                <a:gd name="T34" fmla="*/ 10 w 106"/>
                <a:gd name="T35" fmla="*/ 32 h 258"/>
                <a:gd name="T36" fmla="*/ 14 w 106"/>
                <a:gd name="T37" fmla="*/ 24 h 258"/>
                <a:gd name="T38" fmla="*/ 20 w 106"/>
                <a:gd name="T39" fmla="*/ 16 h 258"/>
                <a:gd name="T40" fmla="*/ 40 w 106"/>
                <a:gd name="T41" fmla="*/ 12 h 258"/>
                <a:gd name="T42" fmla="*/ 60 w 106"/>
                <a:gd name="T43" fmla="*/ 18 h 258"/>
                <a:gd name="T44" fmla="*/ 106 w 106"/>
                <a:gd name="T45" fmla="*/ 80 h 258"/>
                <a:gd name="T46" fmla="*/ 2 w 106"/>
                <a:gd name="T47" fmla="*/ 94 h 258"/>
                <a:gd name="T48" fmla="*/ 76 w 106"/>
                <a:gd name="T49" fmla="*/ 160 h 258"/>
                <a:gd name="T50" fmla="*/ 28 w 106"/>
                <a:gd name="T51" fmla="*/ 160 h 258"/>
                <a:gd name="T52" fmla="*/ 18 w 106"/>
                <a:gd name="T53" fmla="*/ 156 h 258"/>
                <a:gd name="T54" fmla="*/ 12 w 106"/>
                <a:gd name="T55" fmla="*/ 146 h 258"/>
                <a:gd name="T56" fmla="*/ 12 w 106"/>
                <a:gd name="T57" fmla="*/ 136 h 258"/>
                <a:gd name="T58" fmla="*/ 18 w 106"/>
                <a:gd name="T59" fmla="*/ 128 h 258"/>
                <a:gd name="T60" fmla="*/ 36 w 106"/>
                <a:gd name="T61" fmla="*/ 126 h 258"/>
                <a:gd name="T62" fmla="*/ 30 w 106"/>
                <a:gd name="T63" fmla="*/ 112 h 258"/>
                <a:gd name="T64" fmla="*/ 18 w 106"/>
                <a:gd name="T65" fmla="*/ 114 h 258"/>
                <a:gd name="T66" fmla="*/ 6 w 106"/>
                <a:gd name="T67" fmla="*/ 122 h 258"/>
                <a:gd name="T68" fmla="*/ 2 w 106"/>
                <a:gd name="T69" fmla="*/ 132 h 258"/>
                <a:gd name="T70" fmla="*/ 2 w 106"/>
                <a:gd name="T71" fmla="*/ 146 h 258"/>
                <a:gd name="T72" fmla="*/ 14 w 106"/>
                <a:gd name="T73" fmla="*/ 162 h 258"/>
                <a:gd name="T74" fmla="*/ 2 w 106"/>
                <a:gd name="T75" fmla="*/ 174 h 258"/>
                <a:gd name="T76" fmla="*/ 12 w 106"/>
                <a:gd name="T77" fmla="*/ 232 h 258"/>
                <a:gd name="T78" fmla="*/ 12 w 106"/>
                <a:gd name="T79" fmla="*/ 216 h 258"/>
                <a:gd name="T80" fmla="*/ 26 w 106"/>
                <a:gd name="T81" fmla="*/ 204 h 258"/>
                <a:gd name="T82" fmla="*/ 36 w 106"/>
                <a:gd name="T83" fmla="*/ 258 h 258"/>
                <a:gd name="T84" fmla="*/ 48 w 106"/>
                <a:gd name="T85" fmla="*/ 258 h 258"/>
                <a:gd name="T86" fmla="*/ 68 w 106"/>
                <a:gd name="T87" fmla="*/ 248 h 258"/>
                <a:gd name="T88" fmla="*/ 76 w 106"/>
                <a:gd name="T89" fmla="*/ 238 h 258"/>
                <a:gd name="T90" fmla="*/ 78 w 106"/>
                <a:gd name="T91" fmla="*/ 224 h 258"/>
                <a:gd name="T92" fmla="*/ 72 w 106"/>
                <a:gd name="T93" fmla="*/ 204 h 258"/>
                <a:gd name="T94" fmla="*/ 62 w 106"/>
                <a:gd name="T95" fmla="*/ 194 h 258"/>
                <a:gd name="T96" fmla="*/ 38 w 106"/>
                <a:gd name="T97" fmla="*/ 190 h 258"/>
                <a:gd name="T98" fmla="*/ 22 w 106"/>
                <a:gd name="T99" fmla="*/ 192 h 258"/>
                <a:gd name="T100" fmla="*/ 10 w 106"/>
                <a:gd name="T101" fmla="*/ 198 h 258"/>
                <a:gd name="T102" fmla="*/ 2 w 106"/>
                <a:gd name="T103" fmla="*/ 216 h 258"/>
                <a:gd name="T104" fmla="*/ 2 w 106"/>
                <a:gd name="T105" fmla="*/ 236 h 258"/>
                <a:gd name="T106" fmla="*/ 14 w 106"/>
                <a:gd name="T107" fmla="*/ 254 h 258"/>
                <a:gd name="T108" fmla="*/ 26 w 106"/>
                <a:gd name="T109" fmla="*/ 244 h 258"/>
                <a:gd name="T110" fmla="*/ 14 w 106"/>
                <a:gd name="T111" fmla="*/ 236 h 258"/>
                <a:gd name="T112" fmla="*/ 66 w 106"/>
                <a:gd name="T113" fmla="*/ 216 h 258"/>
                <a:gd name="T114" fmla="*/ 66 w 106"/>
                <a:gd name="T115" fmla="*/ 232 h 258"/>
                <a:gd name="T116" fmla="*/ 54 w 106"/>
                <a:gd name="T117" fmla="*/ 242 h 258"/>
                <a:gd name="T118" fmla="*/ 46 w 106"/>
                <a:gd name="T119" fmla="*/ 202 h 258"/>
                <a:gd name="T120" fmla="*/ 62 w 106"/>
                <a:gd name="T121" fmla="*/ 210 h 25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06"/>
                <a:gd name="T184" fmla="*/ 0 h 258"/>
                <a:gd name="T185" fmla="*/ 106 w 106"/>
                <a:gd name="T186" fmla="*/ 258 h 25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06" h="258">
                  <a:moveTo>
                    <a:pt x="12" y="12"/>
                  </a:moveTo>
                  <a:lnTo>
                    <a:pt x="12" y="12"/>
                  </a:lnTo>
                  <a:lnTo>
                    <a:pt x="6" y="16"/>
                  </a:lnTo>
                  <a:lnTo>
                    <a:pt x="4" y="22"/>
                  </a:lnTo>
                  <a:lnTo>
                    <a:pt x="2" y="28"/>
                  </a:lnTo>
                  <a:lnTo>
                    <a:pt x="0" y="34"/>
                  </a:lnTo>
                  <a:lnTo>
                    <a:pt x="2" y="40"/>
                  </a:lnTo>
                  <a:lnTo>
                    <a:pt x="2" y="46"/>
                  </a:lnTo>
                  <a:lnTo>
                    <a:pt x="6" y="52"/>
                  </a:lnTo>
                  <a:lnTo>
                    <a:pt x="10" y="56"/>
                  </a:lnTo>
                  <a:lnTo>
                    <a:pt x="16" y="60"/>
                  </a:lnTo>
                  <a:lnTo>
                    <a:pt x="24" y="64"/>
                  </a:lnTo>
                  <a:lnTo>
                    <a:pt x="32" y="66"/>
                  </a:lnTo>
                  <a:lnTo>
                    <a:pt x="40" y="66"/>
                  </a:lnTo>
                  <a:lnTo>
                    <a:pt x="56" y="64"/>
                  </a:lnTo>
                  <a:lnTo>
                    <a:pt x="62" y="60"/>
                  </a:lnTo>
                  <a:lnTo>
                    <a:pt x="68" y="58"/>
                  </a:lnTo>
                  <a:lnTo>
                    <a:pt x="72" y="52"/>
                  </a:lnTo>
                  <a:lnTo>
                    <a:pt x="76" y="48"/>
                  </a:lnTo>
                  <a:lnTo>
                    <a:pt x="78" y="40"/>
                  </a:lnTo>
                  <a:lnTo>
                    <a:pt x="78" y="34"/>
                  </a:lnTo>
                  <a:lnTo>
                    <a:pt x="78" y="28"/>
                  </a:lnTo>
                  <a:lnTo>
                    <a:pt x="76" y="22"/>
                  </a:lnTo>
                  <a:lnTo>
                    <a:pt x="72" y="18"/>
                  </a:lnTo>
                  <a:lnTo>
                    <a:pt x="68" y="14"/>
                  </a:lnTo>
                  <a:lnTo>
                    <a:pt x="106" y="14"/>
                  </a:lnTo>
                  <a:lnTo>
                    <a:pt x="106" y="0"/>
                  </a:lnTo>
                  <a:lnTo>
                    <a:pt x="2" y="0"/>
                  </a:lnTo>
                  <a:lnTo>
                    <a:pt x="2" y="12"/>
                  </a:lnTo>
                  <a:lnTo>
                    <a:pt x="12" y="12"/>
                  </a:lnTo>
                  <a:close/>
                  <a:moveTo>
                    <a:pt x="60" y="18"/>
                  </a:moveTo>
                  <a:lnTo>
                    <a:pt x="60" y="18"/>
                  </a:lnTo>
                  <a:lnTo>
                    <a:pt x="66" y="26"/>
                  </a:lnTo>
                  <a:lnTo>
                    <a:pt x="68" y="32"/>
                  </a:lnTo>
                  <a:lnTo>
                    <a:pt x="66" y="40"/>
                  </a:lnTo>
                  <a:lnTo>
                    <a:pt x="62" y="46"/>
                  </a:lnTo>
                  <a:lnTo>
                    <a:pt x="52" y="52"/>
                  </a:lnTo>
                  <a:lnTo>
                    <a:pt x="40" y="52"/>
                  </a:lnTo>
                  <a:lnTo>
                    <a:pt x="26" y="52"/>
                  </a:lnTo>
                  <a:lnTo>
                    <a:pt x="18" y="46"/>
                  </a:lnTo>
                  <a:lnTo>
                    <a:pt x="12" y="40"/>
                  </a:lnTo>
                  <a:lnTo>
                    <a:pt x="10" y="32"/>
                  </a:lnTo>
                  <a:lnTo>
                    <a:pt x="12" y="28"/>
                  </a:lnTo>
                  <a:lnTo>
                    <a:pt x="14" y="24"/>
                  </a:lnTo>
                  <a:lnTo>
                    <a:pt x="16" y="20"/>
                  </a:lnTo>
                  <a:lnTo>
                    <a:pt x="20" y="16"/>
                  </a:lnTo>
                  <a:lnTo>
                    <a:pt x="28" y="14"/>
                  </a:lnTo>
                  <a:lnTo>
                    <a:pt x="40" y="12"/>
                  </a:lnTo>
                  <a:lnTo>
                    <a:pt x="52" y="14"/>
                  </a:lnTo>
                  <a:lnTo>
                    <a:pt x="60" y="18"/>
                  </a:lnTo>
                  <a:close/>
                  <a:moveTo>
                    <a:pt x="2" y="94"/>
                  </a:moveTo>
                  <a:lnTo>
                    <a:pt x="106" y="94"/>
                  </a:lnTo>
                  <a:lnTo>
                    <a:pt x="106" y="80"/>
                  </a:lnTo>
                  <a:lnTo>
                    <a:pt x="2" y="80"/>
                  </a:lnTo>
                  <a:lnTo>
                    <a:pt x="2" y="94"/>
                  </a:lnTo>
                  <a:close/>
                  <a:moveTo>
                    <a:pt x="2" y="174"/>
                  </a:moveTo>
                  <a:lnTo>
                    <a:pt x="76" y="174"/>
                  </a:lnTo>
                  <a:lnTo>
                    <a:pt x="76" y="160"/>
                  </a:lnTo>
                  <a:lnTo>
                    <a:pt x="36" y="160"/>
                  </a:lnTo>
                  <a:lnTo>
                    <a:pt x="28" y="160"/>
                  </a:lnTo>
                  <a:lnTo>
                    <a:pt x="22" y="158"/>
                  </a:lnTo>
                  <a:lnTo>
                    <a:pt x="18" y="156"/>
                  </a:lnTo>
                  <a:lnTo>
                    <a:pt x="14" y="152"/>
                  </a:lnTo>
                  <a:lnTo>
                    <a:pt x="12" y="146"/>
                  </a:lnTo>
                  <a:lnTo>
                    <a:pt x="12" y="140"/>
                  </a:lnTo>
                  <a:lnTo>
                    <a:pt x="12" y="136"/>
                  </a:lnTo>
                  <a:lnTo>
                    <a:pt x="14" y="132"/>
                  </a:lnTo>
                  <a:lnTo>
                    <a:pt x="18" y="128"/>
                  </a:lnTo>
                  <a:lnTo>
                    <a:pt x="22" y="126"/>
                  </a:lnTo>
                  <a:lnTo>
                    <a:pt x="36" y="126"/>
                  </a:lnTo>
                  <a:lnTo>
                    <a:pt x="76" y="126"/>
                  </a:lnTo>
                  <a:lnTo>
                    <a:pt x="76" y="112"/>
                  </a:lnTo>
                  <a:lnTo>
                    <a:pt x="30" y="112"/>
                  </a:lnTo>
                  <a:lnTo>
                    <a:pt x="18" y="114"/>
                  </a:lnTo>
                  <a:lnTo>
                    <a:pt x="10" y="118"/>
                  </a:lnTo>
                  <a:lnTo>
                    <a:pt x="6" y="122"/>
                  </a:lnTo>
                  <a:lnTo>
                    <a:pt x="2" y="126"/>
                  </a:lnTo>
                  <a:lnTo>
                    <a:pt x="2" y="132"/>
                  </a:lnTo>
                  <a:lnTo>
                    <a:pt x="0" y="138"/>
                  </a:lnTo>
                  <a:lnTo>
                    <a:pt x="2" y="146"/>
                  </a:lnTo>
                  <a:lnTo>
                    <a:pt x="4" y="152"/>
                  </a:lnTo>
                  <a:lnTo>
                    <a:pt x="8" y="158"/>
                  </a:lnTo>
                  <a:lnTo>
                    <a:pt x="14" y="162"/>
                  </a:lnTo>
                  <a:lnTo>
                    <a:pt x="2" y="162"/>
                  </a:lnTo>
                  <a:lnTo>
                    <a:pt x="2" y="174"/>
                  </a:lnTo>
                  <a:close/>
                  <a:moveTo>
                    <a:pt x="14" y="236"/>
                  </a:moveTo>
                  <a:lnTo>
                    <a:pt x="14" y="236"/>
                  </a:lnTo>
                  <a:lnTo>
                    <a:pt x="12" y="232"/>
                  </a:lnTo>
                  <a:lnTo>
                    <a:pt x="10" y="224"/>
                  </a:lnTo>
                  <a:lnTo>
                    <a:pt x="12" y="216"/>
                  </a:lnTo>
                  <a:lnTo>
                    <a:pt x="18" y="210"/>
                  </a:lnTo>
                  <a:lnTo>
                    <a:pt x="26" y="204"/>
                  </a:lnTo>
                  <a:lnTo>
                    <a:pt x="36" y="202"/>
                  </a:lnTo>
                  <a:lnTo>
                    <a:pt x="36" y="258"/>
                  </a:lnTo>
                  <a:lnTo>
                    <a:pt x="40" y="258"/>
                  </a:lnTo>
                  <a:lnTo>
                    <a:pt x="48" y="258"/>
                  </a:lnTo>
                  <a:lnTo>
                    <a:pt x="56" y="256"/>
                  </a:lnTo>
                  <a:lnTo>
                    <a:pt x="62" y="252"/>
                  </a:lnTo>
                  <a:lnTo>
                    <a:pt x="68" y="248"/>
                  </a:lnTo>
                  <a:lnTo>
                    <a:pt x="72" y="244"/>
                  </a:lnTo>
                  <a:lnTo>
                    <a:pt x="76" y="238"/>
                  </a:lnTo>
                  <a:lnTo>
                    <a:pt x="78" y="232"/>
                  </a:lnTo>
                  <a:lnTo>
                    <a:pt x="78" y="224"/>
                  </a:lnTo>
                  <a:lnTo>
                    <a:pt x="78" y="216"/>
                  </a:lnTo>
                  <a:lnTo>
                    <a:pt x="76" y="210"/>
                  </a:lnTo>
                  <a:lnTo>
                    <a:pt x="72" y="204"/>
                  </a:lnTo>
                  <a:lnTo>
                    <a:pt x="68" y="198"/>
                  </a:lnTo>
                  <a:lnTo>
                    <a:pt x="62" y="194"/>
                  </a:lnTo>
                  <a:lnTo>
                    <a:pt x="56" y="192"/>
                  </a:lnTo>
                  <a:lnTo>
                    <a:pt x="48" y="190"/>
                  </a:lnTo>
                  <a:lnTo>
                    <a:pt x="38" y="190"/>
                  </a:lnTo>
                  <a:lnTo>
                    <a:pt x="30" y="190"/>
                  </a:lnTo>
                  <a:lnTo>
                    <a:pt x="22" y="192"/>
                  </a:lnTo>
                  <a:lnTo>
                    <a:pt x="16" y="194"/>
                  </a:lnTo>
                  <a:lnTo>
                    <a:pt x="10" y="198"/>
                  </a:lnTo>
                  <a:lnTo>
                    <a:pt x="6" y="204"/>
                  </a:lnTo>
                  <a:lnTo>
                    <a:pt x="2" y="210"/>
                  </a:lnTo>
                  <a:lnTo>
                    <a:pt x="2" y="216"/>
                  </a:lnTo>
                  <a:lnTo>
                    <a:pt x="0" y="224"/>
                  </a:lnTo>
                  <a:lnTo>
                    <a:pt x="2" y="236"/>
                  </a:lnTo>
                  <a:lnTo>
                    <a:pt x="6" y="246"/>
                  </a:lnTo>
                  <a:lnTo>
                    <a:pt x="14" y="254"/>
                  </a:lnTo>
                  <a:lnTo>
                    <a:pt x="24" y="258"/>
                  </a:lnTo>
                  <a:lnTo>
                    <a:pt x="26" y="244"/>
                  </a:lnTo>
                  <a:lnTo>
                    <a:pt x="20" y="240"/>
                  </a:lnTo>
                  <a:lnTo>
                    <a:pt x="14" y="236"/>
                  </a:lnTo>
                  <a:close/>
                  <a:moveTo>
                    <a:pt x="62" y="210"/>
                  </a:moveTo>
                  <a:lnTo>
                    <a:pt x="62" y="210"/>
                  </a:lnTo>
                  <a:lnTo>
                    <a:pt x="66" y="216"/>
                  </a:lnTo>
                  <a:lnTo>
                    <a:pt x="68" y="224"/>
                  </a:lnTo>
                  <a:lnTo>
                    <a:pt x="66" y="232"/>
                  </a:lnTo>
                  <a:lnTo>
                    <a:pt x="60" y="240"/>
                  </a:lnTo>
                  <a:lnTo>
                    <a:pt x="54" y="242"/>
                  </a:lnTo>
                  <a:lnTo>
                    <a:pt x="46" y="244"/>
                  </a:lnTo>
                  <a:lnTo>
                    <a:pt x="46" y="202"/>
                  </a:lnTo>
                  <a:lnTo>
                    <a:pt x="56" y="204"/>
                  </a:lnTo>
                  <a:lnTo>
                    <a:pt x="62" y="2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48" name="Freeform 212"/>
            <p:cNvSpPr>
              <a:spLocks noEditPoints="1"/>
            </p:cNvSpPr>
            <p:nvPr/>
          </p:nvSpPr>
          <p:spPr bwMode="auto">
            <a:xfrm>
              <a:off x="1760" y="2298"/>
              <a:ext cx="104" cy="130"/>
            </a:xfrm>
            <a:custGeom>
              <a:avLst/>
              <a:gdLst>
                <a:gd name="T0" fmla="*/ 10 w 104"/>
                <a:gd name="T1" fmla="*/ 10 h 130"/>
                <a:gd name="T2" fmla="*/ 2 w 104"/>
                <a:gd name="T3" fmla="*/ 22 h 130"/>
                <a:gd name="T4" fmla="*/ 0 w 104"/>
                <a:gd name="T5" fmla="*/ 36 h 130"/>
                <a:gd name="T6" fmla="*/ 0 w 104"/>
                <a:gd name="T7" fmla="*/ 46 h 130"/>
                <a:gd name="T8" fmla="*/ 4 w 104"/>
                <a:gd name="T9" fmla="*/ 54 h 130"/>
                <a:gd name="T10" fmla="*/ 16 w 104"/>
                <a:gd name="T11" fmla="*/ 66 h 130"/>
                <a:gd name="T12" fmla="*/ 26 w 104"/>
                <a:gd name="T13" fmla="*/ 70 h 130"/>
                <a:gd name="T14" fmla="*/ 40 w 104"/>
                <a:gd name="T15" fmla="*/ 70 h 130"/>
                <a:gd name="T16" fmla="*/ 54 w 104"/>
                <a:gd name="T17" fmla="*/ 68 h 130"/>
                <a:gd name="T18" fmla="*/ 66 w 104"/>
                <a:gd name="T19" fmla="*/ 62 h 130"/>
                <a:gd name="T20" fmla="*/ 72 w 104"/>
                <a:gd name="T21" fmla="*/ 56 h 130"/>
                <a:gd name="T22" fmla="*/ 76 w 104"/>
                <a:gd name="T23" fmla="*/ 44 h 130"/>
                <a:gd name="T24" fmla="*/ 78 w 104"/>
                <a:gd name="T25" fmla="*/ 36 h 130"/>
                <a:gd name="T26" fmla="*/ 68 w 104"/>
                <a:gd name="T27" fmla="*/ 12 h 130"/>
                <a:gd name="T28" fmla="*/ 64 w 104"/>
                <a:gd name="T29" fmla="*/ 8 h 130"/>
                <a:gd name="T30" fmla="*/ 48 w 104"/>
                <a:gd name="T31" fmla="*/ 2 h 130"/>
                <a:gd name="T32" fmla="*/ 38 w 104"/>
                <a:gd name="T33" fmla="*/ 0 h 130"/>
                <a:gd name="T34" fmla="*/ 22 w 104"/>
                <a:gd name="T35" fmla="*/ 4 h 130"/>
                <a:gd name="T36" fmla="*/ 10 w 104"/>
                <a:gd name="T37" fmla="*/ 10 h 130"/>
                <a:gd name="T38" fmla="*/ 60 w 104"/>
                <a:gd name="T39" fmla="*/ 20 h 130"/>
                <a:gd name="T40" fmla="*/ 64 w 104"/>
                <a:gd name="T41" fmla="*/ 28 h 130"/>
                <a:gd name="T42" fmla="*/ 66 w 104"/>
                <a:gd name="T43" fmla="*/ 36 h 130"/>
                <a:gd name="T44" fmla="*/ 60 w 104"/>
                <a:gd name="T45" fmla="*/ 52 h 130"/>
                <a:gd name="T46" fmla="*/ 50 w 104"/>
                <a:gd name="T47" fmla="*/ 56 h 130"/>
                <a:gd name="T48" fmla="*/ 38 w 104"/>
                <a:gd name="T49" fmla="*/ 58 h 130"/>
                <a:gd name="T50" fmla="*/ 16 w 104"/>
                <a:gd name="T51" fmla="*/ 52 h 130"/>
                <a:gd name="T52" fmla="*/ 12 w 104"/>
                <a:gd name="T53" fmla="*/ 44 h 130"/>
                <a:gd name="T54" fmla="*/ 10 w 104"/>
                <a:gd name="T55" fmla="*/ 36 h 130"/>
                <a:gd name="T56" fmla="*/ 16 w 104"/>
                <a:gd name="T57" fmla="*/ 20 h 130"/>
                <a:gd name="T58" fmla="*/ 26 w 104"/>
                <a:gd name="T59" fmla="*/ 16 h 130"/>
                <a:gd name="T60" fmla="*/ 38 w 104"/>
                <a:gd name="T61" fmla="*/ 14 h 130"/>
                <a:gd name="T62" fmla="*/ 60 w 104"/>
                <a:gd name="T63" fmla="*/ 20 h 130"/>
                <a:gd name="T64" fmla="*/ 90 w 104"/>
                <a:gd name="T65" fmla="*/ 98 h 130"/>
                <a:gd name="T66" fmla="*/ 104 w 104"/>
                <a:gd name="T67" fmla="*/ 86 h 130"/>
                <a:gd name="T68" fmla="*/ 90 w 104"/>
                <a:gd name="T69" fmla="*/ 98 h 130"/>
                <a:gd name="T70" fmla="*/ 0 w 104"/>
                <a:gd name="T71" fmla="*/ 98 h 130"/>
                <a:gd name="T72" fmla="*/ 76 w 104"/>
                <a:gd name="T73" fmla="*/ 86 h 130"/>
                <a:gd name="T74" fmla="*/ 0 w 104"/>
                <a:gd name="T75" fmla="*/ 98 h 130"/>
                <a:gd name="T76" fmla="*/ 0 w 104"/>
                <a:gd name="T77" fmla="*/ 130 h 130"/>
                <a:gd name="T78" fmla="*/ 104 w 104"/>
                <a:gd name="T79" fmla="*/ 118 h 130"/>
                <a:gd name="T80" fmla="*/ 0 w 104"/>
                <a:gd name="T81" fmla="*/ 130 h 1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04"/>
                <a:gd name="T124" fmla="*/ 0 h 130"/>
                <a:gd name="T125" fmla="*/ 104 w 104"/>
                <a:gd name="T126" fmla="*/ 130 h 13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04" h="130">
                  <a:moveTo>
                    <a:pt x="10" y="10"/>
                  </a:moveTo>
                  <a:lnTo>
                    <a:pt x="10" y="10"/>
                  </a:lnTo>
                  <a:lnTo>
                    <a:pt x="4" y="16"/>
                  </a:lnTo>
                  <a:lnTo>
                    <a:pt x="2" y="22"/>
                  </a:lnTo>
                  <a:lnTo>
                    <a:pt x="0" y="28"/>
                  </a:lnTo>
                  <a:lnTo>
                    <a:pt x="0" y="36"/>
                  </a:lnTo>
                  <a:lnTo>
                    <a:pt x="0" y="46"/>
                  </a:lnTo>
                  <a:lnTo>
                    <a:pt x="4" y="54"/>
                  </a:lnTo>
                  <a:lnTo>
                    <a:pt x="10" y="62"/>
                  </a:lnTo>
                  <a:lnTo>
                    <a:pt x="16" y="66"/>
                  </a:lnTo>
                  <a:lnTo>
                    <a:pt x="26" y="70"/>
                  </a:lnTo>
                  <a:lnTo>
                    <a:pt x="40" y="70"/>
                  </a:lnTo>
                  <a:lnTo>
                    <a:pt x="48" y="70"/>
                  </a:lnTo>
                  <a:lnTo>
                    <a:pt x="54" y="68"/>
                  </a:lnTo>
                  <a:lnTo>
                    <a:pt x="62" y="66"/>
                  </a:lnTo>
                  <a:lnTo>
                    <a:pt x="66" y="62"/>
                  </a:lnTo>
                  <a:lnTo>
                    <a:pt x="72" y="56"/>
                  </a:lnTo>
                  <a:lnTo>
                    <a:pt x="74" y="50"/>
                  </a:lnTo>
                  <a:lnTo>
                    <a:pt x="76" y="44"/>
                  </a:lnTo>
                  <a:lnTo>
                    <a:pt x="78" y="36"/>
                  </a:lnTo>
                  <a:lnTo>
                    <a:pt x="74" y="24"/>
                  </a:lnTo>
                  <a:lnTo>
                    <a:pt x="68" y="12"/>
                  </a:lnTo>
                  <a:lnTo>
                    <a:pt x="64" y="8"/>
                  </a:lnTo>
                  <a:lnTo>
                    <a:pt x="56" y="4"/>
                  </a:lnTo>
                  <a:lnTo>
                    <a:pt x="48" y="2"/>
                  </a:lnTo>
                  <a:lnTo>
                    <a:pt x="38" y="0"/>
                  </a:lnTo>
                  <a:lnTo>
                    <a:pt x="30" y="2"/>
                  </a:lnTo>
                  <a:lnTo>
                    <a:pt x="22" y="4"/>
                  </a:lnTo>
                  <a:lnTo>
                    <a:pt x="14" y="6"/>
                  </a:lnTo>
                  <a:lnTo>
                    <a:pt x="10" y="10"/>
                  </a:lnTo>
                  <a:close/>
                  <a:moveTo>
                    <a:pt x="60" y="20"/>
                  </a:moveTo>
                  <a:lnTo>
                    <a:pt x="60" y="20"/>
                  </a:lnTo>
                  <a:lnTo>
                    <a:pt x="64" y="28"/>
                  </a:lnTo>
                  <a:lnTo>
                    <a:pt x="66" y="36"/>
                  </a:lnTo>
                  <a:lnTo>
                    <a:pt x="64" y="44"/>
                  </a:lnTo>
                  <a:lnTo>
                    <a:pt x="60" y="52"/>
                  </a:lnTo>
                  <a:lnTo>
                    <a:pt x="50" y="56"/>
                  </a:lnTo>
                  <a:lnTo>
                    <a:pt x="38" y="58"/>
                  </a:lnTo>
                  <a:lnTo>
                    <a:pt x="26" y="56"/>
                  </a:lnTo>
                  <a:lnTo>
                    <a:pt x="16" y="52"/>
                  </a:lnTo>
                  <a:lnTo>
                    <a:pt x="12" y="44"/>
                  </a:lnTo>
                  <a:lnTo>
                    <a:pt x="10" y="36"/>
                  </a:lnTo>
                  <a:lnTo>
                    <a:pt x="12" y="28"/>
                  </a:lnTo>
                  <a:lnTo>
                    <a:pt x="16" y="20"/>
                  </a:lnTo>
                  <a:lnTo>
                    <a:pt x="26" y="16"/>
                  </a:lnTo>
                  <a:lnTo>
                    <a:pt x="38" y="14"/>
                  </a:lnTo>
                  <a:lnTo>
                    <a:pt x="50" y="16"/>
                  </a:lnTo>
                  <a:lnTo>
                    <a:pt x="60" y="20"/>
                  </a:lnTo>
                  <a:close/>
                  <a:moveTo>
                    <a:pt x="90" y="98"/>
                  </a:moveTo>
                  <a:lnTo>
                    <a:pt x="104" y="98"/>
                  </a:lnTo>
                  <a:lnTo>
                    <a:pt x="104" y="86"/>
                  </a:lnTo>
                  <a:lnTo>
                    <a:pt x="90" y="86"/>
                  </a:lnTo>
                  <a:lnTo>
                    <a:pt x="90" y="98"/>
                  </a:lnTo>
                  <a:close/>
                  <a:moveTo>
                    <a:pt x="0" y="98"/>
                  </a:moveTo>
                  <a:lnTo>
                    <a:pt x="76" y="98"/>
                  </a:lnTo>
                  <a:lnTo>
                    <a:pt x="76" y="86"/>
                  </a:lnTo>
                  <a:lnTo>
                    <a:pt x="0" y="86"/>
                  </a:lnTo>
                  <a:lnTo>
                    <a:pt x="0" y="98"/>
                  </a:lnTo>
                  <a:close/>
                  <a:moveTo>
                    <a:pt x="0" y="130"/>
                  </a:moveTo>
                  <a:lnTo>
                    <a:pt x="104" y="130"/>
                  </a:lnTo>
                  <a:lnTo>
                    <a:pt x="104" y="118"/>
                  </a:lnTo>
                  <a:lnTo>
                    <a:pt x="0" y="118"/>
                  </a:lnTo>
                  <a:lnTo>
                    <a:pt x="0" y="13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49" name="Freeform 213"/>
            <p:cNvSpPr>
              <a:spLocks noEditPoints="1"/>
            </p:cNvSpPr>
            <p:nvPr/>
          </p:nvSpPr>
          <p:spPr bwMode="auto">
            <a:xfrm>
              <a:off x="1572" y="2308"/>
              <a:ext cx="134" cy="286"/>
            </a:xfrm>
            <a:custGeom>
              <a:avLst/>
              <a:gdLst>
                <a:gd name="T0" fmla="*/ 126 w 134"/>
                <a:gd name="T1" fmla="*/ 26 h 286"/>
                <a:gd name="T2" fmla="*/ 108 w 134"/>
                <a:gd name="T3" fmla="*/ 0 h 286"/>
                <a:gd name="T4" fmla="*/ 102 w 134"/>
                <a:gd name="T5" fmla="*/ 14 h 286"/>
                <a:gd name="T6" fmla="*/ 134 w 134"/>
                <a:gd name="T7" fmla="*/ 38 h 286"/>
                <a:gd name="T8" fmla="*/ 2 w 134"/>
                <a:gd name="T9" fmla="*/ 130 h 286"/>
                <a:gd name="T10" fmla="*/ 4 w 134"/>
                <a:gd name="T11" fmla="*/ 160 h 286"/>
                <a:gd name="T12" fmla="*/ 16 w 134"/>
                <a:gd name="T13" fmla="*/ 172 h 286"/>
                <a:gd name="T14" fmla="*/ 104 w 134"/>
                <a:gd name="T15" fmla="*/ 164 h 286"/>
                <a:gd name="T16" fmla="*/ 104 w 134"/>
                <a:gd name="T17" fmla="*/ 154 h 286"/>
                <a:gd name="T18" fmla="*/ 104 w 134"/>
                <a:gd name="T19" fmla="*/ 132 h 286"/>
                <a:gd name="T20" fmla="*/ 88 w 134"/>
                <a:gd name="T21" fmla="*/ 114 h 286"/>
                <a:gd name="T22" fmla="*/ 68 w 134"/>
                <a:gd name="T23" fmla="*/ 110 h 286"/>
                <a:gd name="T24" fmla="*/ 36 w 134"/>
                <a:gd name="T25" fmla="*/ 122 h 286"/>
                <a:gd name="T26" fmla="*/ 30 w 134"/>
                <a:gd name="T27" fmla="*/ 142 h 286"/>
                <a:gd name="T28" fmla="*/ 40 w 134"/>
                <a:gd name="T29" fmla="*/ 162 h 286"/>
                <a:gd name="T30" fmla="*/ 18 w 134"/>
                <a:gd name="T31" fmla="*/ 160 h 286"/>
                <a:gd name="T32" fmla="*/ 10 w 134"/>
                <a:gd name="T33" fmla="*/ 142 h 286"/>
                <a:gd name="T34" fmla="*/ 14 w 134"/>
                <a:gd name="T35" fmla="*/ 128 h 286"/>
                <a:gd name="T36" fmla="*/ 24 w 134"/>
                <a:gd name="T37" fmla="*/ 112 h 286"/>
                <a:gd name="T38" fmla="*/ 6 w 134"/>
                <a:gd name="T39" fmla="*/ 120 h 286"/>
                <a:gd name="T40" fmla="*/ 96 w 134"/>
                <a:gd name="T41" fmla="*/ 142 h 286"/>
                <a:gd name="T42" fmla="*/ 88 w 134"/>
                <a:gd name="T43" fmla="*/ 158 h 286"/>
                <a:gd name="T44" fmla="*/ 56 w 134"/>
                <a:gd name="T45" fmla="*/ 162 h 286"/>
                <a:gd name="T46" fmla="*/ 40 w 134"/>
                <a:gd name="T47" fmla="*/ 144 h 286"/>
                <a:gd name="T48" fmla="*/ 48 w 134"/>
                <a:gd name="T49" fmla="*/ 128 h 286"/>
                <a:gd name="T50" fmla="*/ 80 w 134"/>
                <a:gd name="T51" fmla="*/ 124 h 286"/>
                <a:gd name="T52" fmla="*/ 30 w 134"/>
                <a:gd name="T53" fmla="*/ 260 h 286"/>
                <a:gd name="T54" fmla="*/ 62 w 134"/>
                <a:gd name="T55" fmla="*/ 256 h 286"/>
                <a:gd name="T56" fmla="*/ 90 w 134"/>
                <a:gd name="T57" fmla="*/ 254 h 286"/>
                <a:gd name="T58" fmla="*/ 104 w 134"/>
                <a:gd name="T59" fmla="*/ 242 h 286"/>
                <a:gd name="T60" fmla="*/ 106 w 134"/>
                <a:gd name="T61" fmla="*/ 226 h 286"/>
                <a:gd name="T62" fmla="*/ 100 w 134"/>
                <a:gd name="T63" fmla="*/ 202 h 286"/>
                <a:gd name="T64" fmla="*/ 84 w 134"/>
                <a:gd name="T65" fmla="*/ 192 h 286"/>
                <a:gd name="T66" fmla="*/ 92 w 134"/>
                <a:gd name="T67" fmla="*/ 212 h 286"/>
                <a:gd name="T68" fmla="*/ 96 w 134"/>
                <a:gd name="T69" fmla="*/ 224 h 286"/>
                <a:gd name="T70" fmla="*/ 88 w 134"/>
                <a:gd name="T71" fmla="*/ 242 h 286"/>
                <a:gd name="T72" fmla="*/ 78 w 134"/>
                <a:gd name="T73" fmla="*/ 242 h 286"/>
                <a:gd name="T74" fmla="*/ 70 w 134"/>
                <a:gd name="T75" fmla="*/ 208 h 286"/>
                <a:gd name="T76" fmla="*/ 60 w 134"/>
                <a:gd name="T77" fmla="*/ 192 h 286"/>
                <a:gd name="T78" fmla="*/ 42 w 134"/>
                <a:gd name="T79" fmla="*/ 192 h 286"/>
                <a:gd name="T80" fmla="*/ 28 w 134"/>
                <a:gd name="T81" fmla="*/ 216 h 286"/>
                <a:gd name="T82" fmla="*/ 30 w 134"/>
                <a:gd name="T83" fmla="*/ 230 h 286"/>
                <a:gd name="T84" fmla="*/ 30 w 134"/>
                <a:gd name="T85" fmla="*/ 246 h 286"/>
                <a:gd name="T86" fmla="*/ 56 w 134"/>
                <a:gd name="T87" fmla="*/ 242 h 286"/>
                <a:gd name="T88" fmla="*/ 42 w 134"/>
                <a:gd name="T89" fmla="*/ 232 h 286"/>
                <a:gd name="T90" fmla="*/ 38 w 134"/>
                <a:gd name="T91" fmla="*/ 218 h 286"/>
                <a:gd name="T92" fmla="*/ 46 w 134"/>
                <a:gd name="T93" fmla="*/ 204 h 286"/>
                <a:gd name="T94" fmla="*/ 56 w 134"/>
                <a:gd name="T95" fmla="*/ 206 h 286"/>
                <a:gd name="T96" fmla="*/ 62 w 134"/>
                <a:gd name="T97" fmla="*/ 222 h 286"/>
                <a:gd name="T98" fmla="*/ 30 w 134"/>
                <a:gd name="T99" fmla="*/ 286 h 286"/>
                <a:gd name="T100" fmla="*/ 30 w 134"/>
                <a:gd name="T101" fmla="*/ 286 h 28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34"/>
                <a:gd name="T154" fmla="*/ 0 h 286"/>
                <a:gd name="T155" fmla="*/ 134 w 134"/>
                <a:gd name="T156" fmla="*/ 286 h 28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34" h="286">
                  <a:moveTo>
                    <a:pt x="134" y="38"/>
                  </a:moveTo>
                  <a:lnTo>
                    <a:pt x="134" y="30"/>
                  </a:lnTo>
                  <a:lnTo>
                    <a:pt x="126" y="26"/>
                  </a:lnTo>
                  <a:lnTo>
                    <a:pt x="120" y="20"/>
                  </a:lnTo>
                  <a:lnTo>
                    <a:pt x="112" y="10"/>
                  </a:lnTo>
                  <a:lnTo>
                    <a:pt x="108" y="0"/>
                  </a:lnTo>
                  <a:lnTo>
                    <a:pt x="96" y="0"/>
                  </a:lnTo>
                  <a:lnTo>
                    <a:pt x="102" y="14"/>
                  </a:lnTo>
                  <a:lnTo>
                    <a:pt x="110" y="26"/>
                  </a:lnTo>
                  <a:lnTo>
                    <a:pt x="30" y="26"/>
                  </a:lnTo>
                  <a:lnTo>
                    <a:pt x="30" y="38"/>
                  </a:lnTo>
                  <a:lnTo>
                    <a:pt x="134" y="38"/>
                  </a:lnTo>
                  <a:close/>
                  <a:moveTo>
                    <a:pt x="6" y="120"/>
                  </a:moveTo>
                  <a:lnTo>
                    <a:pt x="6" y="120"/>
                  </a:lnTo>
                  <a:lnTo>
                    <a:pt x="2" y="130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60"/>
                  </a:lnTo>
                  <a:lnTo>
                    <a:pt x="8" y="168"/>
                  </a:lnTo>
                  <a:lnTo>
                    <a:pt x="16" y="172"/>
                  </a:lnTo>
                  <a:lnTo>
                    <a:pt x="26" y="174"/>
                  </a:lnTo>
                  <a:lnTo>
                    <a:pt x="40" y="176"/>
                  </a:lnTo>
                  <a:lnTo>
                    <a:pt x="104" y="176"/>
                  </a:lnTo>
                  <a:lnTo>
                    <a:pt x="104" y="164"/>
                  </a:lnTo>
                  <a:lnTo>
                    <a:pt x="96" y="164"/>
                  </a:lnTo>
                  <a:lnTo>
                    <a:pt x="100" y="160"/>
                  </a:lnTo>
                  <a:lnTo>
                    <a:pt x="104" y="154"/>
                  </a:lnTo>
                  <a:lnTo>
                    <a:pt x="106" y="148"/>
                  </a:lnTo>
                  <a:lnTo>
                    <a:pt x="106" y="142"/>
                  </a:lnTo>
                  <a:lnTo>
                    <a:pt x="104" y="132"/>
                  </a:lnTo>
                  <a:lnTo>
                    <a:pt x="102" y="124"/>
                  </a:lnTo>
                  <a:lnTo>
                    <a:pt x="96" y="118"/>
                  </a:lnTo>
                  <a:lnTo>
                    <a:pt x="88" y="114"/>
                  </a:lnTo>
                  <a:lnTo>
                    <a:pt x="78" y="110"/>
                  </a:lnTo>
                  <a:lnTo>
                    <a:pt x="68" y="110"/>
                  </a:lnTo>
                  <a:lnTo>
                    <a:pt x="54" y="112"/>
                  </a:lnTo>
                  <a:lnTo>
                    <a:pt x="40" y="118"/>
                  </a:lnTo>
                  <a:lnTo>
                    <a:pt x="36" y="122"/>
                  </a:lnTo>
                  <a:lnTo>
                    <a:pt x="32" y="128"/>
                  </a:lnTo>
                  <a:lnTo>
                    <a:pt x="30" y="134"/>
                  </a:lnTo>
                  <a:lnTo>
                    <a:pt x="30" y="142"/>
                  </a:lnTo>
                  <a:lnTo>
                    <a:pt x="30" y="148"/>
                  </a:lnTo>
                  <a:lnTo>
                    <a:pt x="32" y="154"/>
                  </a:lnTo>
                  <a:lnTo>
                    <a:pt x="36" y="158"/>
                  </a:lnTo>
                  <a:lnTo>
                    <a:pt x="40" y="162"/>
                  </a:lnTo>
                  <a:lnTo>
                    <a:pt x="24" y="162"/>
                  </a:lnTo>
                  <a:lnTo>
                    <a:pt x="18" y="160"/>
                  </a:lnTo>
                  <a:lnTo>
                    <a:pt x="14" y="156"/>
                  </a:lnTo>
                  <a:lnTo>
                    <a:pt x="10" y="150"/>
                  </a:lnTo>
                  <a:lnTo>
                    <a:pt x="10" y="142"/>
                  </a:lnTo>
                  <a:lnTo>
                    <a:pt x="10" y="134"/>
                  </a:lnTo>
                  <a:lnTo>
                    <a:pt x="14" y="128"/>
                  </a:lnTo>
                  <a:lnTo>
                    <a:pt x="16" y="126"/>
                  </a:lnTo>
                  <a:lnTo>
                    <a:pt x="22" y="124"/>
                  </a:lnTo>
                  <a:lnTo>
                    <a:pt x="24" y="112"/>
                  </a:lnTo>
                  <a:lnTo>
                    <a:pt x="14" y="114"/>
                  </a:lnTo>
                  <a:lnTo>
                    <a:pt x="8" y="116"/>
                  </a:lnTo>
                  <a:lnTo>
                    <a:pt x="6" y="120"/>
                  </a:lnTo>
                  <a:close/>
                  <a:moveTo>
                    <a:pt x="88" y="128"/>
                  </a:moveTo>
                  <a:lnTo>
                    <a:pt x="88" y="128"/>
                  </a:lnTo>
                  <a:lnTo>
                    <a:pt x="94" y="134"/>
                  </a:lnTo>
                  <a:lnTo>
                    <a:pt x="96" y="142"/>
                  </a:lnTo>
                  <a:lnTo>
                    <a:pt x="94" y="150"/>
                  </a:lnTo>
                  <a:lnTo>
                    <a:pt x="88" y="158"/>
                  </a:lnTo>
                  <a:lnTo>
                    <a:pt x="80" y="162"/>
                  </a:lnTo>
                  <a:lnTo>
                    <a:pt x="68" y="164"/>
                  </a:lnTo>
                  <a:lnTo>
                    <a:pt x="56" y="162"/>
                  </a:lnTo>
                  <a:lnTo>
                    <a:pt x="48" y="158"/>
                  </a:lnTo>
                  <a:lnTo>
                    <a:pt x="42" y="152"/>
                  </a:lnTo>
                  <a:lnTo>
                    <a:pt x="40" y="144"/>
                  </a:lnTo>
                  <a:lnTo>
                    <a:pt x="42" y="134"/>
                  </a:lnTo>
                  <a:lnTo>
                    <a:pt x="48" y="128"/>
                  </a:lnTo>
                  <a:lnTo>
                    <a:pt x="56" y="124"/>
                  </a:lnTo>
                  <a:lnTo>
                    <a:pt x="68" y="122"/>
                  </a:lnTo>
                  <a:lnTo>
                    <a:pt x="80" y="124"/>
                  </a:lnTo>
                  <a:lnTo>
                    <a:pt x="88" y="128"/>
                  </a:lnTo>
                  <a:close/>
                  <a:moveTo>
                    <a:pt x="30" y="246"/>
                  </a:moveTo>
                  <a:lnTo>
                    <a:pt x="30" y="260"/>
                  </a:lnTo>
                  <a:lnTo>
                    <a:pt x="38" y="256"/>
                  </a:lnTo>
                  <a:lnTo>
                    <a:pt x="62" y="256"/>
                  </a:lnTo>
                  <a:lnTo>
                    <a:pt x="78" y="256"/>
                  </a:lnTo>
                  <a:lnTo>
                    <a:pt x="90" y="254"/>
                  </a:lnTo>
                  <a:lnTo>
                    <a:pt x="98" y="250"/>
                  </a:lnTo>
                  <a:lnTo>
                    <a:pt x="102" y="246"/>
                  </a:lnTo>
                  <a:lnTo>
                    <a:pt x="104" y="242"/>
                  </a:lnTo>
                  <a:lnTo>
                    <a:pt x="106" y="234"/>
                  </a:lnTo>
                  <a:lnTo>
                    <a:pt x="106" y="226"/>
                  </a:lnTo>
                  <a:lnTo>
                    <a:pt x="106" y="218"/>
                  </a:lnTo>
                  <a:lnTo>
                    <a:pt x="104" y="210"/>
                  </a:lnTo>
                  <a:lnTo>
                    <a:pt x="100" y="202"/>
                  </a:lnTo>
                  <a:lnTo>
                    <a:pt x="96" y="198"/>
                  </a:lnTo>
                  <a:lnTo>
                    <a:pt x="90" y="194"/>
                  </a:lnTo>
                  <a:lnTo>
                    <a:pt x="84" y="192"/>
                  </a:lnTo>
                  <a:lnTo>
                    <a:pt x="82" y="204"/>
                  </a:lnTo>
                  <a:lnTo>
                    <a:pt x="88" y="208"/>
                  </a:lnTo>
                  <a:lnTo>
                    <a:pt x="92" y="212"/>
                  </a:lnTo>
                  <a:lnTo>
                    <a:pt x="94" y="216"/>
                  </a:lnTo>
                  <a:lnTo>
                    <a:pt x="96" y="224"/>
                  </a:lnTo>
                  <a:lnTo>
                    <a:pt x="94" y="232"/>
                  </a:lnTo>
                  <a:lnTo>
                    <a:pt x="92" y="238"/>
                  </a:lnTo>
                  <a:lnTo>
                    <a:pt x="88" y="242"/>
                  </a:lnTo>
                  <a:lnTo>
                    <a:pt x="80" y="242"/>
                  </a:lnTo>
                  <a:lnTo>
                    <a:pt x="78" y="242"/>
                  </a:lnTo>
                  <a:lnTo>
                    <a:pt x="72" y="220"/>
                  </a:lnTo>
                  <a:lnTo>
                    <a:pt x="70" y="208"/>
                  </a:lnTo>
                  <a:lnTo>
                    <a:pt x="66" y="200"/>
                  </a:lnTo>
                  <a:lnTo>
                    <a:pt x="60" y="192"/>
                  </a:lnTo>
                  <a:lnTo>
                    <a:pt x="54" y="190"/>
                  </a:lnTo>
                  <a:lnTo>
                    <a:pt x="50" y="190"/>
                  </a:lnTo>
                  <a:lnTo>
                    <a:pt x="42" y="192"/>
                  </a:lnTo>
                  <a:lnTo>
                    <a:pt x="34" y="196"/>
                  </a:lnTo>
                  <a:lnTo>
                    <a:pt x="30" y="204"/>
                  </a:lnTo>
                  <a:lnTo>
                    <a:pt x="28" y="216"/>
                  </a:lnTo>
                  <a:lnTo>
                    <a:pt x="28" y="224"/>
                  </a:lnTo>
                  <a:lnTo>
                    <a:pt x="30" y="230"/>
                  </a:lnTo>
                  <a:lnTo>
                    <a:pt x="34" y="236"/>
                  </a:lnTo>
                  <a:lnTo>
                    <a:pt x="40" y="244"/>
                  </a:lnTo>
                  <a:lnTo>
                    <a:pt x="30" y="246"/>
                  </a:lnTo>
                  <a:close/>
                  <a:moveTo>
                    <a:pt x="62" y="242"/>
                  </a:moveTo>
                  <a:lnTo>
                    <a:pt x="62" y="242"/>
                  </a:lnTo>
                  <a:lnTo>
                    <a:pt x="56" y="242"/>
                  </a:lnTo>
                  <a:lnTo>
                    <a:pt x="50" y="240"/>
                  </a:lnTo>
                  <a:lnTo>
                    <a:pt x="46" y="236"/>
                  </a:lnTo>
                  <a:lnTo>
                    <a:pt x="42" y="232"/>
                  </a:lnTo>
                  <a:lnTo>
                    <a:pt x="38" y="226"/>
                  </a:lnTo>
                  <a:lnTo>
                    <a:pt x="38" y="218"/>
                  </a:lnTo>
                  <a:lnTo>
                    <a:pt x="38" y="212"/>
                  </a:lnTo>
                  <a:lnTo>
                    <a:pt x="42" y="208"/>
                  </a:lnTo>
                  <a:lnTo>
                    <a:pt x="46" y="204"/>
                  </a:lnTo>
                  <a:lnTo>
                    <a:pt x="50" y="204"/>
                  </a:lnTo>
                  <a:lnTo>
                    <a:pt x="56" y="206"/>
                  </a:lnTo>
                  <a:lnTo>
                    <a:pt x="60" y="210"/>
                  </a:lnTo>
                  <a:lnTo>
                    <a:pt x="62" y="222"/>
                  </a:lnTo>
                  <a:lnTo>
                    <a:pt x="68" y="242"/>
                  </a:lnTo>
                  <a:lnTo>
                    <a:pt x="62" y="242"/>
                  </a:lnTo>
                  <a:close/>
                  <a:moveTo>
                    <a:pt x="30" y="286"/>
                  </a:moveTo>
                  <a:lnTo>
                    <a:pt x="132" y="286"/>
                  </a:lnTo>
                  <a:lnTo>
                    <a:pt x="132" y="274"/>
                  </a:lnTo>
                  <a:lnTo>
                    <a:pt x="30" y="274"/>
                  </a:lnTo>
                  <a:lnTo>
                    <a:pt x="30" y="28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50" name="Freeform 214"/>
            <p:cNvSpPr>
              <a:spLocks/>
            </p:cNvSpPr>
            <p:nvPr/>
          </p:nvSpPr>
          <p:spPr bwMode="auto">
            <a:xfrm>
              <a:off x="1876" y="2656"/>
              <a:ext cx="156" cy="404"/>
            </a:xfrm>
            <a:custGeom>
              <a:avLst/>
              <a:gdLst>
                <a:gd name="T0" fmla="*/ 0 w 156"/>
                <a:gd name="T1" fmla="*/ 404 h 404"/>
                <a:gd name="T2" fmla="*/ 0 w 156"/>
                <a:gd name="T3" fmla="*/ 0 h 404"/>
                <a:gd name="T4" fmla="*/ 156 w 156"/>
                <a:gd name="T5" fmla="*/ 0 h 404"/>
                <a:gd name="T6" fmla="*/ 156 w 156"/>
                <a:gd name="T7" fmla="*/ 404 h 404"/>
                <a:gd name="T8" fmla="*/ 0 w 156"/>
                <a:gd name="T9" fmla="*/ 404 h 404"/>
                <a:gd name="T10" fmla="*/ 0 w 156"/>
                <a:gd name="T11" fmla="*/ 404 h 40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6"/>
                <a:gd name="T19" fmla="*/ 0 h 404"/>
                <a:gd name="T20" fmla="*/ 156 w 156"/>
                <a:gd name="T21" fmla="*/ 404 h 40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6" h="404">
                  <a:moveTo>
                    <a:pt x="0" y="404"/>
                  </a:moveTo>
                  <a:lnTo>
                    <a:pt x="0" y="0"/>
                  </a:lnTo>
                  <a:lnTo>
                    <a:pt x="156" y="0"/>
                  </a:lnTo>
                  <a:lnTo>
                    <a:pt x="156" y="404"/>
                  </a:lnTo>
                  <a:lnTo>
                    <a:pt x="0" y="404"/>
                  </a:lnTo>
                  <a:close/>
                </a:path>
              </a:pathLst>
            </a:custGeom>
            <a:solidFill>
              <a:srgbClr val="FFFF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51" name="Freeform 215"/>
            <p:cNvSpPr>
              <a:spLocks/>
            </p:cNvSpPr>
            <p:nvPr/>
          </p:nvSpPr>
          <p:spPr bwMode="auto">
            <a:xfrm>
              <a:off x="1876" y="2656"/>
              <a:ext cx="156" cy="404"/>
            </a:xfrm>
            <a:custGeom>
              <a:avLst/>
              <a:gdLst>
                <a:gd name="T0" fmla="*/ 0 w 156"/>
                <a:gd name="T1" fmla="*/ 404 h 404"/>
                <a:gd name="T2" fmla="*/ 0 w 156"/>
                <a:gd name="T3" fmla="*/ 0 h 404"/>
                <a:gd name="T4" fmla="*/ 156 w 156"/>
                <a:gd name="T5" fmla="*/ 0 h 404"/>
                <a:gd name="T6" fmla="*/ 156 w 156"/>
                <a:gd name="T7" fmla="*/ 404 h 404"/>
                <a:gd name="T8" fmla="*/ 0 w 156"/>
                <a:gd name="T9" fmla="*/ 404 h 404"/>
                <a:gd name="T10" fmla="*/ 0 w 156"/>
                <a:gd name="T11" fmla="*/ 404 h 40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6"/>
                <a:gd name="T19" fmla="*/ 0 h 404"/>
                <a:gd name="T20" fmla="*/ 156 w 156"/>
                <a:gd name="T21" fmla="*/ 404 h 40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6" h="404">
                  <a:moveTo>
                    <a:pt x="0" y="404"/>
                  </a:moveTo>
                  <a:lnTo>
                    <a:pt x="0" y="0"/>
                  </a:lnTo>
                  <a:lnTo>
                    <a:pt x="156" y="0"/>
                  </a:lnTo>
                  <a:lnTo>
                    <a:pt x="156" y="404"/>
                  </a:lnTo>
                  <a:lnTo>
                    <a:pt x="0" y="404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52" name="Freeform 216"/>
            <p:cNvSpPr>
              <a:spLocks/>
            </p:cNvSpPr>
            <p:nvPr/>
          </p:nvSpPr>
          <p:spPr bwMode="auto">
            <a:xfrm>
              <a:off x="1718" y="2658"/>
              <a:ext cx="156" cy="404"/>
            </a:xfrm>
            <a:custGeom>
              <a:avLst/>
              <a:gdLst>
                <a:gd name="T0" fmla="*/ 0 w 156"/>
                <a:gd name="T1" fmla="*/ 404 h 404"/>
                <a:gd name="T2" fmla="*/ 0 w 156"/>
                <a:gd name="T3" fmla="*/ 0 h 404"/>
                <a:gd name="T4" fmla="*/ 156 w 156"/>
                <a:gd name="T5" fmla="*/ 0 h 404"/>
                <a:gd name="T6" fmla="*/ 156 w 156"/>
                <a:gd name="T7" fmla="*/ 404 h 404"/>
                <a:gd name="T8" fmla="*/ 0 w 156"/>
                <a:gd name="T9" fmla="*/ 404 h 404"/>
                <a:gd name="T10" fmla="*/ 0 w 156"/>
                <a:gd name="T11" fmla="*/ 404 h 40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6"/>
                <a:gd name="T19" fmla="*/ 0 h 404"/>
                <a:gd name="T20" fmla="*/ 156 w 156"/>
                <a:gd name="T21" fmla="*/ 404 h 40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6" h="404">
                  <a:moveTo>
                    <a:pt x="0" y="404"/>
                  </a:moveTo>
                  <a:lnTo>
                    <a:pt x="0" y="0"/>
                  </a:lnTo>
                  <a:lnTo>
                    <a:pt x="156" y="0"/>
                  </a:lnTo>
                  <a:lnTo>
                    <a:pt x="156" y="404"/>
                  </a:lnTo>
                  <a:lnTo>
                    <a:pt x="0" y="404"/>
                  </a:lnTo>
                  <a:close/>
                </a:path>
              </a:pathLst>
            </a:custGeom>
            <a:solidFill>
              <a:srgbClr val="FFFF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53" name="Freeform 217"/>
            <p:cNvSpPr>
              <a:spLocks/>
            </p:cNvSpPr>
            <p:nvPr/>
          </p:nvSpPr>
          <p:spPr bwMode="auto">
            <a:xfrm>
              <a:off x="1718" y="2658"/>
              <a:ext cx="156" cy="404"/>
            </a:xfrm>
            <a:custGeom>
              <a:avLst/>
              <a:gdLst>
                <a:gd name="T0" fmla="*/ 0 w 156"/>
                <a:gd name="T1" fmla="*/ 404 h 404"/>
                <a:gd name="T2" fmla="*/ 0 w 156"/>
                <a:gd name="T3" fmla="*/ 0 h 404"/>
                <a:gd name="T4" fmla="*/ 156 w 156"/>
                <a:gd name="T5" fmla="*/ 0 h 404"/>
                <a:gd name="T6" fmla="*/ 156 w 156"/>
                <a:gd name="T7" fmla="*/ 404 h 404"/>
                <a:gd name="T8" fmla="*/ 0 w 156"/>
                <a:gd name="T9" fmla="*/ 404 h 404"/>
                <a:gd name="T10" fmla="*/ 0 w 156"/>
                <a:gd name="T11" fmla="*/ 404 h 40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6"/>
                <a:gd name="T19" fmla="*/ 0 h 404"/>
                <a:gd name="T20" fmla="*/ 156 w 156"/>
                <a:gd name="T21" fmla="*/ 404 h 40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6" h="404">
                  <a:moveTo>
                    <a:pt x="0" y="404"/>
                  </a:moveTo>
                  <a:lnTo>
                    <a:pt x="0" y="0"/>
                  </a:lnTo>
                  <a:lnTo>
                    <a:pt x="156" y="0"/>
                  </a:lnTo>
                  <a:lnTo>
                    <a:pt x="156" y="404"/>
                  </a:lnTo>
                  <a:lnTo>
                    <a:pt x="0" y="404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54" name="Freeform 218"/>
            <p:cNvSpPr>
              <a:spLocks/>
            </p:cNvSpPr>
            <p:nvPr/>
          </p:nvSpPr>
          <p:spPr bwMode="auto">
            <a:xfrm>
              <a:off x="1562" y="2654"/>
              <a:ext cx="156" cy="404"/>
            </a:xfrm>
            <a:custGeom>
              <a:avLst/>
              <a:gdLst>
                <a:gd name="T0" fmla="*/ 0 w 156"/>
                <a:gd name="T1" fmla="*/ 404 h 404"/>
                <a:gd name="T2" fmla="*/ 0 w 156"/>
                <a:gd name="T3" fmla="*/ 0 h 404"/>
                <a:gd name="T4" fmla="*/ 156 w 156"/>
                <a:gd name="T5" fmla="*/ 0 h 404"/>
                <a:gd name="T6" fmla="*/ 156 w 156"/>
                <a:gd name="T7" fmla="*/ 404 h 404"/>
                <a:gd name="T8" fmla="*/ 0 w 156"/>
                <a:gd name="T9" fmla="*/ 404 h 404"/>
                <a:gd name="T10" fmla="*/ 0 w 156"/>
                <a:gd name="T11" fmla="*/ 404 h 40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6"/>
                <a:gd name="T19" fmla="*/ 0 h 404"/>
                <a:gd name="T20" fmla="*/ 156 w 156"/>
                <a:gd name="T21" fmla="*/ 404 h 40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6" h="404">
                  <a:moveTo>
                    <a:pt x="0" y="404"/>
                  </a:moveTo>
                  <a:lnTo>
                    <a:pt x="0" y="0"/>
                  </a:lnTo>
                  <a:lnTo>
                    <a:pt x="156" y="0"/>
                  </a:lnTo>
                  <a:lnTo>
                    <a:pt x="156" y="404"/>
                  </a:lnTo>
                  <a:lnTo>
                    <a:pt x="0" y="404"/>
                  </a:lnTo>
                  <a:close/>
                </a:path>
              </a:pathLst>
            </a:custGeom>
            <a:solidFill>
              <a:srgbClr val="FFFF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55" name="Freeform 219"/>
            <p:cNvSpPr>
              <a:spLocks/>
            </p:cNvSpPr>
            <p:nvPr/>
          </p:nvSpPr>
          <p:spPr bwMode="auto">
            <a:xfrm>
              <a:off x="1562" y="2654"/>
              <a:ext cx="156" cy="404"/>
            </a:xfrm>
            <a:custGeom>
              <a:avLst/>
              <a:gdLst>
                <a:gd name="T0" fmla="*/ 0 w 156"/>
                <a:gd name="T1" fmla="*/ 404 h 404"/>
                <a:gd name="T2" fmla="*/ 0 w 156"/>
                <a:gd name="T3" fmla="*/ 0 h 404"/>
                <a:gd name="T4" fmla="*/ 156 w 156"/>
                <a:gd name="T5" fmla="*/ 0 h 404"/>
                <a:gd name="T6" fmla="*/ 156 w 156"/>
                <a:gd name="T7" fmla="*/ 404 h 404"/>
                <a:gd name="T8" fmla="*/ 0 w 156"/>
                <a:gd name="T9" fmla="*/ 404 h 404"/>
                <a:gd name="T10" fmla="*/ 0 w 156"/>
                <a:gd name="T11" fmla="*/ 404 h 40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6"/>
                <a:gd name="T19" fmla="*/ 0 h 404"/>
                <a:gd name="T20" fmla="*/ 156 w 156"/>
                <a:gd name="T21" fmla="*/ 404 h 40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6" h="404">
                  <a:moveTo>
                    <a:pt x="0" y="404"/>
                  </a:moveTo>
                  <a:lnTo>
                    <a:pt x="0" y="0"/>
                  </a:lnTo>
                  <a:lnTo>
                    <a:pt x="156" y="0"/>
                  </a:lnTo>
                  <a:lnTo>
                    <a:pt x="156" y="404"/>
                  </a:lnTo>
                  <a:lnTo>
                    <a:pt x="0" y="404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56" name="Freeform 220"/>
            <p:cNvSpPr>
              <a:spLocks noEditPoints="1"/>
            </p:cNvSpPr>
            <p:nvPr/>
          </p:nvSpPr>
          <p:spPr bwMode="auto">
            <a:xfrm>
              <a:off x="1758" y="2704"/>
              <a:ext cx="106" cy="294"/>
            </a:xfrm>
            <a:custGeom>
              <a:avLst/>
              <a:gdLst>
                <a:gd name="T0" fmla="*/ 2 w 106"/>
                <a:gd name="T1" fmla="*/ 0 h 294"/>
                <a:gd name="T2" fmla="*/ 2 w 106"/>
                <a:gd name="T3" fmla="*/ 96 h 294"/>
                <a:gd name="T4" fmla="*/ 34 w 106"/>
                <a:gd name="T5" fmla="*/ 92 h 294"/>
                <a:gd name="T6" fmla="*/ 62 w 106"/>
                <a:gd name="T7" fmla="*/ 92 h 294"/>
                <a:gd name="T8" fmla="*/ 76 w 106"/>
                <a:gd name="T9" fmla="*/ 78 h 294"/>
                <a:gd name="T10" fmla="*/ 78 w 106"/>
                <a:gd name="T11" fmla="*/ 64 h 294"/>
                <a:gd name="T12" fmla="*/ 72 w 106"/>
                <a:gd name="T13" fmla="*/ 40 h 294"/>
                <a:gd name="T14" fmla="*/ 56 w 106"/>
                <a:gd name="T15" fmla="*/ 30 h 294"/>
                <a:gd name="T16" fmla="*/ 64 w 106"/>
                <a:gd name="T17" fmla="*/ 48 h 294"/>
                <a:gd name="T18" fmla="*/ 68 w 106"/>
                <a:gd name="T19" fmla="*/ 62 h 294"/>
                <a:gd name="T20" fmla="*/ 60 w 106"/>
                <a:gd name="T21" fmla="*/ 78 h 294"/>
                <a:gd name="T22" fmla="*/ 50 w 106"/>
                <a:gd name="T23" fmla="*/ 80 h 294"/>
                <a:gd name="T24" fmla="*/ 44 w 106"/>
                <a:gd name="T25" fmla="*/ 46 h 294"/>
                <a:gd name="T26" fmla="*/ 32 w 106"/>
                <a:gd name="T27" fmla="*/ 30 h 294"/>
                <a:gd name="T28" fmla="*/ 14 w 106"/>
                <a:gd name="T29" fmla="*/ 30 h 294"/>
                <a:gd name="T30" fmla="*/ 0 w 106"/>
                <a:gd name="T31" fmla="*/ 54 h 294"/>
                <a:gd name="T32" fmla="*/ 4 w 106"/>
                <a:gd name="T33" fmla="*/ 68 h 294"/>
                <a:gd name="T34" fmla="*/ 2 w 106"/>
                <a:gd name="T35" fmla="*/ 82 h 294"/>
                <a:gd name="T36" fmla="*/ 28 w 106"/>
                <a:gd name="T37" fmla="*/ 80 h 294"/>
                <a:gd name="T38" fmla="*/ 14 w 106"/>
                <a:gd name="T39" fmla="*/ 70 h 294"/>
                <a:gd name="T40" fmla="*/ 10 w 106"/>
                <a:gd name="T41" fmla="*/ 56 h 294"/>
                <a:gd name="T42" fmla="*/ 18 w 106"/>
                <a:gd name="T43" fmla="*/ 42 h 294"/>
                <a:gd name="T44" fmla="*/ 28 w 106"/>
                <a:gd name="T45" fmla="*/ 42 h 294"/>
                <a:gd name="T46" fmla="*/ 34 w 106"/>
                <a:gd name="T47" fmla="*/ 58 h 294"/>
                <a:gd name="T48" fmla="*/ 14 w 106"/>
                <a:gd name="T49" fmla="*/ 134 h 294"/>
                <a:gd name="T50" fmla="*/ 16 w 106"/>
                <a:gd name="T51" fmla="*/ 128 h 294"/>
                <a:gd name="T52" fmla="*/ 68 w 106"/>
                <a:gd name="T53" fmla="*/ 140 h 294"/>
                <a:gd name="T54" fmla="*/ 96 w 106"/>
                <a:gd name="T55" fmla="*/ 114 h 294"/>
                <a:gd name="T56" fmla="*/ 68 w 106"/>
                <a:gd name="T57" fmla="*/ 114 h 294"/>
                <a:gd name="T58" fmla="*/ 10 w 106"/>
                <a:gd name="T59" fmla="*/ 116 h 294"/>
                <a:gd name="T60" fmla="*/ 2 w 106"/>
                <a:gd name="T61" fmla="*/ 126 h 294"/>
                <a:gd name="T62" fmla="*/ 14 w 106"/>
                <a:gd name="T63" fmla="*/ 140 h 294"/>
                <a:gd name="T64" fmla="*/ 14 w 106"/>
                <a:gd name="T65" fmla="*/ 196 h 294"/>
                <a:gd name="T66" fmla="*/ 10 w 106"/>
                <a:gd name="T67" fmla="*/ 184 h 294"/>
                <a:gd name="T68" fmla="*/ 26 w 106"/>
                <a:gd name="T69" fmla="*/ 162 h 294"/>
                <a:gd name="T70" fmla="*/ 40 w 106"/>
                <a:gd name="T71" fmla="*/ 216 h 294"/>
                <a:gd name="T72" fmla="*/ 62 w 106"/>
                <a:gd name="T73" fmla="*/ 212 h 294"/>
                <a:gd name="T74" fmla="*/ 76 w 106"/>
                <a:gd name="T75" fmla="*/ 196 h 294"/>
                <a:gd name="T76" fmla="*/ 78 w 106"/>
                <a:gd name="T77" fmla="*/ 176 h 294"/>
                <a:gd name="T78" fmla="*/ 68 w 106"/>
                <a:gd name="T79" fmla="*/ 158 h 294"/>
                <a:gd name="T80" fmla="*/ 38 w 106"/>
                <a:gd name="T81" fmla="*/ 148 h 294"/>
                <a:gd name="T82" fmla="*/ 16 w 106"/>
                <a:gd name="T83" fmla="*/ 152 h 294"/>
                <a:gd name="T84" fmla="*/ 4 w 106"/>
                <a:gd name="T85" fmla="*/ 168 h 294"/>
                <a:gd name="T86" fmla="*/ 2 w 106"/>
                <a:gd name="T87" fmla="*/ 196 h 294"/>
                <a:gd name="T88" fmla="*/ 24 w 106"/>
                <a:gd name="T89" fmla="*/ 216 h 294"/>
                <a:gd name="T90" fmla="*/ 14 w 106"/>
                <a:gd name="T91" fmla="*/ 196 h 294"/>
                <a:gd name="T92" fmla="*/ 66 w 106"/>
                <a:gd name="T93" fmla="*/ 174 h 294"/>
                <a:gd name="T94" fmla="*/ 60 w 106"/>
                <a:gd name="T95" fmla="*/ 198 h 294"/>
                <a:gd name="T96" fmla="*/ 46 w 106"/>
                <a:gd name="T97" fmla="*/ 162 h 294"/>
                <a:gd name="T98" fmla="*/ 62 w 106"/>
                <a:gd name="T99" fmla="*/ 168 h 294"/>
                <a:gd name="T100" fmla="*/ 2 w 106"/>
                <a:gd name="T101" fmla="*/ 278 h 294"/>
                <a:gd name="T102" fmla="*/ 76 w 106"/>
                <a:gd name="T103" fmla="*/ 276 h 294"/>
                <a:gd name="T104" fmla="*/ 52 w 106"/>
                <a:gd name="T105" fmla="*/ 258 h 294"/>
                <a:gd name="T106" fmla="*/ 40 w 106"/>
                <a:gd name="T107" fmla="*/ 250 h 29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06"/>
                <a:gd name="T163" fmla="*/ 0 h 294"/>
                <a:gd name="T164" fmla="*/ 106 w 106"/>
                <a:gd name="T165" fmla="*/ 294 h 29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06" h="294">
                  <a:moveTo>
                    <a:pt x="2" y="12"/>
                  </a:moveTo>
                  <a:lnTo>
                    <a:pt x="106" y="12"/>
                  </a:lnTo>
                  <a:lnTo>
                    <a:pt x="106" y="0"/>
                  </a:lnTo>
                  <a:lnTo>
                    <a:pt x="2" y="0"/>
                  </a:lnTo>
                  <a:lnTo>
                    <a:pt x="2" y="12"/>
                  </a:lnTo>
                  <a:close/>
                  <a:moveTo>
                    <a:pt x="2" y="82"/>
                  </a:moveTo>
                  <a:lnTo>
                    <a:pt x="2" y="96"/>
                  </a:lnTo>
                  <a:lnTo>
                    <a:pt x="12" y="94"/>
                  </a:lnTo>
                  <a:lnTo>
                    <a:pt x="34" y="92"/>
                  </a:lnTo>
                  <a:lnTo>
                    <a:pt x="50" y="92"/>
                  </a:lnTo>
                  <a:lnTo>
                    <a:pt x="62" y="92"/>
                  </a:lnTo>
                  <a:lnTo>
                    <a:pt x="70" y="88"/>
                  </a:lnTo>
                  <a:lnTo>
                    <a:pt x="74" y="84"/>
                  </a:lnTo>
                  <a:lnTo>
                    <a:pt x="76" y="78"/>
                  </a:lnTo>
                  <a:lnTo>
                    <a:pt x="78" y="72"/>
                  </a:lnTo>
                  <a:lnTo>
                    <a:pt x="78" y="64"/>
                  </a:lnTo>
                  <a:lnTo>
                    <a:pt x="78" y="54"/>
                  </a:lnTo>
                  <a:lnTo>
                    <a:pt x="76" y="46"/>
                  </a:lnTo>
                  <a:lnTo>
                    <a:pt x="72" y="40"/>
                  </a:lnTo>
                  <a:lnTo>
                    <a:pt x="68" y="36"/>
                  </a:lnTo>
                  <a:lnTo>
                    <a:pt x="62" y="32"/>
                  </a:lnTo>
                  <a:lnTo>
                    <a:pt x="56" y="30"/>
                  </a:lnTo>
                  <a:lnTo>
                    <a:pt x="54" y="42"/>
                  </a:lnTo>
                  <a:lnTo>
                    <a:pt x="60" y="44"/>
                  </a:lnTo>
                  <a:lnTo>
                    <a:pt x="64" y="48"/>
                  </a:lnTo>
                  <a:lnTo>
                    <a:pt x="68" y="54"/>
                  </a:lnTo>
                  <a:lnTo>
                    <a:pt x="68" y="62"/>
                  </a:lnTo>
                  <a:lnTo>
                    <a:pt x="68" y="70"/>
                  </a:lnTo>
                  <a:lnTo>
                    <a:pt x="64" y="76"/>
                  </a:lnTo>
                  <a:lnTo>
                    <a:pt x="60" y="78"/>
                  </a:lnTo>
                  <a:lnTo>
                    <a:pt x="52" y="80"/>
                  </a:lnTo>
                  <a:lnTo>
                    <a:pt x="50" y="80"/>
                  </a:lnTo>
                  <a:lnTo>
                    <a:pt x="46" y="56"/>
                  </a:lnTo>
                  <a:lnTo>
                    <a:pt x="44" y="46"/>
                  </a:lnTo>
                  <a:lnTo>
                    <a:pt x="40" y="36"/>
                  </a:lnTo>
                  <a:lnTo>
                    <a:pt x="32" y="30"/>
                  </a:lnTo>
                  <a:lnTo>
                    <a:pt x="28" y="28"/>
                  </a:lnTo>
                  <a:lnTo>
                    <a:pt x="22" y="28"/>
                  </a:lnTo>
                  <a:lnTo>
                    <a:pt x="14" y="30"/>
                  </a:lnTo>
                  <a:lnTo>
                    <a:pt x="6" y="34"/>
                  </a:lnTo>
                  <a:lnTo>
                    <a:pt x="2" y="42"/>
                  </a:lnTo>
                  <a:lnTo>
                    <a:pt x="0" y="54"/>
                  </a:lnTo>
                  <a:lnTo>
                    <a:pt x="2" y="60"/>
                  </a:lnTo>
                  <a:lnTo>
                    <a:pt x="4" y="68"/>
                  </a:lnTo>
                  <a:lnTo>
                    <a:pt x="6" y="74"/>
                  </a:lnTo>
                  <a:lnTo>
                    <a:pt x="12" y="80"/>
                  </a:lnTo>
                  <a:lnTo>
                    <a:pt x="2" y="82"/>
                  </a:lnTo>
                  <a:close/>
                  <a:moveTo>
                    <a:pt x="36" y="80"/>
                  </a:moveTo>
                  <a:lnTo>
                    <a:pt x="36" y="80"/>
                  </a:lnTo>
                  <a:lnTo>
                    <a:pt x="28" y="80"/>
                  </a:lnTo>
                  <a:lnTo>
                    <a:pt x="22" y="78"/>
                  </a:lnTo>
                  <a:lnTo>
                    <a:pt x="18" y="74"/>
                  </a:lnTo>
                  <a:lnTo>
                    <a:pt x="14" y="70"/>
                  </a:lnTo>
                  <a:lnTo>
                    <a:pt x="12" y="62"/>
                  </a:lnTo>
                  <a:lnTo>
                    <a:pt x="10" y="56"/>
                  </a:lnTo>
                  <a:lnTo>
                    <a:pt x="12" y="50"/>
                  </a:lnTo>
                  <a:lnTo>
                    <a:pt x="14" y="44"/>
                  </a:lnTo>
                  <a:lnTo>
                    <a:pt x="18" y="42"/>
                  </a:lnTo>
                  <a:lnTo>
                    <a:pt x="22" y="40"/>
                  </a:lnTo>
                  <a:lnTo>
                    <a:pt x="28" y="42"/>
                  </a:lnTo>
                  <a:lnTo>
                    <a:pt x="32" y="48"/>
                  </a:lnTo>
                  <a:lnTo>
                    <a:pt x="34" y="58"/>
                  </a:lnTo>
                  <a:lnTo>
                    <a:pt x="40" y="80"/>
                  </a:lnTo>
                  <a:lnTo>
                    <a:pt x="36" y="80"/>
                  </a:lnTo>
                  <a:close/>
                  <a:moveTo>
                    <a:pt x="14" y="134"/>
                  </a:moveTo>
                  <a:lnTo>
                    <a:pt x="14" y="134"/>
                  </a:lnTo>
                  <a:lnTo>
                    <a:pt x="14" y="130"/>
                  </a:lnTo>
                  <a:lnTo>
                    <a:pt x="16" y="128"/>
                  </a:lnTo>
                  <a:lnTo>
                    <a:pt x="24" y="126"/>
                  </a:lnTo>
                  <a:lnTo>
                    <a:pt x="68" y="126"/>
                  </a:lnTo>
                  <a:lnTo>
                    <a:pt x="68" y="140"/>
                  </a:lnTo>
                  <a:lnTo>
                    <a:pt x="78" y="140"/>
                  </a:lnTo>
                  <a:lnTo>
                    <a:pt x="78" y="126"/>
                  </a:lnTo>
                  <a:lnTo>
                    <a:pt x="104" y="126"/>
                  </a:lnTo>
                  <a:lnTo>
                    <a:pt x="96" y="114"/>
                  </a:lnTo>
                  <a:lnTo>
                    <a:pt x="78" y="114"/>
                  </a:lnTo>
                  <a:lnTo>
                    <a:pt x="78" y="104"/>
                  </a:lnTo>
                  <a:lnTo>
                    <a:pt x="68" y="104"/>
                  </a:lnTo>
                  <a:lnTo>
                    <a:pt x="68" y="114"/>
                  </a:lnTo>
                  <a:lnTo>
                    <a:pt x="24" y="114"/>
                  </a:lnTo>
                  <a:lnTo>
                    <a:pt x="10" y="116"/>
                  </a:lnTo>
                  <a:lnTo>
                    <a:pt x="6" y="118"/>
                  </a:lnTo>
                  <a:lnTo>
                    <a:pt x="4" y="120"/>
                  </a:lnTo>
                  <a:lnTo>
                    <a:pt x="2" y="126"/>
                  </a:lnTo>
                  <a:lnTo>
                    <a:pt x="2" y="132"/>
                  </a:lnTo>
                  <a:lnTo>
                    <a:pt x="2" y="142"/>
                  </a:lnTo>
                  <a:lnTo>
                    <a:pt x="14" y="140"/>
                  </a:lnTo>
                  <a:lnTo>
                    <a:pt x="14" y="134"/>
                  </a:lnTo>
                  <a:close/>
                  <a:moveTo>
                    <a:pt x="14" y="196"/>
                  </a:moveTo>
                  <a:lnTo>
                    <a:pt x="14" y="196"/>
                  </a:lnTo>
                  <a:lnTo>
                    <a:pt x="12" y="190"/>
                  </a:lnTo>
                  <a:lnTo>
                    <a:pt x="10" y="184"/>
                  </a:lnTo>
                  <a:lnTo>
                    <a:pt x="12" y="174"/>
                  </a:lnTo>
                  <a:lnTo>
                    <a:pt x="18" y="168"/>
                  </a:lnTo>
                  <a:lnTo>
                    <a:pt x="26" y="162"/>
                  </a:lnTo>
                  <a:lnTo>
                    <a:pt x="36" y="160"/>
                  </a:lnTo>
                  <a:lnTo>
                    <a:pt x="36" y="216"/>
                  </a:lnTo>
                  <a:lnTo>
                    <a:pt x="40" y="216"/>
                  </a:lnTo>
                  <a:lnTo>
                    <a:pt x="48" y="216"/>
                  </a:lnTo>
                  <a:lnTo>
                    <a:pt x="56" y="214"/>
                  </a:lnTo>
                  <a:lnTo>
                    <a:pt x="62" y="212"/>
                  </a:lnTo>
                  <a:lnTo>
                    <a:pt x="68" y="206"/>
                  </a:lnTo>
                  <a:lnTo>
                    <a:pt x="72" y="202"/>
                  </a:lnTo>
                  <a:lnTo>
                    <a:pt x="76" y="196"/>
                  </a:lnTo>
                  <a:lnTo>
                    <a:pt x="78" y="190"/>
                  </a:lnTo>
                  <a:lnTo>
                    <a:pt x="78" y="182"/>
                  </a:lnTo>
                  <a:lnTo>
                    <a:pt x="78" y="176"/>
                  </a:lnTo>
                  <a:lnTo>
                    <a:pt x="76" y="168"/>
                  </a:lnTo>
                  <a:lnTo>
                    <a:pt x="72" y="162"/>
                  </a:lnTo>
                  <a:lnTo>
                    <a:pt x="68" y="158"/>
                  </a:lnTo>
                  <a:lnTo>
                    <a:pt x="62" y="154"/>
                  </a:lnTo>
                  <a:lnTo>
                    <a:pt x="56" y="150"/>
                  </a:lnTo>
                  <a:lnTo>
                    <a:pt x="48" y="148"/>
                  </a:lnTo>
                  <a:lnTo>
                    <a:pt x="38" y="148"/>
                  </a:lnTo>
                  <a:lnTo>
                    <a:pt x="30" y="148"/>
                  </a:lnTo>
                  <a:lnTo>
                    <a:pt x="22" y="150"/>
                  </a:lnTo>
                  <a:lnTo>
                    <a:pt x="16" y="152"/>
                  </a:lnTo>
                  <a:lnTo>
                    <a:pt x="10" y="158"/>
                  </a:lnTo>
                  <a:lnTo>
                    <a:pt x="6" y="162"/>
                  </a:lnTo>
                  <a:lnTo>
                    <a:pt x="4" y="168"/>
                  </a:lnTo>
                  <a:lnTo>
                    <a:pt x="2" y="176"/>
                  </a:lnTo>
                  <a:lnTo>
                    <a:pt x="0" y="184"/>
                  </a:lnTo>
                  <a:lnTo>
                    <a:pt x="2" y="196"/>
                  </a:lnTo>
                  <a:lnTo>
                    <a:pt x="6" y="204"/>
                  </a:lnTo>
                  <a:lnTo>
                    <a:pt x="14" y="212"/>
                  </a:lnTo>
                  <a:lnTo>
                    <a:pt x="24" y="216"/>
                  </a:lnTo>
                  <a:lnTo>
                    <a:pt x="26" y="202"/>
                  </a:lnTo>
                  <a:lnTo>
                    <a:pt x="20" y="200"/>
                  </a:lnTo>
                  <a:lnTo>
                    <a:pt x="14" y="196"/>
                  </a:lnTo>
                  <a:close/>
                  <a:moveTo>
                    <a:pt x="62" y="168"/>
                  </a:moveTo>
                  <a:lnTo>
                    <a:pt x="62" y="168"/>
                  </a:lnTo>
                  <a:lnTo>
                    <a:pt x="66" y="174"/>
                  </a:lnTo>
                  <a:lnTo>
                    <a:pt x="68" y="182"/>
                  </a:lnTo>
                  <a:lnTo>
                    <a:pt x="66" y="192"/>
                  </a:lnTo>
                  <a:lnTo>
                    <a:pt x="60" y="198"/>
                  </a:lnTo>
                  <a:lnTo>
                    <a:pt x="54" y="202"/>
                  </a:lnTo>
                  <a:lnTo>
                    <a:pt x="46" y="204"/>
                  </a:lnTo>
                  <a:lnTo>
                    <a:pt x="46" y="162"/>
                  </a:lnTo>
                  <a:lnTo>
                    <a:pt x="56" y="164"/>
                  </a:lnTo>
                  <a:lnTo>
                    <a:pt x="62" y="168"/>
                  </a:lnTo>
                  <a:close/>
                  <a:moveTo>
                    <a:pt x="2" y="238"/>
                  </a:moveTo>
                  <a:lnTo>
                    <a:pt x="32" y="258"/>
                  </a:lnTo>
                  <a:lnTo>
                    <a:pt x="26" y="262"/>
                  </a:lnTo>
                  <a:lnTo>
                    <a:pt x="2" y="278"/>
                  </a:lnTo>
                  <a:lnTo>
                    <a:pt x="2" y="294"/>
                  </a:lnTo>
                  <a:lnTo>
                    <a:pt x="40" y="266"/>
                  </a:lnTo>
                  <a:lnTo>
                    <a:pt x="76" y="292"/>
                  </a:lnTo>
                  <a:lnTo>
                    <a:pt x="76" y="276"/>
                  </a:lnTo>
                  <a:lnTo>
                    <a:pt x="60" y="264"/>
                  </a:lnTo>
                  <a:lnTo>
                    <a:pt x="52" y="258"/>
                  </a:lnTo>
                  <a:lnTo>
                    <a:pt x="60" y="252"/>
                  </a:lnTo>
                  <a:lnTo>
                    <a:pt x="76" y="240"/>
                  </a:lnTo>
                  <a:lnTo>
                    <a:pt x="76" y="226"/>
                  </a:lnTo>
                  <a:lnTo>
                    <a:pt x="40" y="250"/>
                  </a:lnTo>
                  <a:lnTo>
                    <a:pt x="2" y="224"/>
                  </a:lnTo>
                  <a:lnTo>
                    <a:pt x="2" y="23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57" name="Freeform 221"/>
            <p:cNvSpPr>
              <a:spLocks noEditPoints="1"/>
            </p:cNvSpPr>
            <p:nvPr/>
          </p:nvSpPr>
          <p:spPr bwMode="auto">
            <a:xfrm>
              <a:off x="1572" y="2708"/>
              <a:ext cx="132" cy="224"/>
            </a:xfrm>
            <a:custGeom>
              <a:avLst/>
              <a:gdLst>
                <a:gd name="T0" fmla="*/ 132 w 132"/>
                <a:gd name="T1" fmla="*/ 30 h 224"/>
                <a:gd name="T2" fmla="*/ 126 w 132"/>
                <a:gd name="T3" fmla="*/ 26 h 224"/>
                <a:gd name="T4" fmla="*/ 120 w 132"/>
                <a:gd name="T5" fmla="*/ 20 h 224"/>
                <a:gd name="T6" fmla="*/ 106 w 132"/>
                <a:gd name="T7" fmla="*/ 0 h 224"/>
                <a:gd name="T8" fmla="*/ 94 w 132"/>
                <a:gd name="T9" fmla="*/ 0 h 224"/>
                <a:gd name="T10" fmla="*/ 102 w 132"/>
                <a:gd name="T11" fmla="*/ 14 h 224"/>
                <a:gd name="T12" fmla="*/ 30 w 132"/>
                <a:gd name="T13" fmla="*/ 26 h 224"/>
                <a:gd name="T14" fmla="*/ 132 w 132"/>
                <a:gd name="T15" fmla="*/ 38 h 224"/>
                <a:gd name="T16" fmla="*/ 0 w 132"/>
                <a:gd name="T17" fmla="*/ 174 h 224"/>
                <a:gd name="T18" fmla="*/ 104 w 132"/>
                <a:gd name="T19" fmla="*/ 164 h 224"/>
                <a:gd name="T20" fmla="*/ 94 w 132"/>
                <a:gd name="T21" fmla="*/ 164 h 224"/>
                <a:gd name="T22" fmla="*/ 102 w 132"/>
                <a:gd name="T23" fmla="*/ 154 h 224"/>
                <a:gd name="T24" fmla="*/ 106 w 132"/>
                <a:gd name="T25" fmla="*/ 142 h 224"/>
                <a:gd name="T26" fmla="*/ 104 w 132"/>
                <a:gd name="T27" fmla="*/ 134 h 224"/>
                <a:gd name="T28" fmla="*/ 102 w 132"/>
                <a:gd name="T29" fmla="*/ 126 h 224"/>
                <a:gd name="T30" fmla="*/ 88 w 132"/>
                <a:gd name="T31" fmla="*/ 114 h 224"/>
                <a:gd name="T32" fmla="*/ 78 w 132"/>
                <a:gd name="T33" fmla="*/ 112 h 224"/>
                <a:gd name="T34" fmla="*/ 68 w 132"/>
                <a:gd name="T35" fmla="*/ 110 h 224"/>
                <a:gd name="T36" fmla="*/ 50 w 132"/>
                <a:gd name="T37" fmla="*/ 112 h 224"/>
                <a:gd name="T38" fmla="*/ 38 w 132"/>
                <a:gd name="T39" fmla="*/ 120 h 224"/>
                <a:gd name="T40" fmla="*/ 34 w 132"/>
                <a:gd name="T41" fmla="*/ 124 h 224"/>
                <a:gd name="T42" fmla="*/ 28 w 132"/>
                <a:gd name="T43" fmla="*/ 136 h 224"/>
                <a:gd name="T44" fmla="*/ 28 w 132"/>
                <a:gd name="T45" fmla="*/ 142 h 224"/>
                <a:gd name="T46" fmla="*/ 30 w 132"/>
                <a:gd name="T47" fmla="*/ 154 h 224"/>
                <a:gd name="T48" fmla="*/ 34 w 132"/>
                <a:gd name="T49" fmla="*/ 158 h 224"/>
                <a:gd name="T50" fmla="*/ 0 w 132"/>
                <a:gd name="T51" fmla="*/ 162 h 224"/>
                <a:gd name="T52" fmla="*/ 0 w 132"/>
                <a:gd name="T53" fmla="*/ 174 h 224"/>
                <a:gd name="T54" fmla="*/ 88 w 132"/>
                <a:gd name="T55" fmla="*/ 128 h 224"/>
                <a:gd name="T56" fmla="*/ 96 w 132"/>
                <a:gd name="T57" fmla="*/ 142 h 224"/>
                <a:gd name="T58" fmla="*/ 94 w 132"/>
                <a:gd name="T59" fmla="*/ 150 h 224"/>
                <a:gd name="T60" fmla="*/ 88 w 132"/>
                <a:gd name="T61" fmla="*/ 158 h 224"/>
                <a:gd name="T62" fmla="*/ 66 w 132"/>
                <a:gd name="T63" fmla="*/ 164 h 224"/>
                <a:gd name="T64" fmla="*/ 54 w 132"/>
                <a:gd name="T65" fmla="*/ 162 h 224"/>
                <a:gd name="T66" fmla="*/ 44 w 132"/>
                <a:gd name="T67" fmla="*/ 158 h 224"/>
                <a:gd name="T68" fmla="*/ 38 w 132"/>
                <a:gd name="T69" fmla="*/ 144 h 224"/>
                <a:gd name="T70" fmla="*/ 40 w 132"/>
                <a:gd name="T71" fmla="*/ 136 h 224"/>
                <a:gd name="T72" fmla="*/ 46 w 132"/>
                <a:gd name="T73" fmla="*/ 130 h 224"/>
                <a:gd name="T74" fmla="*/ 66 w 132"/>
                <a:gd name="T75" fmla="*/ 124 h 224"/>
                <a:gd name="T76" fmla="*/ 80 w 132"/>
                <a:gd name="T77" fmla="*/ 124 h 224"/>
                <a:gd name="T78" fmla="*/ 88 w 132"/>
                <a:gd name="T79" fmla="*/ 128 h 224"/>
                <a:gd name="T80" fmla="*/ 40 w 132"/>
                <a:gd name="T81" fmla="*/ 216 h 224"/>
                <a:gd name="T82" fmla="*/ 42 w 132"/>
                <a:gd name="T83" fmla="*/ 212 h 224"/>
                <a:gd name="T84" fmla="*/ 44 w 132"/>
                <a:gd name="T85" fmla="*/ 210 h 224"/>
                <a:gd name="T86" fmla="*/ 94 w 132"/>
                <a:gd name="T87" fmla="*/ 210 h 224"/>
                <a:gd name="T88" fmla="*/ 104 w 132"/>
                <a:gd name="T89" fmla="*/ 222 h 224"/>
                <a:gd name="T90" fmla="*/ 130 w 132"/>
                <a:gd name="T91" fmla="*/ 210 h 224"/>
                <a:gd name="T92" fmla="*/ 104 w 132"/>
                <a:gd name="T93" fmla="*/ 196 h 224"/>
                <a:gd name="T94" fmla="*/ 94 w 132"/>
                <a:gd name="T95" fmla="*/ 188 h 224"/>
                <a:gd name="T96" fmla="*/ 52 w 132"/>
                <a:gd name="T97" fmla="*/ 196 h 224"/>
                <a:gd name="T98" fmla="*/ 36 w 132"/>
                <a:gd name="T99" fmla="*/ 198 h 224"/>
                <a:gd name="T100" fmla="*/ 34 w 132"/>
                <a:gd name="T101" fmla="*/ 200 h 224"/>
                <a:gd name="T102" fmla="*/ 30 w 132"/>
                <a:gd name="T103" fmla="*/ 204 h 224"/>
                <a:gd name="T104" fmla="*/ 28 w 132"/>
                <a:gd name="T105" fmla="*/ 214 h 224"/>
                <a:gd name="T106" fmla="*/ 30 w 132"/>
                <a:gd name="T107" fmla="*/ 224 h 224"/>
                <a:gd name="T108" fmla="*/ 40 w 132"/>
                <a:gd name="T109" fmla="*/ 222 h 224"/>
                <a:gd name="T110" fmla="*/ 40 w 132"/>
                <a:gd name="T111" fmla="*/ 216 h 22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32"/>
                <a:gd name="T169" fmla="*/ 0 h 224"/>
                <a:gd name="T170" fmla="*/ 132 w 132"/>
                <a:gd name="T171" fmla="*/ 224 h 22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32" h="224">
                  <a:moveTo>
                    <a:pt x="132" y="38"/>
                  </a:moveTo>
                  <a:lnTo>
                    <a:pt x="132" y="30"/>
                  </a:lnTo>
                  <a:lnTo>
                    <a:pt x="126" y="26"/>
                  </a:lnTo>
                  <a:lnTo>
                    <a:pt x="120" y="20"/>
                  </a:lnTo>
                  <a:lnTo>
                    <a:pt x="112" y="10"/>
                  </a:lnTo>
                  <a:lnTo>
                    <a:pt x="106" y="0"/>
                  </a:lnTo>
                  <a:lnTo>
                    <a:pt x="94" y="0"/>
                  </a:lnTo>
                  <a:lnTo>
                    <a:pt x="102" y="14"/>
                  </a:lnTo>
                  <a:lnTo>
                    <a:pt x="110" y="26"/>
                  </a:lnTo>
                  <a:lnTo>
                    <a:pt x="30" y="26"/>
                  </a:lnTo>
                  <a:lnTo>
                    <a:pt x="30" y="38"/>
                  </a:lnTo>
                  <a:lnTo>
                    <a:pt x="132" y="38"/>
                  </a:lnTo>
                  <a:close/>
                  <a:moveTo>
                    <a:pt x="0" y="174"/>
                  </a:moveTo>
                  <a:lnTo>
                    <a:pt x="104" y="174"/>
                  </a:lnTo>
                  <a:lnTo>
                    <a:pt x="104" y="164"/>
                  </a:lnTo>
                  <a:lnTo>
                    <a:pt x="94" y="164"/>
                  </a:lnTo>
                  <a:lnTo>
                    <a:pt x="100" y="160"/>
                  </a:lnTo>
                  <a:lnTo>
                    <a:pt x="102" y="154"/>
                  </a:lnTo>
                  <a:lnTo>
                    <a:pt x="104" y="148"/>
                  </a:lnTo>
                  <a:lnTo>
                    <a:pt x="106" y="142"/>
                  </a:lnTo>
                  <a:lnTo>
                    <a:pt x="104" y="134"/>
                  </a:lnTo>
                  <a:lnTo>
                    <a:pt x="102" y="126"/>
                  </a:lnTo>
                  <a:lnTo>
                    <a:pt x="96" y="118"/>
                  </a:lnTo>
                  <a:lnTo>
                    <a:pt x="88" y="114"/>
                  </a:lnTo>
                  <a:lnTo>
                    <a:pt x="78" y="112"/>
                  </a:lnTo>
                  <a:lnTo>
                    <a:pt x="68" y="110"/>
                  </a:lnTo>
                  <a:lnTo>
                    <a:pt x="58" y="110"/>
                  </a:lnTo>
                  <a:lnTo>
                    <a:pt x="50" y="112"/>
                  </a:lnTo>
                  <a:lnTo>
                    <a:pt x="44" y="116"/>
                  </a:lnTo>
                  <a:lnTo>
                    <a:pt x="38" y="120"/>
                  </a:lnTo>
                  <a:lnTo>
                    <a:pt x="34" y="124"/>
                  </a:lnTo>
                  <a:lnTo>
                    <a:pt x="30" y="130"/>
                  </a:lnTo>
                  <a:lnTo>
                    <a:pt x="28" y="136"/>
                  </a:lnTo>
                  <a:lnTo>
                    <a:pt x="28" y="142"/>
                  </a:lnTo>
                  <a:lnTo>
                    <a:pt x="28" y="148"/>
                  </a:lnTo>
                  <a:lnTo>
                    <a:pt x="30" y="154"/>
                  </a:lnTo>
                  <a:lnTo>
                    <a:pt x="34" y="158"/>
                  </a:lnTo>
                  <a:lnTo>
                    <a:pt x="38" y="162"/>
                  </a:lnTo>
                  <a:lnTo>
                    <a:pt x="0" y="162"/>
                  </a:lnTo>
                  <a:lnTo>
                    <a:pt x="0" y="174"/>
                  </a:lnTo>
                  <a:close/>
                  <a:moveTo>
                    <a:pt x="88" y="128"/>
                  </a:moveTo>
                  <a:lnTo>
                    <a:pt x="88" y="128"/>
                  </a:lnTo>
                  <a:lnTo>
                    <a:pt x="94" y="136"/>
                  </a:lnTo>
                  <a:lnTo>
                    <a:pt x="96" y="142"/>
                  </a:lnTo>
                  <a:lnTo>
                    <a:pt x="94" y="150"/>
                  </a:lnTo>
                  <a:lnTo>
                    <a:pt x="88" y="158"/>
                  </a:lnTo>
                  <a:lnTo>
                    <a:pt x="78" y="162"/>
                  </a:lnTo>
                  <a:lnTo>
                    <a:pt x="66" y="164"/>
                  </a:lnTo>
                  <a:lnTo>
                    <a:pt x="54" y="162"/>
                  </a:lnTo>
                  <a:lnTo>
                    <a:pt x="44" y="158"/>
                  </a:lnTo>
                  <a:lnTo>
                    <a:pt x="40" y="152"/>
                  </a:lnTo>
                  <a:lnTo>
                    <a:pt x="38" y="144"/>
                  </a:lnTo>
                  <a:lnTo>
                    <a:pt x="40" y="136"/>
                  </a:lnTo>
                  <a:lnTo>
                    <a:pt x="46" y="130"/>
                  </a:lnTo>
                  <a:lnTo>
                    <a:pt x="54" y="124"/>
                  </a:lnTo>
                  <a:lnTo>
                    <a:pt x="66" y="124"/>
                  </a:lnTo>
                  <a:lnTo>
                    <a:pt x="80" y="124"/>
                  </a:lnTo>
                  <a:lnTo>
                    <a:pt x="88" y="128"/>
                  </a:lnTo>
                  <a:close/>
                  <a:moveTo>
                    <a:pt x="40" y="216"/>
                  </a:moveTo>
                  <a:lnTo>
                    <a:pt x="40" y="216"/>
                  </a:lnTo>
                  <a:lnTo>
                    <a:pt x="42" y="212"/>
                  </a:lnTo>
                  <a:lnTo>
                    <a:pt x="44" y="210"/>
                  </a:lnTo>
                  <a:lnTo>
                    <a:pt x="50" y="210"/>
                  </a:lnTo>
                  <a:lnTo>
                    <a:pt x="94" y="210"/>
                  </a:lnTo>
                  <a:lnTo>
                    <a:pt x="94" y="222"/>
                  </a:lnTo>
                  <a:lnTo>
                    <a:pt x="104" y="222"/>
                  </a:lnTo>
                  <a:lnTo>
                    <a:pt x="104" y="210"/>
                  </a:lnTo>
                  <a:lnTo>
                    <a:pt x="130" y="210"/>
                  </a:lnTo>
                  <a:lnTo>
                    <a:pt x="122" y="196"/>
                  </a:lnTo>
                  <a:lnTo>
                    <a:pt x="104" y="196"/>
                  </a:lnTo>
                  <a:lnTo>
                    <a:pt x="104" y="188"/>
                  </a:lnTo>
                  <a:lnTo>
                    <a:pt x="94" y="188"/>
                  </a:lnTo>
                  <a:lnTo>
                    <a:pt x="94" y="196"/>
                  </a:lnTo>
                  <a:lnTo>
                    <a:pt x="52" y="196"/>
                  </a:lnTo>
                  <a:lnTo>
                    <a:pt x="36" y="198"/>
                  </a:lnTo>
                  <a:lnTo>
                    <a:pt x="34" y="200"/>
                  </a:lnTo>
                  <a:lnTo>
                    <a:pt x="30" y="204"/>
                  </a:lnTo>
                  <a:lnTo>
                    <a:pt x="28" y="208"/>
                  </a:lnTo>
                  <a:lnTo>
                    <a:pt x="28" y="214"/>
                  </a:lnTo>
                  <a:lnTo>
                    <a:pt x="30" y="224"/>
                  </a:lnTo>
                  <a:lnTo>
                    <a:pt x="40" y="222"/>
                  </a:lnTo>
                  <a:lnTo>
                    <a:pt x="40" y="2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58" name="Freeform 222"/>
            <p:cNvSpPr>
              <a:spLocks noEditPoints="1"/>
            </p:cNvSpPr>
            <p:nvPr/>
          </p:nvSpPr>
          <p:spPr bwMode="auto">
            <a:xfrm>
              <a:off x="1902" y="2740"/>
              <a:ext cx="104" cy="188"/>
            </a:xfrm>
            <a:custGeom>
              <a:avLst/>
              <a:gdLst>
                <a:gd name="T0" fmla="*/ 40 w 104"/>
                <a:gd name="T1" fmla="*/ 12 h 188"/>
                <a:gd name="T2" fmla="*/ 60 w 104"/>
                <a:gd name="T3" fmla="*/ 16 h 188"/>
                <a:gd name="T4" fmla="*/ 64 w 104"/>
                <a:gd name="T5" fmla="*/ 24 h 188"/>
                <a:gd name="T6" fmla="*/ 64 w 104"/>
                <a:gd name="T7" fmla="*/ 32 h 188"/>
                <a:gd name="T8" fmla="*/ 74 w 104"/>
                <a:gd name="T9" fmla="*/ 40 h 188"/>
                <a:gd name="T10" fmla="*/ 78 w 104"/>
                <a:gd name="T11" fmla="*/ 28 h 188"/>
                <a:gd name="T12" fmla="*/ 76 w 104"/>
                <a:gd name="T13" fmla="*/ 20 h 188"/>
                <a:gd name="T14" fmla="*/ 76 w 104"/>
                <a:gd name="T15" fmla="*/ 12 h 188"/>
                <a:gd name="T16" fmla="*/ 2 w 104"/>
                <a:gd name="T17" fmla="*/ 12 h 188"/>
                <a:gd name="T18" fmla="*/ 14 w 104"/>
                <a:gd name="T19" fmla="*/ 92 h 188"/>
                <a:gd name="T20" fmla="*/ 10 w 104"/>
                <a:gd name="T21" fmla="*/ 80 h 188"/>
                <a:gd name="T22" fmla="*/ 16 w 104"/>
                <a:gd name="T23" fmla="*/ 64 h 188"/>
                <a:gd name="T24" fmla="*/ 36 w 104"/>
                <a:gd name="T25" fmla="*/ 112 h 188"/>
                <a:gd name="T26" fmla="*/ 38 w 104"/>
                <a:gd name="T27" fmla="*/ 112 h 188"/>
                <a:gd name="T28" fmla="*/ 62 w 104"/>
                <a:gd name="T29" fmla="*/ 108 h 188"/>
                <a:gd name="T30" fmla="*/ 72 w 104"/>
                <a:gd name="T31" fmla="*/ 98 h 188"/>
                <a:gd name="T32" fmla="*/ 78 w 104"/>
                <a:gd name="T33" fmla="*/ 78 h 188"/>
                <a:gd name="T34" fmla="*/ 76 w 104"/>
                <a:gd name="T35" fmla="*/ 64 h 188"/>
                <a:gd name="T36" fmla="*/ 68 w 104"/>
                <a:gd name="T37" fmla="*/ 54 h 188"/>
                <a:gd name="T38" fmla="*/ 48 w 104"/>
                <a:gd name="T39" fmla="*/ 44 h 188"/>
                <a:gd name="T40" fmla="*/ 30 w 104"/>
                <a:gd name="T41" fmla="*/ 44 h 188"/>
                <a:gd name="T42" fmla="*/ 10 w 104"/>
                <a:gd name="T43" fmla="*/ 54 h 188"/>
                <a:gd name="T44" fmla="*/ 2 w 104"/>
                <a:gd name="T45" fmla="*/ 64 h 188"/>
                <a:gd name="T46" fmla="*/ 0 w 104"/>
                <a:gd name="T47" fmla="*/ 80 h 188"/>
                <a:gd name="T48" fmla="*/ 6 w 104"/>
                <a:gd name="T49" fmla="*/ 100 h 188"/>
                <a:gd name="T50" fmla="*/ 26 w 104"/>
                <a:gd name="T51" fmla="*/ 100 h 188"/>
                <a:gd name="T52" fmla="*/ 14 w 104"/>
                <a:gd name="T53" fmla="*/ 92 h 188"/>
                <a:gd name="T54" fmla="*/ 62 w 104"/>
                <a:gd name="T55" fmla="*/ 64 h 188"/>
                <a:gd name="T56" fmla="*/ 68 w 104"/>
                <a:gd name="T57" fmla="*/ 78 h 188"/>
                <a:gd name="T58" fmla="*/ 60 w 104"/>
                <a:gd name="T59" fmla="*/ 94 h 188"/>
                <a:gd name="T60" fmla="*/ 46 w 104"/>
                <a:gd name="T61" fmla="*/ 58 h 188"/>
                <a:gd name="T62" fmla="*/ 62 w 104"/>
                <a:gd name="T63" fmla="*/ 64 h 188"/>
                <a:gd name="T64" fmla="*/ 104 w 104"/>
                <a:gd name="T65" fmla="*/ 188 h 188"/>
                <a:gd name="T66" fmla="*/ 68 w 104"/>
                <a:gd name="T67" fmla="*/ 176 h 188"/>
                <a:gd name="T68" fmla="*/ 74 w 104"/>
                <a:gd name="T69" fmla="*/ 168 h 188"/>
                <a:gd name="T70" fmla="*/ 78 w 104"/>
                <a:gd name="T71" fmla="*/ 156 h 188"/>
                <a:gd name="T72" fmla="*/ 72 w 104"/>
                <a:gd name="T73" fmla="*/ 138 h 188"/>
                <a:gd name="T74" fmla="*/ 58 w 104"/>
                <a:gd name="T75" fmla="*/ 128 h 188"/>
                <a:gd name="T76" fmla="*/ 38 w 104"/>
                <a:gd name="T77" fmla="*/ 124 h 188"/>
                <a:gd name="T78" fmla="*/ 18 w 104"/>
                <a:gd name="T79" fmla="*/ 128 h 188"/>
                <a:gd name="T80" fmla="*/ 4 w 104"/>
                <a:gd name="T81" fmla="*/ 140 h 188"/>
                <a:gd name="T82" fmla="*/ 0 w 104"/>
                <a:gd name="T83" fmla="*/ 156 h 188"/>
                <a:gd name="T84" fmla="*/ 6 w 104"/>
                <a:gd name="T85" fmla="*/ 172 h 188"/>
                <a:gd name="T86" fmla="*/ 2 w 104"/>
                <a:gd name="T87" fmla="*/ 188 h 188"/>
                <a:gd name="T88" fmla="*/ 60 w 104"/>
                <a:gd name="T89" fmla="*/ 142 h 188"/>
                <a:gd name="T90" fmla="*/ 68 w 104"/>
                <a:gd name="T91" fmla="*/ 156 h 188"/>
                <a:gd name="T92" fmla="*/ 60 w 104"/>
                <a:gd name="T93" fmla="*/ 172 h 188"/>
                <a:gd name="T94" fmla="*/ 38 w 104"/>
                <a:gd name="T95" fmla="*/ 178 h 188"/>
                <a:gd name="T96" fmla="*/ 16 w 104"/>
                <a:gd name="T97" fmla="*/ 172 h 188"/>
                <a:gd name="T98" fmla="*/ 10 w 104"/>
                <a:gd name="T99" fmla="*/ 158 h 188"/>
                <a:gd name="T100" fmla="*/ 18 w 104"/>
                <a:gd name="T101" fmla="*/ 142 h 188"/>
                <a:gd name="T102" fmla="*/ 38 w 104"/>
                <a:gd name="T103" fmla="*/ 136 h 188"/>
                <a:gd name="T104" fmla="*/ 60 w 104"/>
                <a:gd name="T105" fmla="*/ 142 h 18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04"/>
                <a:gd name="T160" fmla="*/ 0 h 188"/>
                <a:gd name="T161" fmla="*/ 104 w 104"/>
                <a:gd name="T162" fmla="*/ 188 h 18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04" h="188">
                  <a:moveTo>
                    <a:pt x="2" y="12"/>
                  </a:moveTo>
                  <a:lnTo>
                    <a:pt x="40" y="12"/>
                  </a:lnTo>
                  <a:lnTo>
                    <a:pt x="56" y="14"/>
                  </a:lnTo>
                  <a:lnTo>
                    <a:pt x="60" y="16"/>
                  </a:lnTo>
                  <a:lnTo>
                    <a:pt x="62" y="20"/>
                  </a:lnTo>
                  <a:lnTo>
                    <a:pt x="64" y="24"/>
                  </a:lnTo>
                  <a:lnTo>
                    <a:pt x="64" y="28"/>
                  </a:lnTo>
                  <a:lnTo>
                    <a:pt x="64" y="32"/>
                  </a:lnTo>
                  <a:lnTo>
                    <a:pt x="62" y="36"/>
                  </a:lnTo>
                  <a:lnTo>
                    <a:pt x="74" y="40"/>
                  </a:lnTo>
                  <a:lnTo>
                    <a:pt x="76" y="34"/>
                  </a:lnTo>
                  <a:lnTo>
                    <a:pt x="78" y="28"/>
                  </a:lnTo>
                  <a:lnTo>
                    <a:pt x="78" y="24"/>
                  </a:lnTo>
                  <a:lnTo>
                    <a:pt x="76" y="20"/>
                  </a:lnTo>
                  <a:lnTo>
                    <a:pt x="72" y="16"/>
                  </a:lnTo>
                  <a:lnTo>
                    <a:pt x="64" y="12"/>
                  </a:lnTo>
                  <a:lnTo>
                    <a:pt x="76" y="12"/>
                  </a:lnTo>
                  <a:lnTo>
                    <a:pt x="76" y="0"/>
                  </a:lnTo>
                  <a:lnTo>
                    <a:pt x="2" y="0"/>
                  </a:lnTo>
                  <a:lnTo>
                    <a:pt x="2" y="12"/>
                  </a:lnTo>
                  <a:close/>
                  <a:moveTo>
                    <a:pt x="14" y="92"/>
                  </a:moveTo>
                  <a:lnTo>
                    <a:pt x="14" y="92"/>
                  </a:lnTo>
                  <a:lnTo>
                    <a:pt x="12" y="86"/>
                  </a:lnTo>
                  <a:lnTo>
                    <a:pt x="10" y="80"/>
                  </a:lnTo>
                  <a:lnTo>
                    <a:pt x="12" y="72"/>
                  </a:lnTo>
                  <a:lnTo>
                    <a:pt x="16" y="64"/>
                  </a:lnTo>
                  <a:lnTo>
                    <a:pt x="24" y="60"/>
                  </a:lnTo>
                  <a:lnTo>
                    <a:pt x="36" y="56"/>
                  </a:lnTo>
                  <a:lnTo>
                    <a:pt x="36" y="112"/>
                  </a:lnTo>
                  <a:lnTo>
                    <a:pt x="38" y="112"/>
                  </a:lnTo>
                  <a:lnTo>
                    <a:pt x="48" y="112"/>
                  </a:lnTo>
                  <a:lnTo>
                    <a:pt x="56" y="110"/>
                  </a:lnTo>
                  <a:lnTo>
                    <a:pt x="62" y="108"/>
                  </a:lnTo>
                  <a:lnTo>
                    <a:pt x="68" y="104"/>
                  </a:lnTo>
                  <a:lnTo>
                    <a:pt x="72" y="98"/>
                  </a:lnTo>
                  <a:lnTo>
                    <a:pt x="76" y="92"/>
                  </a:lnTo>
                  <a:lnTo>
                    <a:pt x="78" y="86"/>
                  </a:lnTo>
                  <a:lnTo>
                    <a:pt x="78" y="78"/>
                  </a:lnTo>
                  <a:lnTo>
                    <a:pt x="78" y="72"/>
                  </a:lnTo>
                  <a:lnTo>
                    <a:pt x="76" y="64"/>
                  </a:lnTo>
                  <a:lnTo>
                    <a:pt x="72" y="58"/>
                  </a:lnTo>
                  <a:lnTo>
                    <a:pt x="68" y="54"/>
                  </a:lnTo>
                  <a:lnTo>
                    <a:pt x="62" y="50"/>
                  </a:lnTo>
                  <a:lnTo>
                    <a:pt x="54" y="46"/>
                  </a:lnTo>
                  <a:lnTo>
                    <a:pt x="48" y="44"/>
                  </a:lnTo>
                  <a:lnTo>
                    <a:pt x="38" y="44"/>
                  </a:lnTo>
                  <a:lnTo>
                    <a:pt x="30" y="44"/>
                  </a:lnTo>
                  <a:lnTo>
                    <a:pt x="22" y="46"/>
                  </a:lnTo>
                  <a:lnTo>
                    <a:pt x="16" y="50"/>
                  </a:lnTo>
                  <a:lnTo>
                    <a:pt x="10" y="54"/>
                  </a:lnTo>
                  <a:lnTo>
                    <a:pt x="6" y="58"/>
                  </a:lnTo>
                  <a:lnTo>
                    <a:pt x="2" y="64"/>
                  </a:lnTo>
                  <a:lnTo>
                    <a:pt x="0" y="72"/>
                  </a:lnTo>
                  <a:lnTo>
                    <a:pt x="0" y="80"/>
                  </a:lnTo>
                  <a:lnTo>
                    <a:pt x="2" y="92"/>
                  </a:lnTo>
                  <a:lnTo>
                    <a:pt x="6" y="100"/>
                  </a:lnTo>
                  <a:lnTo>
                    <a:pt x="14" y="108"/>
                  </a:lnTo>
                  <a:lnTo>
                    <a:pt x="24" y="112"/>
                  </a:lnTo>
                  <a:lnTo>
                    <a:pt x="26" y="100"/>
                  </a:lnTo>
                  <a:lnTo>
                    <a:pt x="18" y="96"/>
                  </a:lnTo>
                  <a:lnTo>
                    <a:pt x="14" y="92"/>
                  </a:lnTo>
                  <a:close/>
                  <a:moveTo>
                    <a:pt x="62" y="64"/>
                  </a:moveTo>
                  <a:lnTo>
                    <a:pt x="62" y="64"/>
                  </a:lnTo>
                  <a:lnTo>
                    <a:pt x="66" y="70"/>
                  </a:lnTo>
                  <a:lnTo>
                    <a:pt x="68" y="78"/>
                  </a:lnTo>
                  <a:lnTo>
                    <a:pt x="66" y="88"/>
                  </a:lnTo>
                  <a:lnTo>
                    <a:pt x="60" y="94"/>
                  </a:lnTo>
                  <a:lnTo>
                    <a:pt x="54" y="98"/>
                  </a:lnTo>
                  <a:lnTo>
                    <a:pt x="46" y="100"/>
                  </a:lnTo>
                  <a:lnTo>
                    <a:pt x="46" y="58"/>
                  </a:lnTo>
                  <a:lnTo>
                    <a:pt x="54" y="60"/>
                  </a:lnTo>
                  <a:lnTo>
                    <a:pt x="62" y="64"/>
                  </a:lnTo>
                  <a:close/>
                  <a:moveTo>
                    <a:pt x="2" y="188"/>
                  </a:moveTo>
                  <a:lnTo>
                    <a:pt x="104" y="188"/>
                  </a:lnTo>
                  <a:lnTo>
                    <a:pt x="104" y="176"/>
                  </a:lnTo>
                  <a:lnTo>
                    <a:pt x="68" y="176"/>
                  </a:lnTo>
                  <a:lnTo>
                    <a:pt x="72" y="172"/>
                  </a:lnTo>
                  <a:lnTo>
                    <a:pt x="74" y="168"/>
                  </a:lnTo>
                  <a:lnTo>
                    <a:pt x="78" y="162"/>
                  </a:lnTo>
                  <a:lnTo>
                    <a:pt x="78" y="156"/>
                  </a:lnTo>
                  <a:lnTo>
                    <a:pt x="76" y="146"/>
                  </a:lnTo>
                  <a:lnTo>
                    <a:pt x="72" y="138"/>
                  </a:lnTo>
                  <a:lnTo>
                    <a:pt x="68" y="132"/>
                  </a:lnTo>
                  <a:lnTo>
                    <a:pt x="58" y="128"/>
                  </a:lnTo>
                  <a:lnTo>
                    <a:pt x="50" y="124"/>
                  </a:lnTo>
                  <a:lnTo>
                    <a:pt x="38" y="124"/>
                  </a:lnTo>
                  <a:lnTo>
                    <a:pt x="28" y="124"/>
                  </a:lnTo>
                  <a:lnTo>
                    <a:pt x="18" y="128"/>
                  </a:lnTo>
                  <a:lnTo>
                    <a:pt x="10" y="132"/>
                  </a:lnTo>
                  <a:lnTo>
                    <a:pt x="4" y="140"/>
                  </a:lnTo>
                  <a:lnTo>
                    <a:pt x="2" y="148"/>
                  </a:lnTo>
                  <a:lnTo>
                    <a:pt x="0" y="156"/>
                  </a:lnTo>
                  <a:lnTo>
                    <a:pt x="0" y="162"/>
                  </a:lnTo>
                  <a:lnTo>
                    <a:pt x="2" y="168"/>
                  </a:lnTo>
                  <a:lnTo>
                    <a:pt x="6" y="172"/>
                  </a:lnTo>
                  <a:lnTo>
                    <a:pt x="10" y="176"/>
                  </a:lnTo>
                  <a:lnTo>
                    <a:pt x="2" y="176"/>
                  </a:lnTo>
                  <a:lnTo>
                    <a:pt x="2" y="188"/>
                  </a:lnTo>
                  <a:close/>
                  <a:moveTo>
                    <a:pt x="60" y="142"/>
                  </a:moveTo>
                  <a:lnTo>
                    <a:pt x="60" y="142"/>
                  </a:lnTo>
                  <a:lnTo>
                    <a:pt x="66" y="148"/>
                  </a:lnTo>
                  <a:lnTo>
                    <a:pt x="68" y="156"/>
                  </a:lnTo>
                  <a:lnTo>
                    <a:pt x="66" y="164"/>
                  </a:lnTo>
                  <a:lnTo>
                    <a:pt x="60" y="172"/>
                  </a:lnTo>
                  <a:lnTo>
                    <a:pt x="50" y="176"/>
                  </a:lnTo>
                  <a:lnTo>
                    <a:pt x="38" y="178"/>
                  </a:lnTo>
                  <a:lnTo>
                    <a:pt x="26" y="176"/>
                  </a:lnTo>
                  <a:lnTo>
                    <a:pt x="16" y="172"/>
                  </a:lnTo>
                  <a:lnTo>
                    <a:pt x="12" y="164"/>
                  </a:lnTo>
                  <a:lnTo>
                    <a:pt x="10" y="158"/>
                  </a:lnTo>
                  <a:lnTo>
                    <a:pt x="12" y="150"/>
                  </a:lnTo>
                  <a:lnTo>
                    <a:pt x="18" y="142"/>
                  </a:lnTo>
                  <a:lnTo>
                    <a:pt x="26" y="138"/>
                  </a:lnTo>
                  <a:lnTo>
                    <a:pt x="38" y="136"/>
                  </a:lnTo>
                  <a:lnTo>
                    <a:pt x="52" y="138"/>
                  </a:lnTo>
                  <a:lnTo>
                    <a:pt x="60" y="14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59" name="Line 223"/>
            <p:cNvSpPr>
              <a:spLocks noChangeShapeType="1"/>
            </p:cNvSpPr>
            <p:nvPr/>
          </p:nvSpPr>
          <p:spPr bwMode="auto">
            <a:xfrm>
              <a:off x="1266" y="2500"/>
              <a:ext cx="298" cy="1"/>
            </a:xfrm>
            <a:prstGeom prst="line">
              <a:avLst/>
            </a:prstGeom>
            <a:noFill/>
            <a:ln w="635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60" name="Line 224"/>
            <p:cNvSpPr>
              <a:spLocks noChangeShapeType="1"/>
            </p:cNvSpPr>
            <p:nvPr/>
          </p:nvSpPr>
          <p:spPr bwMode="auto">
            <a:xfrm>
              <a:off x="1266" y="2500"/>
              <a:ext cx="1" cy="1"/>
            </a:xfrm>
            <a:prstGeom prst="line">
              <a:avLst/>
            </a:prstGeom>
            <a:noFill/>
            <a:ln w="635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61" name="Line 225"/>
            <p:cNvSpPr>
              <a:spLocks noChangeShapeType="1"/>
            </p:cNvSpPr>
            <p:nvPr/>
          </p:nvSpPr>
          <p:spPr bwMode="auto">
            <a:xfrm>
              <a:off x="1266" y="2804"/>
              <a:ext cx="298" cy="1"/>
            </a:xfrm>
            <a:prstGeom prst="line">
              <a:avLst/>
            </a:prstGeom>
            <a:noFill/>
            <a:ln w="635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62" name="Line 226"/>
            <p:cNvSpPr>
              <a:spLocks noChangeShapeType="1"/>
            </p:cNvSpPr>
            <p:nvPr/>
          </p:nvSpPr>
          <p:spPr bwMode="auto">
            <a:xfrm>
              <a:off x="1266" y="2804"/>
              <a:ext cx="1" cy="1"/>
            </a:xfrm>
            <a:prstGeom prst="line">
              <a:avLst/>
            </a:prstGeom>
            <a:noFill/>
            <a:ln w="635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63" name="Freeform 227"/>
            <p:cNvSpPr>
              <a:spLocks noEditPoints="1"/>
            </p:cNvSpPr>
            <p:nvPr/>
          </p:nvSpPr>
          <p:spPr bwMode="auto">
            <a:xfrm>
              <a:off x="536" y="2110"/>
              <a:ext cx="818" cy="132"/>
            </a:xfrm>
            <a:custGeom>
              <a:avLst/>
              <a:gdLst>
                <a:gd name="T0" fmla="*/ 50 w 818"/>
                <a:gd name="T1" fmla="*/ 100 h 132"/>
                <a:gd name="T2" fmla="*/ 62 w 818"/>
                <a:gd name="T3" fmla="*/ 46 h 132"/>
                <a:gd name="T4" fmla="*/ 16 w 818"/>
                <a:gd name="T5" fmla="*/ 32 h 132"/>
                <a:gd name="T6" fmla="*/ 32 w 818"/>
                <a:gd name="T7" fmla="*/ 36 h 132"/>
                <a:gd name="T8" fmla="*/ 46 w 818"/>
                <a:gd name="T9" fmla="*/ 88 h 132"/>
                <a:gd name="T10" fmla="*/ 14 w 818"/>
                <a:gd name="T11" fmla="*/ 54 h 132"/>
                <a:gd name="T12" fmla="*/ 100 w 818"/>
                <a:gd name="T13" fmla="*/ 42 h 132"/>
                <a:gd name="T14" fmla="*/ 108 w 818"/>
                <a:gd name="T15" fmla="*/ 26 h 132"/>
                <a:gd name="T16" fmla="*/ 94 w 818"/>
                <a:gd name="T17" fmla="*/ 102 h 132"/>
                <a:gd name="T18" fmla="*/ 178 w 818"/>
                <a:gd name="T19" fmla="*/ 100 h 132"/>
                <a:gd name="T20" fmla="*/ 184 w 818"/>
                <a:gd name="T21" fmla="*/ 36 h 132"/>
                <a:gd name="T22" fmla="*/ 130 w 818"/>
                <a:gd name="T23" fmla="*/ 40 h 132"/>
                <a:gd name="T24" fmla="*/ 144 w 818"/>
                <a:gd name="T25" fmla="*/ 44 h 132"/>
                <a:gd name="T26" fmla="*/ 180 w 818"/>
                <a:gd name="T27" fmla="*/ 66 h 132"/>
                <a:gd name="T28" fmla="*/ 138 w 818"/>
                <a:gd name="T29" fmla="*/ 78 h 132"/>
                <a:gd name="T30" fmla="*/ 256 w 818"/>
                <a:gd name="T31" fmla="*/ 36 h 132"/>
                <a:gd name="T32" fmla="*/ 212 w 818"/>
                <a:gd name="T33" fmla="*/ 38 h 132"/>
                <a:gd name="T34" fmla="*/ 220 w 818"/>
                <a:gd name="T35" fmla="*/ 100 h 132"/>
                <a:gd name="T36" fmla="*/ 268 w 818"/>
                <a:gd name="T37" fmla="*/ 102 h 132"/>
                <a:gd name="T38" fmla="*/ 256 w 818"/>
                <a:gd name="T39" fmla="*/ 54 h 132"/>
                <a:gd name="T40" fmla="*/ 224 w 818"/>
                <a:gd name="T41" fmla="*/ 88 h 132"/>
                <a:gd name="T42" fmla="*/ 336 w 818"/>
                <a:gd name="T43" fmla="*/ 28 h 132"/>
                <a:gd name="T44" fmla="*/ 316 w 818"/>
                <a:gd name="T45" fmla="*/ 94 h 132"/>
                <a:gd name="T46" fmla="*/ 288 w 818"/>
                <a:gd name="T47" fmla="*/ 28 h 132"/>
                <a:gd name="T48" fmla="*/ 308 w 818"/>
                <a:gd name="T49" fmla="*/ 104 h 132"/>
                <a:gd name="T50" fmla="*/ 412 w 818"/>
                <a:gd name="T51" fmla="*/ 90 h 132"/>
                <a:gd name="T52" fmla="*/ 378 w 818"/>
                <a:gd name="T53" fmla="*/ 66 h 132"/>
                <a:gd name="T54" fmla="*/ 414 w 818"/>
                <a:gd name="T55" fmla="*/ 46 h 132"/>
                <a:gd name="T56" fmla="*/ 390 w 818"/>
                <a:gd name="T57" fmla="*/ 28 h 132"/>
                <a:gd name="T58" fmla="*/ 368 w 818"/>
                <a:gd name="T59" fmla="*/ 82 h 132"/>
                <a:gd name="T60" fmla="*/ 420 w 818"/>
                <a:gd name="T61" fmla="*/ 98 h 132"/>
                <a:gd name="T62" fmla="*/ 462 w 818"/>
                <a:gd name="T63" fmla="*/ 92 h 132"/>
                <a:gd name="T64" fmla="*/ 456 w 818"/>
                <a:gd name="T65" fmla="*/ 2 h 132"/>
                <a:gd name="T66" fmla="*/ 446 w 818"/>
                <a:gd name="T67" fmla="*/ 100 h 132"/>
                <a:gd name="T68" fmla="*/ 462 w 818"/>
                <a:gd name="T69" fmla="*/ 92 h 132"/>
                <a:gd name="T70" fmla="*/ 548 w 818"/>
                <a:gd name="T71" fmla="*/ 28 h 132"/>
                <a:gd name="T72" fmla="*/ 524 w 818"/>
                <a:gd name="T73" fmla="*/ 96 h 132"/>
                <a:gd name="T74" fmla="*/ 548 w 818"/>
                <a:gd name="T75" fmla="*/ 92 h 132"/>
                <a:gd name="T76" fmla="*/ 622 w 818"/>
                <a:gd name="T77" fmla="*/ 54 h 132"/>
                <a:gd name="T78" fmla="*/ 592 w 818"/>
                <a:gd name="T79" fmla="*/ 26 h 132"/>
                <a:gd name="T80" fmla="*/ 572 w 818"/>
                <a:gd name="T81" fmla="*/ 52 h 132"/>
                <a:gd name="T82" fmla="*/ 608 w 818"/>
                <a:gd name="T83" fmla="*/ 46 h 132"/>
                <a:gd name="T84" fmla="*/ 566 w 818"/>
                <a:gd name="T85" fmla="*/ 66 h 132"/>
                <a:gd name="T86" fmla="*/ 582 w 818"/>
                <a:gd name="T87" fmla="*/ 104 h 132"/>
                <a:gd name="T88" fmla="*/ 608 w 818"/>
                <a:gd name="T89" fmla="*/ 70 h 132"/>
                <a:gd name="T90" fmla="*/ 586 w 818"/>
                <a:gd name="T91" fmla="*/ 94 h 132"/>
                <a:gd name="T92" fmla="*/ 578 w 818"/>
                <a:gd name="T93" fmla="*/ 72 h 132"/>
                <a:gd name="T94" fmla="*/ 668 w 818"/>
                <a:gd name="T95" fmla="*/ 104 h 132"/>
                <a:gd name="T96" fmla="*/ 706 w 818"/>
                <a:gd name="T97" fmla="*/ 74 h 132"/>
                <a:gd name="T98" fmla="*/ 688 w 818"/>
                <a:gd name="T99" fmla="*/ 30 h 132"/>
                <a:gd name="T100" fmla="*/ 640 w 818"/>
                <a:gd name="T101" fmla="*/ 102 h 132"/>
                <a:gd name="T102" fmla="*/ 686 w 818"/>
                <a:gd name="T103" fmla="*/ 44 h 132"/>
                <a:gd name="T104" fmla="*/ 672 w 818"/>
                <a:gd name="T105" fmla="*/ 94 h 132"/>
                <a:gd name="T106" fmla="*/ 658 w 818"/>
                <a:gd name="T107" fmla="*/ 44 h 132"/>
                <a:gd name="T108" fmla="*/ 790 w 818"/>
                <a:gd name="T109" fmla="*/ 94 h 132"/>
                <a:gd name="T110" fmla="*/ 818 w 818"/>
                <a:gd name="T111" fmla="*/ 66 h 132"/>
                <a:gd name="T112" fmla="*/ 784 w 818"/>
                <a:gd name="T113" fmla="*/ 26 h 132"/>
                <a:gd name="T114" fmla="*/ 748 w 818"/>
                <a:gd name="T115" fmla="*/ 66 h 132"/>
                <a:gd name="T116" fmla="*/ 784 w 818"/>
                <a:gd name="T117" fmla="*/ 104 h 132"/>
                <a:gd name="T118" fmla="*/ 796 w 818"/>
                <a:gd name="T119" fmla="*/ 90 h 132"/>
                <a:gd name="T120" fmla="*/ 802 w 818"/>
                <a:gd name="T121" fmla="*/ 50 h 1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18"/>
                <a:gd name="T184" fmla="*/ 0 h 132"/>
                <a:gd name="T185" fmla="*/ 818 w 818"/>
                <a:gd name="T186" fmla="*/ 132 h 13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18" h="132">
                  <a:moveTo>
                    <a:pt x="14" y="132"/>
                  </a:moveTo>
                  <a:lnTo>
                    <a:pt x="14" y="96"/>
                  </a:lnTo>
                  <a:lnTo>
                    <a:pt x="22" y="102"/>
                  </a:lnTo>
                  <a:lnTo>
                    <a:pt x="26" y="104"/>
                  </a:lnTo>
                  <a:lnTo>
                    <a:pt x="32" y="104"/>
                  </a:lnTo>
                  <a:lnTo>
                    <a:pt x="42" y="104"/>
                  </a:lnTo>
                  <a:lnTo>
                    <a:pt x="50" y="100"/>
                  </a:lnTo>
                  <a:lnTo>
                    <a:pt x="56" y="94"/>
                  </a:lnTo>
                  <a:lnTo>
                    <a:pt x="62" y="86"/>
                  </a:lnTo>
                  <a:lnTo>
                    <a:pt x="64" y="76"/>
                  </a:lnTo>
                  <a:lnTo>
                    <a:pt x="66" y="66"/>
                  </a:lnTo>
                  <a:lnTo>
                    <a:pt x="64" y="54"/>
                  </a:lnTo>
                  <a:lnTo>
                    <a:pt x="62" y="46"/>
                  </a:lnTo>
                  <a:lnTo>
                    <a:pt x="58" y="38"/>
                  </a:lnTo>
                  <a:lnTo>
                    <a:pt x="50" y="32"/>
                  </a:lnTo>
                  <a:lnTo>
                    <a:pt x="42" y="28"/>
                  </a:lnTo>
                  <a:lnTo>
                    <a:pt x="34" y="26"/>
                  </a:lnTo>
                  <a:lnTo>
                    <a:pt x="28" y="28"/>
                  </a:lnTo>
                  <a:lnTo>
                    <a:pt x="22" y="30"/>
                  </a:lnTo>
                  <a:lnTo>
                    <a:pt x="16" y="32"/>
                  </a:lnTo>
                  <a:lnTo>
                    <a:pt x="12" y="38"/>
                  </a:lnTo>
                  <a:lnTo>
                    <a:pt x="12" y="28"/>
                  </a:lnTo>
                  <a:lnTo>
                    <a:pt x="0" y="28"/>
                  </a:lnTo>
                  <a:lnTo>
                    <a:pt x="0" y="132"/>
                  </a:lnTo>
                  <a:lnTo>
                    <a:pt x="14" y="132"/>
                  </a:lnTo>
                  <a:close/>
                  <a:moveTo>
                    <a:pt x="18" y="44"/>
                  </a:moveTo>
                  <a:lnTo>
                    <a:pt x="18" y="44"/>
                  </a:lnTo>
                  <a:lnTo>
                    <a:pt x="24" y="38"/>
                  </a:lnTo>
                  <a:lnTo>
                    <a:pt x="32" y="36"/>
                  </a:lnTo>
                  <a:lnTo>
                    <a:pt x="40" y="38"/>
                  </a:lnTo>
                  <a:lnTo>
                    <a:pt x="46" y="44"/>
                  </a:lnTo>
                  <a:lnTo>
                    <a:pt x="52" y="52"/>
                  </a:lnTo>
                  <a:lnTo>
                    <a:pt x="52" y="64"/>
                  </a:lnTo>
                  <a:lnTo>
                    <a:pt x="52" y="78"/>
                  </a:lnTo>
                  <a:lnTo>
                    <a:pt x="46" y="88"/>
                  </a:lnTo>
                  <a:lnTo>
                    <a:pt x="40" y="92"/>
                  </a:lnTo>
                  <a:lnTo>
                    <a:pt x="32" y="94"/>
                  </a:lnTo>
                  <a:lnTo>
                    <a:pt x="24" y="92"/>
                  </a:lnTo>
                  <a:lnTo>
                    <a:pt x="18" y="88"/>
                  </a:lnTo>
                  <a:lnTo>
                    <a:pt x="14" y="78"/>
                  </a:lnTo>
                  <a:lnTo>
                    <a:pt x="12" y="66"/>
                  </a:lnTo>
                  <a:lnTo>
                    <a:pt x="14" y="54"/>
                  </a:lnTo>
                  <a:lnTo>
                    <a:pt x="18" y="44"/>
                  </a:lnTo>
                  <a:close/>
                  <a:moveTo>
                    <a:pt x="94" y="102"/>
                  </a:moveTo>
                  <a:lnTo>
                    <a:pt x="94" y="64"/>
                  </a:lnTo>
                  <a:lnTo>
                    <a:pt x="96" y="50"/>
                  </a:lnTo>
                  <a:lnTo>
                    <a:pt x="98" y="46"/>
                  </a:lnTo>
                  <a:lnTo>
                    <a:pt x="100" y="42"/>
                  </a:lnTo>
                  <a:lnTo>
                    <a:pt x="104" y="40"/>
                  </a:lnTo>
                  <a:lnTo>
                    <a:pt x="108" y="40"/>
                  </a:lnTo>
                  <a:lnTo>
                    <a:pt x="112" y="40"/>
                  </a:lnTo>
                  <a:lnTo>
                    <a:pt x="116" y="42"/>
                  </a:lnTo>
                  <a:lnTo>
                    <a:pt x="122" y="30"/>
                  </a:lnTo>
                  <a:lnTo>
                    <a:pt x="114" y="28"/>
                  </a:lnTo>
                  <a:lnTo>
                    <a:pt x="108" y="26"/>
                  </a:lnTo>
                  <a:lnTo>
                    <a:pt x="104" y="28"/>
                  </a:lnTo>
                  <a:lnTo>
                    <a:pt x="100" y="30"/>
                  </a:lnTo>
                  <a:lnTo>
                    <a:pt x="96" y="34"/>
                  </a:lnTo>
                  <a:lnTo>
                    <a:pt x="92" y="40"/>
                  </a:lnTo>
                  <a:lnTo>
                    <a:pt x="92" y="28"/>
                  </a:lnTo>
                  <a:lnTo>
                    <a:pt x="80" y="28"/>
                  </a:lnTo>
                  <a:lnTo>
                    <a:pt x="80" y="102"/>
                  </a:lnTo>
                  <a:lnTo>
                    <a:pt x="94" y="102"/>
                  </a:lnTo>
                  <a:close/>
                  <a:moveTo>
                    <a:pt x="134" y="94"/>
                  </a:moveTo>
                  <a:lnTo>
                    <a:pt x="134" y="94"/>
                  </a:lnTo>
                  <a:lnTo>
                    <a:pt x="138" y="98"/>
                  </a:lnTo>
                  <a:lnTo>
                    <a:pt x="144" y="102"/>
                  </a:lnTo>
                  <a:lnTo>
                    <a:pt x="152" y="104"/>
                  </a:lnTo>
                  <a:lnTo>
                    <a:pt x="158" y="104"/>
                  </a:lnTo>
                  <a:lnTo>
                    <a:pt x="168" y="104"/>
                  </a:lnTo>
                  <a:lnTo>
                    <a:pt x="178" y="100"/>
                  </a:lnTo>
                  <a:lnTo>
                    <a:pt x="184" y="94"/>
                  </a:lnTo>
                  <a:lnTo>
                    <a:pt x="190" y="88"/>
                  </a:lnTo>
                  <a:lnTo>
                    <a:pt x="192" y="78"/>
                  </a:lnTo>
                  <a:lnTo>
                    <a:pt x="194" y="64"/>
                  </a:lnTo>
                  <a:lnTo>
                    <a:pt x="194" y="56"/>
                  </a:lnTo>
                  <a:lnTo>
                    <a:pt x="192" y="48"/>
                  </a:lnTo>
                  <a:lnTo>
                    <a:pt x="188" y="42"/>
                  </a:lnTo>
                  <a:lnTo>
                    <a:pt x="184" y="36"/>
                  </a:lnTo>
                  <a:lnTo>
                    <a:pt x="178" y="32"/>
                  </a:lnTo>
                  <a:lnTo>
                    <a:pt x="172" y="30"/>
                  </a:lnTo>
                  <a:lnTo>
                    <a:pt x="166" y="28"/>
                  </a:lnTo>
                  <a:lnTo>
                    <a:pt x="158" y="26"/>
                  </a:lnTo>
                  <a:lnTo>
                    <a:pt x="146" y="28"/>
                  </a:lnTo>
                  <a:lnTo>
                    <a:pt x="136" y="34"/>
                  </a:lnTo>
                  <a:lnTo>
                    <a:pt x="130" y="40"/>
                  </a:lnTo>
                  <a:lnTo>
                    <a:pt x="126" y="48"/>
                  </a:lnTo>
                  <a:lnTo>
                    <a:pt x="124" y="56"/>
                  </a:lnTo>
                  <a:lnTo>
                    <a:pt x="124" y="66"/>
                  </a:lnTo>
                  <a:lnTo>
                    <a:pt x="124" y="74"/>
                  </a:lnTo>
                  <a:lnTo>
                    <a:pt x="126" y="82"/>
                  </a:lnTo>
                  <a:lnTo>
                    <a:pt x="130" y="88"/>
                  </a:lnTo>
                  <a:lnTo>
                    <a:pt x="134" y="94"/>
                  </a:lnTo>
                  <a:close/>
                  <a:moveTo>
                    <a:pt x="144" y="44"/>
                  </a:moveTo>
                  <a:lnTo>
                    <a:pt x="144" y="44"/>
                  </a:lnTo>
                  <a:lnTo>
                    <a:pt x="150" y="38"/>
                  </a:lnTo>
                  <a:lnTo>
                    <a:pt x="158" y="38"/>
                  </a:lnTo>
                  <a:lnTo>
                    <a:pt x="168" y="38"/>
                  </a:lnTo>
                  <a:lnTo>
                    <a:pt x="174" y="44"/>
                  </a:lnTo>
                  <a:lnTo>
                    <a:pt x="180" y="54"/>
                  </a:lnTo>
                  <a:lnTo>
                    <a:pt x="180" y="66"/>
                  </a:lnTo>
                  <a:lnTo>
                    <a:pt x="180" y="78"/>
                  </a:lnTo>
                  <a:lnTo>
                    <a:pt x="174" y="88"/>
                  </a:lnTo>
                  <a:lnTo>
                    <a:pt x="168" y="92"/>
                  </a:lnTo>
                  <a:lnTo>
                    <a:pt x="158" y="94"/>
                  </a:lnTo>
                  <a:lnTo>
                    <a:pt x="150" y="92"/>
                  </a:lnTo>
                  <a:lnTo>
                    <a:pt x="144" y="88"/>
                  </a:lnTo>
                  <a:lnTo>
                    <a:pt x="138" y="78"/>
                  </a:lnTo>
                  <a:lnTo>
                    <a:pt x="136" y="66"/>
                  </a:lnTo>
                  <a:lnTo>
                    <a:pt x="138" y="54"/>
                  </a:lnTo>
                  <a:lnTo>
                    <a:pt x="144" y="44"/>
                  </a:lnTo>
                  <a:close/>
                  <a:moveTo>
                    <a:pt x="268" y="102"/>
                  </a:moveTo>
                  <a:lnTo>
                    <a:pt x="268" y="0"/>
                  </a:lnTo>
                  <a:lnTo>
                    <a:pt x="256" y="0"/>
                  </a:lnTo>
                  <a:lnTo>
                    <a:pt x="256" y="36"/>
                  </a:lnTo>
                  <a:lnTo>
                    <a:pt x="252" y="32"/>
                  </a:lnTo>
                  <a:lnTo>
                    <a:pt x="248" y="30"/>
                  </a:lnTo>
                  <a:lnTo>
                    <a:pt x="242" y="28"/>
                  </a:lnTo>
                  <a:lnTo>
                    <a:pt x="236" y="26"/>
                  </a:lnTo>
                  <a:lnTo>
                    <a:pt x="226" y="28"/>
                  </a:lnTo>
                  <a:lnTo>
                    <a:pt x="220" y="32"/>
                  </a:lnTo>
                  <a:lnTo>
                    <a:pt x="212" y="38"/>
                  </a:lnTo>
                  <a:lnTo>
                    <a:pt x="208" y="46"/>
                  </a:lnTo>
                  <a:lnTo>
                    <a:pt x="206" y="54"/>
                  </a:lnTo>
                  <a:lnTo>
                    <a:pt x="204" y="66"/>
                  </a:lnTo>
                  <a:lnTo>
                    <a:pt x="206" y="76"/>
                  </a:lnTo>
                  <a:lnTo>
                    <a:pt x="208" y="86"/>
                  </a:lnTo>
                  <a:lnTo>
                    <a:pt x="214" y="94"/>
                  </a:lnTo>
                  <a:lnTo>
                    <a:pt x="220" y="100"/>
                  </a:lnTo>
                  <a:lnTo>
                    <a:pt x="228" y="104"/>
                  </a:lnTo>
                  <a:lnTo>
                    <a:pt x="236" y="104"/>
                  </a:lnTo>
                  <a:lnTo>
                    <a:pt x="242" y="104"/>
                  </a:lnTo>
                  <a:lnTo>
                    <a:pt x="248" y="102"/>
                  </a:lnTo>
                  <a:lnTo>
                    <a:pt x="254" y="98"/>
                  </a:lnTo>
                  <a:lnTo>
                    <a:pt x="258" y="94"/>
                  </a:lnTo>
                  <a:lnTo>
                    <a:pt x="258" y="102"/>
                  </a:lnTo>
                  <a:lnTo>
                    <a:pt x="268" y="102"/>
                  </a:lnTo>
                  <a:close/>
                  <a:moveTo>
                    <a:pt x="222" y="44"/>
                  </a:moveTo>
                  <a:lnTo>
                    <a:pt x="222" y="44"/>
                  </a:lnTo>
                  <a:lnTo>
                    <a:pt x="230" y="38"/>
                  </a:lnTo>
                  <a:lnTo>
                    <a:pt x="236" y="38"/>
                  </a:lnTo>
                  <a:lnTo>
                    <a:pt x="244" y="38"/>
                  </a:lnTo>
                  <a:lnTo>
                    <a:pt x="252" y="44"/>
                  </a:lnTo>
                  <a:lnTo>
                    <a:pt x="256" y="54"/>
                  </a:lnTo>
                  <a:lnTo>
                    <a:pt x="258" y="66"/>
                  </a:lnTo>
                  <a:lnTo>
                    <a:pt x="256" y="78"/>
                  </a:lnTo>
                  <a:lnTo>
                    <a:pt x="252" y="88"/>
                  </a:lnTo>
                  <a:lnTo>
                    <a:pt x="246" y="92"/>
                  </a:lnTo>
                  <a:lnTo>
                    <a:pt x="238" y="94"/>
                  </a:lnTo>
                  <a:lnTo>
                    <a:pt x="230" y="92"/>
                  </a:lnTo>
                  <a:lnTo>
                    <a:pt x="224" y="88"/>
                  </a:lnTo>
                  <a:lnTo>
                    <a:pt x="218" y="78"/>
                  </a:lnTo>
                  <a:lnTo>
                    <a:pt x="218" y="66"/>
                  </a:lnTo>
                  <a:lnTo>
                    <a:pt x="218" y="52"/>
                  </a:lnTo>
                  <a:lnTo>
                    <a:pt x="222" y="44"/>
                  </a:lnTo>
                  <a:close/>
                  <a:moveTo>
                    <a:pt x="350" y="102"/>
                  </a:moveTo>
                  <a:lnTo>
                    <a:pt x="350" y="28"/>
                  </a:lnTo>
                  <a:lnTo>
                    <a:pt x="336" y="28"/>
                  </a:lnTo>
                  <a:lnTo>
                    <a:pt x="336" y="68"/>
                  </a:lnTo>
                  <a:lnTo>
                    <a:pt x="336" y="76"/>
                  </a:lnTo>
                  <a:lnTo>
                    <a:pt x="334" y="82"/>
                  </a:lnTo>
                  <a:lnTo>
                    <a:pt x="332" y="88"/>
                  </a:lnTo>
                  <a:lnTo>
                    <a:pt x="328" y="90"/>
                  </a:lnTo>
                  <a:lnTo>
                    <a:pt x="322" y="92"/>
                  </a:lnTo>
                  <a:lnTo>
                    <a:pt x="316" y="94"/>
                  </a:lnTo>
                  <a:lnTo>
                    <a:pt x="312" y="92"/>
                  </a:lnTo>
                  <a:lnTo>
                    <a:pt x="308" y="90"/>
                  </a:lnTo>
                  <a:lnTo>
                    <a:pt x="304" y="88"/>
                  </a:lnTo>
                  <a:lnTo>
                    <a:pt x="302" y="84"/>
                  </a:lnTo>
                  <a:lnTo>
                    <a:pt x="302" y="70"/>
                  </a:lnTo>
                  <a:lnTo>
                    <a:pt x="302" y="28"/>
                  </a:lnTo>
                  <a:lnTo>
                    <a:pt x="288" y="28"/>
                  </a:lnTo>
                  <a:lnTo>
                    <a:pt x="288" y="74"/>
                  </a:lnTo>
                  <a:lnTo>
                    <a:pt x="290" y="86"/>
                  </a:lnTo>
                  <a:lnTo>
                    <a:pt x="294" y="96"/>
                  </a:lnTo>
                  <a:lnTo>
                    <a:pt x="296" y="100"/>
                  </a:lnTo>
                  <a:lnTo>
                    <a:pt x="302" y="102"/>
                  </a:lnTo>
                  <a:lnTo>
                    <a:pt x="308" y="104"/>
                  </a:lnTo>
                  <a:lnTo>
                    <a:pt x="314" y="104"/>
                  </a:lnTo>
                  <a:lnTo>
                    <a:pt x="322" y="104"/>
                  </a:lnTo>
                  <a:lnTo>
                    <a:pt x="328" y="102"/>
                  </a:lnTo>
                  <a:lnTo>
                    <a:pt x="334" y="98"/>
                  </a:lnTo>
                  <a:lnTo>
                    <a:pt x="338" y="92"/>
                  </a:lnTo>
                  <a:lnTo>
                    <a:pt x="338" y="102"/>
                  </a:lnTo>
                  <a:lnTo>
                    <a:pt x="350" y="102"/>
                  </a:lnTo>
                  <a:close/>
                  <a:moveTo>
                    <a:pt x="412" y="90"/>
                  </a:moveTo>
                  <a:lnTo>
                    <a:pt x="412" y="90"/>
                  </a:lnTo>
                  <a:lnTo>
                    <a:pt x="406" y="94"/>
                  </a:lnTo>
                  <a:lnTo>
                    <a:pt x="398" y="94"/>
                  </a:lnTo>
                  <a:lnTo>
                    <a:pt x="390" y="92"/>
                  </a:lnTo>
                  <a:lnTo>
                    <a:pt x="384" y="88"/>
                  </a:lnTo>
                  <a:lnTo>
                    <a:pt x="380" y="78"/>
                  </a:lnTo>
                  <a:lnTo>
                    <a:pt x="378" y="66"/>
                  </a:lnTo>
                  <a:lnTo>
                    <a:pt x="380" y="52"/>
                  </a:lnTo>
                  <a:lnTo>
                    <a:pt x="384" y="44"/>
                  </a:lnTo>
                  <a:lnTo>
                    <a:pt x="392" y="38"/>
                  </a:lnTo>
                  <a:lnTo>
                    <a:pt x="400" y="36"/>
                  </a:lnTo>
                  <a:lnTo>
                    <a:pt x="406" y="38"/>
                  </a:lnTo>
                  <a:lnTo>
                    <a:pt x="410" y="40"/>
                  </a:lnTo>
                  <a:lnTo>
                    <a:pt x="414" y="46"/>
                  </a:lnTo>
                  <a:lnTo>
                    <a:pt x="416" y="52"/>
                  </a:lnTo>
                  <a:lnTo>
                    <a:pt x="428" y="50"/>
                  </a:lnTo>
                  <a:lnTo>
                    <a:pt x="426" y="40"/>
                  </a:lnTo>
                  <a:lnTo>
                    <a:pt x="418" y="32"/>
                  </a:lnTo>
                  <a:lnTo>
                    <a:pt x="410" y="28"/>
                  </a:lnTo>
                  <a:lnTo>
                    <a:pt x="400" y="26"/>
                  </a:lnTo>
                  <a:lnTo>
                    <a:pt x="390" y="28"/>
                  </a:lnTo>
                  <a:lnTo>
                    <a:pt x="382" y="32"/>
                  </a:lnTo>
                  <a:lnTo>
                    <a:pt x="374" y="36"/>
                  </a:lnTo>
                  <a:lnTo>
                    <a:pt x="370" y="44"/>
                  </a:lnTo>
                  <a:lnTo>
                    <a:pt x="366" y="54"/>
                  </a:lnTo>
                  <a:lnTo>
                    <a:pt x="366" y="66"/>
                  </a:lnTo>
                  <a:lnTo>
                    <a:pt x="366" y="74"/>
                  </a:lnTo>
                  <a:lnTo>
                    <a:pt x="368" y="82"/>
                  </a:lnTo>
                  <a:lnTo>
                    <a:pt x="370" y="90"/>
                  </a:lnTo>
                  <a:lnTo>
                    <a:pt x="374" y="94"/>
                  </a:lnTo>
                  <a:lnTo>
                    <a:pt x="380" y="98"/>
                  </a:lnTo>
                  <a:lnTo>
                    <a:pt x="386" y="102"/>
                  </a:lnTo>
                  <a:lnTo>
                    <a:pt x="392" y="104"/>
                  </a:lnTo>
                  <a:lnTo>
                    <a:pt x="400" y="104"/>
                  </a:lnTo>
                  <a:lnTo>
                    <a:pt x="410" y="102"/>
                  </a:lnTo>
                  <a:lnTo>
                    <a:pt x="420" y="98"/>
                  </a:lnTo>
                  <a:lnTo>
                    <a:pt x="426" y="88"/>
                  </a:lnTo>
                  <a:lnTo>
                    <a:pt x="430" y="78"/>
                  </a:lnTo>
                  <a:lnTo>
                    <a:pt x="418" y="76"/>
                  </a:lnTo>
                  <a:lnTo>
                    <a:pt x="416" y="84"/>
                  </a:lnTo>
                  <a:lnTo>
                    <a:pt x="412" y="90"/>
                  </a:lnTo>
                  <a:close/>
                  <a:moveTo>
                    <a:pt x="462" y="92"/>
                  </a:moveTo>
                  <a:lnTo>
                    <a:pt x="462" y="92"/>
                  </a:lnTo>
                  <a:lnTo>
                    <a:pt x="458" y="92"/>
                  </a:lnTo>
                  <a:lnTo>
                    <a:pt x="456" y="88"/>
                  </a:lnTo>
                  <a:lnTo>
                    <a:pt x="456" y="82"/>
                  </a:lnTo>
                  <a:lnTo>
                    <a:pt x="456" y="38"/>
                  </a:lnTo>
                  <a:lnTo>
                    <a:pt x="468" y="38"/>
                  </a:lnTo>
                  <a:lnTo>
                    <a:pt x="468" y="28"/>
                  </a:lnTo>
                  <a:lnTo>
                    <a:pt x="456" y="28"/>
                  </a:lnTo>
                  <a:lnTo>
                    <a:pt x="456" y="2"/>
                  </a:lnTo>
                  <a:lnTo>
                    <a:pt x="444" y="10"/>
                  </a:lnTo>
                  <a:lnTo>
                    <a:pt x="444" y="28"/>
                  </a:lnTo>
                  <a:lnTo>
                    <a:pt x="434" y="28"/>
                  </a:lnTo>
                  <a:lnTo>
                    <a:pt x="434" y="38"/>
                  </a:lnTo>
                  <a:lnTo>
                    <a:pt x="444" y="38"/>
                  </a:lnTo>
                  <a:lnTo>
                    <a:pt x="444" y="82"/>
                  </a:lnTo>
                  <a:lnTo>
                    <a:pt x="444" y="96"/>
                  </a:lnTo>
                  <a:lnTo>
                    <a:pt x="446" y="100"/>
                  </a:lnTo>
                  <a:lnTo>
                    <a:pt x="450" y="102"/>
                  </a:lnTo>
                  <a:lnTo>
                    <a:pt x="454" y="104"/>
                  </a:lnTo>
                  <a:lnTo>
                    <a:pt x="460" y="104"/>
                  </a:lnTo>
                  <a:lnTo>
                    <a:pt x="470" y="102"/>
                  </a:lnTo>
                  <a:lnTo>
                    <a:pt x="468" y="92"/>
                  </a:lnTo>
                  <a:lnTo>
                    <a:pt x="462" y="92"/>
                  </a:lnTo>
                  <a:close/>
                  <a:moveTo>
                    <a:pt x="542" y="92"/>
                  </a:moveTo>
                  <a:lnTo>
                    <a:pt x="542" y="92"/>
                  </a:lnTo>
                  <a:lnTo>
                    <a:pt x="538" y="92"/>
                  </a:lnTo>
                  <a:lnTo>
                    <a:pt x="536" y="88"/>
                  </a:lnTo>
                  <a:lnTo>
                    <a:pt x="536" y="82"/>
                  </a:lnTo>
                  <a:lnTo>
                    <a:pt x="536" y="38"/>
                  </a:lnTo>
                  <a:lnTo>
                    <a:pt x="548" y="38"/>
                  </a:lnTo>
                  <a:lnTo>
                    <a:pt x="548" y="28"/>
                  </a:lnTo>
                  <a:lnTo>
                    <a:pt x="536" y="28"/>
                  </a:lnTo>
                  <a:lnTo>
                    <a:pt x="536" y="2"/>
                  </a:lnTo>
                  <a:lnTo>
                    <a:pt x="524" y="10"/>
                  </a:lnTo>
                  <a:lnTo>
                    <a:pt x="524" y="28"/>
                  </a:lnTo>
                  <a:lnTo>
                    <a:pt x="514" y="28"/>
                  </a:lnTo>
                  <a:lnTo>
                    <a:pt x="514" y="38"/>
                  </a:lnTo>
                  <a:lnTo>
                    <a:pt x="524" y="38"/>
                  </a:lnTo>
                  <a:lnTo>
                    <a:pt x="524" y="82"/>
                  </a:lnTo>
                  <a:lnTo>
                    <a:pt x="524" y="96"/>
                  </a:lnTo>
                  <a:lnTo>
                    <a:pt x="526" y="100"/>
                  </a:lnTo>
                  <a:lnTo>
                    <a:pt x="530" y="102"/>
                  </a:lnTo>
                  <a:lnTo>
                    <a:pt x="534" y="104"/>
                  </a:lnTo>
                  <a:lnTo>
                    <a:pt x="540" y="104"/>
                  </a:lnTo>
                  <a:lnTo>
                    <a:pt x="550" y="102"/>
                  </a:lnTo>
                  <a:lnTo>
                    <a:pt x="548" y="92"/>
                  </a:lnTo>
                  <a:lnTo>
                    <a:pt x="542" y="92"/>
                  </a:lnTo>
                  <a:close/>
                  <a:moveTo>
                    <a:pt x="612" y="102"/>
                  </a:moveTo>
                  <a:lnTo>
                    <a:pt x="626" y="102"/>
                  </a:lnTo>
                  <a:lnTo>
                    <a:pt x="622" y="94"/>
                  </a:lnTo>
                  <a:lnTo>
                    <a:pt x="622" y="72"/>
                  </a:lnTo>
                  <a:lnTo>
                    <a:pt x="622" y="54"/>
                  </a:lnTo>
                  <a:lnTo>
                    <a:pt x="620" y="44"/>
                  </a:lnTo>
                  <a:lnTo>
                    <a:pt x="618" y="34"/>
                  </a:lnTo>
                  <a:lnTo>
                    <a:pt x="614" y="32"/>
                  </a:lnTo>
                  <a:lnTo>
                    <a:pt x="608" y="28"/>
                  </a:lnTo>
                  <a:lnTo>
                    <a:pt x="602" y="28"/>
                  </a:lnTo>
                  <a:lnTo>
                    <a:pt x="592" y="26"/>
                  </a:lnTo>
                  <a:lnTo>
                    <a:pt x="584" y="28"/>
                  </a:lnTo>
                  <a:lnTo>
                    <a:pt x="576" y="30"/>
                  </a:lnTo>
                  <a:lnTo>
                    <a:pt x="570" y="32"/>
                  </a:lnTo>
                  <a:lnTo>
                    <a:pt x="564" y="36"/>
                  </a:lnTo>
                  <a:lnTo>
                    <a:pt x="562" y="42"/>
                  </a:lnTo>
                  <a:lnTo>
                    <a:pt x="558" y="50"/>
                  </a:lnTo>
                  <a:lnTo>
                    <a:pt x="572" y="52"/>
                  </a:lnTo>
                  <a:lnTo>
                    <a:pt x="574" y="44"/>
                  </a:lnTo>
                  <a:lnTo>
                    <a:pt x="578" y="40"/>
                  </a:lnTo>
                  <a:lnTo>
                    <a:pt x="582" y="38"/>
                  </a:lnTo>
                  <a:lnTo>
                    <a:pt x="590" y="38"/>
                  </a:lnTo>
                  <a:lnTo>
                    <a:pt x="600" y="38"/>
                  </a:lnTo>
                  <a:lnTo>
                    <a:pt x="606" y="42"/>
                  </a:lnTo>
                  <a:lnTo>
                    <a:pt x="608" y="46"/>
                  </a:lnTo>
                  <a:lnTo>
                    <a:pt x="608" y="52"/>
                  </a:lnTo>
                  <a:lnTo>
                    <a:pt x="608" y="56"/>
                  </a:lnTo>
                  <a:lnTo>
                    <a:pt x="586" y="60"/>
                  </a:lnTo>
                  <a:lnTo>
                    <a:pt x="574" y="62"/>
                  </a:lnTo>
                  <a:lnTo>
                    <a:pt x="566" y="66"/>
                  </a:lnTo>
                  <a:lnTo>
                    <a:pt x="560" y="74"/>
                  </a:lnTo>
                  <a:lnTo>
                    <a:pt x="558" y="78"/>
                  </a:lnTo>
                  <a:lnTo>
                    <a:pt x="556" y="84"/>
                  </a:lnTo>
                  <a:lnTo>
                    <a:pt x="558" y="92"/>
                  </a:lnTo>
                  <a:lnTo>
                    <a:pt x="564" y="98"/>
                  </a:lnTo>
                  <a:lnTo>
                    <a:pt x="572" y="104"/>
                  </a:lnTo>
                  <a:lnTo>
                    <a:pt x="582" y="104"/>
                  </a:lnTo>
                  <a:lnTo>
                    <a:pt x="590" y="104"/>
                  </a:lnTo>
                  <a:lnTo>
                    <a:pt x="596" y="102"/>
                  </a:lnTo>
                  <a:lnTo>
                    <a:pt x="602" y="98"/>
                  </a:lnTo>
                  <a:lnTo>
                    <a:pt x="610" y="94"/>
                  </a:lnTo>
                  <a:lnTo>
                    <a:pt x="612" y="102"/>
                  </a:lnTo>
                  <a:close/>
                  <a:moveTo>
                    <a:pt x="608" y="70"/>
                  </a:moveTo>
                  <a:lnTo>
                    <a:pt x="608" y="70"/>
                  </a:lnTo>
                  <a:lnTo>
                    <a:pt x="608" y="78"/>
                  </a:lnTo>
                  <a:lnTo>
                    <a:pt x="606" y="82"/>
                  </a:lnTo>
                  <a:lnTo>
                    <a:pt x="604" y="88"/>
                  </a:lnTo>
                  <a:lnTo>
                    <a:pt x="598" y="92"/>
                  </a:lnTo>
                  <a:lnTo>
                    <a:pt x="592" y="94"/>
                  </a:lnTo>
                  <a:lnTo>
                    <a:pt x="586" y="94"/>
                  </a:lnTo>
                  <a:lnTo>
                    <a:pt x="578" y="94"/>
                  </a:lnTo>
                  <a:lnTo>
                    <a:pt x="574" y="92"/>
                  </a:lnTo>
                  <a:lnTo>
                    <a:pt x="572" y="88"/>
                  </a:lnTo>
                  <a:lnTo>
                    <a:pt x="570" y="82"/>
                  </a:lnTo>
                  <a:lnTo>
                    <a:pt x="572" y="76"/>
                  </a:lnTo>
                  <a:lnTo>
                    <a:pt x="578" y="72"/>
                  </a:lnTo>
                  <a:lnTo>
                    <a:pt x="588" y="70"/>
                  </a:lnTo>
                  <a:lnTo>
                    <a:pt x="608" y="66"/>
                  </a:lnTo>
                  <a:lnTo>
                    <a:pt x="608" y="70"/>
                  </a:lnTo>
                  <a:close/>
                  <a:moveTo>
                    <a:pt x="652" y="94"/>
                  </a:moveTo>
                  <a:lnTo>
                    <a:pt x="652" y="94"/>
                  </a:lnTo>
                  <a:lnTo>
                    <a:pt x="656" y="98"/>
                  </a:lnTo>
                  <a:lnTo>
                    <a:pt x="662" y="102"/>
                  </a:lnTo>
                  <a:lnTo>
                    <a:pt x="668" y="104"/>
                  </a:lnTo>
                  <a:lnTo>
                    <a:pt x="674" y="104"/>
                  </a:lnTo>
                  <a:lnTo>
                    <a:pt x="680" y="104"/>
                  </a:lnTo>
                  <a:lnTo>
                    <a:pt x="686" y="102"/>
                  </a:lnTo>
                  <a:lnTo>
                    <a:pt x="692" y="98"/>
                  </a:lnTo>
                  <a:lnTo>
                    <a:pt x="696" y="94"/>
                  </a:lnTo>
                  <a:lnTo>
                    <a:pt x="700" y="88"/>
                  </a:lnTo>
                  <a:lnTo>
                    <a:pt x="704" y="82"/>
                  </a:lnTo>
                  <a:lnTo>
                    <a:pt x="706" y="74"/>
                  </a:lnTo>
                  <a:lnTo>
                    <a:pt x="706" y="64"/>
                  </a:lnTo>
                  <a:lnTo>
                    <a:pt x="704" y="50"/>
                  </a:lnTo>
                  <a:lnTo>
                    <a:pt x="700" y="42"/>
                  </a:lnTo>
                  <a:lnTo>
                    <a:pt x="698" y="38"/>
                  </a:lnTo>
                  <a:lnTo>
                    <a:pt x="692" y="32"/>
                  </a:lnTo>
                  <a:lnTo>
                    <a:pt x="688" y="30"/>
                  </a:lnTo>
                  <a:lnTo>
                    <a:pt x="680" y="28"/>
                  </a:lnTo>
                  <a:lnTo>
                    <a:pt x="674" y="26"/>
                  </a:lnTo>
                  <a:lnTo>
                    <a:pt x="668" y="28"/>
                  </a:lnTo>
                  <a:lnTo>
                    <a:pt x="662" y="30"/>
                  </a:lnTo>
                  <a:lnTo>
                    <a:pt x="658" y="32"/>
                  </a:lnTo>
                  <a:lnTo>
                    <a:pt x="654" y="36"/>
                  </a:lnTo>
                  <a:lnTo>
                    <a:pt x="654" y="0"/>
                  </a:lnTo>
                  <a:lnTo>
                    <a:pt x="640" y="0"/>
                  </a:lnTo>
                  <a:lnTo>
                    <a:pt x="640" y="102"/>
                  </a:lnTo>
                  <a:lnTo>
                    <a:pt x="652" y="102"/>
                  </a:lnTo>
                  <a:lnTo>
                    <a:pt x="652" y="94"/>
                  </a:lnTo>
                  <a:close/>
                  <a:moveTo>
                    <a:pt x="658" y="44"/>
                  </a:moveTo>
                  <a:lnTo>
                    <a:pt x="658" y="44"/>
                  </a:lnTo>
                  <a:lnTo>
                    <a:pt x="666" y="38"/>
                  </a:lnTo>
                  <a:lnTo>
                    <a:pt x="672" y="36"/>
                  </a:lnTo>
                  <a:lnTo>
                    <a:pt x="680" y="38"/>
                  </a:lnTo>
                  <a:lnTo>
                    <a:pt x="686" y="44"/>
                  </a:lnTo>
                  <a:lnTo>
                    <a:pt x="692" y="52"/>
                  </a:lnTo>
                  <a:lnTo>
                    <a:pt x="692" y="66"/>
                  </a:lnTo>
                  <a:lnTo>
                    <a:pt x="692" y="78"/>
                  </a:lnTo>
                  <a:lnTo>
                    <a:pt x="686" y="86"/>
                  </a:lnTo>
                  <a:lnTo>
                    <a:pt x="680" y="92"/>
                  </a:lnTo>
                  <a:lnTo>
                    <a:pt x="672" y="94"/>
                  </a:lnTo>
                  <a:lnTo>
                    <a:pt x="668" y="94"/>
                  </a:lnTo>
                  <a:lnTo>
                    <a:pt x="664" y="92"/>
                  </a:lnTo>
                  <a:lnTo>
                    <a:pt x="660" y="88"/>
                  </a:lnTo>
                  <a:lnTo>
                    <a:pt x="656" y="84"/>
                  </a:lnTo>
                  <a:lnTo>
                    <a:pt x="654" y="76"/>
                  </a:lnTo>
                  <a:lnTo>
                    <a:pt x="652" y="66"/>
                  </a:lnTo>
                  <a:lnTo>
                    <a:pt x="654" y="52"/>
                  </a:lnTo>
                  <a:lnTo>
                    <a:pt x="658" y="44"/>
                  </a:lnTo>
                  <a:close/>
                  <a:moveTo>
                    <a:pt x="734" y="102"/>
                  </a:moveTo>
                  <a:lnTo>
                    <a:pt x="734" y="0"/>
                  </a:lnTo>
                  <a:lnTo>
                    <a:pt x="720" y="0"/>
                  </a:lnTo>
                  <a:lnTo>
                    <a:pt x="720" y="102"/>
                  </a:lnTo>
                  <a:lnTo>
                    <a:pt x="734" y="102"/>
                  </a:lnTo>
                  <a:close/>
                  <a:moveTo>
                    <a:pt x="796" y="90"/>
                  </a:moveTo>
                  <a:lnTo>
                    <a:pt x="796" y="90"/>
                  </a:lnTo>
                  <a:lnTo>
                    <a:pt x="790" y="94"/>
                  </a:lnTo>
                  <a:lnTo>
                    <a:pt x="784" y="94"/>
                  </a:lnTo>
                  <a:lnTo>
                    <a:pt x="776" y="92"/>
                  </a:lnTo>
                  <a:lnTo>
                    <a:pt x="768" y="88"/>
                  </a:lnTo>
                  <a:lnTo>
                    <a:pt x="764" y="80"/>
                  </a:lnTo>
                  <a:lnTo>
                    <a:pt x="762" y="68"/>
                  </a:lnTo>
                  <a:lnTo>
                    <a:pt x="818" y="68"/>
                  </a:lnTo>
                  <a:lnTo>
                    <a:pt x="818" y="66"/>
                  </a:lnTo>
                  <a:lnTo>
                    <a:pt x="818" y="56"/>
                  </a:lnTo>
                  <a:lnTo>
                    <a:pt x="816" y="50"/>
                  </a:lnTo>
                  <a:lnTo>
                    <a:pt x="812" y="42"/>
                  </a:lnTo>
                  <a:lnTo>
                    <a:pt x="808" y="36"/>
                  </a:lnTo>
                  <a:lnTo>
                    <a:pt x="804" y="32"/>
                  </a:lnTo>
                  <a:lnTo>
                    <a:pt x="798" y="30"/>
                  </a:lnTo>
                  <a:lnTo>
                    <a:pt x="790" y="28"/>
                  </a:lnTo>
                  <a:lnTo>
                    <a:pt x="784" y="26"/>
                  </a:lnTo>
                  <a:lnTo>
                    <a:pt x="776" y="28"/>
                  </a:lnTo>
                  <a:lnTo>
                    <a:pt x="770" y="30"/>
                  </a:lnTo>
                  <a:lnTo>
                    <a:pt x="764" y="32"/>
                  </a:lnTo>
                  <a:lnTo>
                    <a:pt x="758" y="36"/>
                  </a:lnTo>
                  <a:lnTo>
                    <a:pt x="754" y="42"/>
                  </a:lnTo>
                  <a:lnTo>
                    <a:pt x="752" y="50"/>
                  </a:lnTo>
                  <a:lnTo>
                    <a:pt x="750" y="58"/>
                  </a:lnTo>
                  <a:lnTo>
                    <a:pt x="748" y="66"/>
                  </a:lnTo>
                  <a:lnTo>
                    <a:pt x="750" y="74"/>
                  </a:lnTo>
                  <a:lnTo>
                    <a:pt x="752" y="82"/>
                  </a:lnTo>
                  <a:lnTo>
                    <a:pt x="754" y="88"/>
                  </a:lnTo>
                  <a:lnTo>
                    <a:pt x="758" y="94"/>
                  </a:lnTo>
                  <a:lnTo>
                    <a:pt x="764" y="98"/>
                  </a:lnTo>
                  <a:lnTo>
                    <a:pt x="770" y="102"/>
                  </a:lnTo>
                  <a:lnTo>
                    <a:pt x="776" y="104"/>
                  </a:lnTo>
                  <a:lnTo>
                    <a:pt x="784" y="104"/>
                  </a:lnTo>
                  <a:lnTo>
                    <a:pt x="796" y="102"/>
                  </a:lnTo>
                  <a:lnTo>
                    <a:pt x="806" y="98"/>
                  </a:lnTo>
                  <a:lnTo>
                    <a:pt x="812" y="90"/>
                  </a:lnTo>
                  <a:lnTo>
                    <a:pt x="818" y="80"/>
                  </a:lnTo>
                  <a:lnTo>
                    <a:pt x="804" y="78"/>
                  </a:lnTo>
                  <a:lnTo>
                    <a:pt x="800" y="86"/>
                  </a:lnTo>
                  <a:lnTo>
                    <a:pt x="796" y="90"/>
                  </a:lnTo>
                  <a:close/>
                  <a:moveTo>
                    <a:pt x="770" y="42"/>
                  </a:moveTo>
                  <a:lnTo>
                    <a:pt x="770" y="42"/>
                  </a:lnTo>
                  <a:lnTo>
                    <a:pt x="776" y="38"/>
                  </a:lnTo>
                  <a:lnTo>
                    <a:pt x="784" y="36"/>
                  </a:lnTo>
                  <a:lnTo>
                    <a:pt x="792" y="38"/>
                  </a:lnTo>
                  <a:lnTo>
                    <a:pt x="800" y="44"/>
                  </a:lnTo>
                  <a:lnTo>
                    <a:pt x="802" y="50"/>
                  </a:lnTo>
                  <a:lnTo>
                    <a:pt x="804" y="58"/>
                  </a:lnTo>
                  <a:lnTo>
                    <a:pt x="762" y="58"/>
                  </a:lnTo>
                  <a:lnTo>
                    <a:pt x="764" y="50"/>
                  </a:lnTo>
                  <a:lnTo>
                    <a:pt x="770" y="4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64" name="Freeform 228"/>
            <p:cNvSpPr>
              <a:spLocks/>
            </p:cNvSpPr>
            <p:nvPr/>
          </p:nvSpPr>
          <p:spPr bwMode="auto">
            <a:xfrm>
              <a:off x="2244" y="2384"/>
              <a:ext cx="52" cy="28"/>
            </a:xfrm>
            <a:custGeom>
              <a:avLst/>
              <a:gdLst>
                <a:gd name="T0" fmla="*/ 52 w 52"/>
                <a:gd name="T1" fmla="*/ 0 h 28"/>
                <a:gd name="T2" fmla="*/ 0 w 52"/>
                <a:gd name="T3" fmla="*/ 14 h 28"/>
                <a:gd name="T4" fmla="*/ 52 w 52"/>
                <a:gd name="T5" fmla="*/ 28 h 28"/>
                <a:gd name="T6" fmla="*/ 52 w 52"/>
                <a:gd name="T7" fmla="*/ 0 h 28"/>
                <a:gd name="T8" fmla="*/ 52 w 52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"/>
                <a:gd name="T16" fmla="*/ 0 h 28"/>
                <a:gd name="T17" fmla="*/ 52 w 52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" h="28">
                  <a:moveTo>
                    <a:pt x="52" y="0"/>
                  </a:moveTo>
                  <a:lnTo>
                    <a:pt x="0" y="14"/>
                  </a:lnTo>
                  <a:lnTo>
                    <a:pt x="52" y="28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65" name="Line 229"/>
            <p:cNvSpPr>
              <a:spLocks noChangeShapeType="1"/>
            </p:cNvSpPr>
            <p:nvPr/>
          </p:nvSpPr>
          <p:spPr bwMode="auto">
            <a:xfrm flipH="1">
              <a:off x="2286" y="2396"/>
              <a:ext cx="1168" cy="1"/>
            </a:xfrm>
            <a:prstGeom prst="line">
              <a:avLst/>
            </a:prstGeom>
            <a:noFill/>
            <a:ln w="508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66" name="Line 230"/>
            <p:cNvSpPr>
              <a:spLocks noChangeShapeType="1"/>
            </p:cNvSpPr>
            <p:nvPr/>
          </p:nvSpPr>
          <p:spPr bwMode="auto">
            <a:xfrm>
              <a:off x="3454" y="2396"/>
              <a:ext cx="1" cy="1"/>
            </a:xfrm>
            <a:prstGeom prst="line">
              <a:avLst/>
            </a:prstGeom>
            <a:noFill/>
            <a:ln w="508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67" name="Freeform 231"/>
            <p:cNvSpPr>
              <a:spLocks/>
            </p:cNvSpPr>
            <p:nvPr/>
          </p:nvSpPr>
          <p:spPr bwMode="auto">
            <a:xfrm>
              <a:off x="2116" y="2342"/>
              <a:ext cx="208" cy="112"/>
            </a:xfrm>
            <a:custGeom>
              <a:avLst/>
              <a:gdLst>
                <a:gd name="T0" fmla="*/ 208 w 208"/>
                <a:gd name="T1" fmla="*/ 0 h 112"/>
                <a:gd name="T2" fmla="*/ 0 w 208"/>
                <a:gd name="T3" fmla="*/ 56 h 112"/>
                <a:gd name="T4" fmla="*/ 208 w 208"/>
                <a:gd name="T5" fmla="*/ 112 h 112"/>
                <a:gd name="T6" fmla="*/ 208 w 208"/>
                <a:gd name="T7" fmla="*/ 0 h 112"/>
                <a:gd name="T8" fmla="*/ 208 w 208"/>
                <a:gd name="T9" fmla="*/ 0 h 1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8"/>
                <a:gd name="T16" fmla="*/ 0 h 112"/>
                <a:gd name="T17" fmla="*/ 208 w 208"/>
                <a:gd name="T18" fmla="*/ 112 h 1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8" h="112">
                  <a:moveTo>
                    <a:pt x="208" y="0"/>
                  </a:moveTo>
                  <a:lnTo>
                    <a:pt x="0" y="56"/>
                  </a:lnTo>
                  <a:lnTo>
                    <a:pt x="208" y="112"/>
                  </a:lnTo>
                  <a:lnTo>
                    <a:pt x="20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68" name="Freeform 232"/>
            <p:cNvSpPr>
              <a:spLocks noEditPoints="1"/>
            </p:cNvSpPr>
            <p:nvPr/>
          </p:nvSpPr>
          <p:spPr bwMode="auto">
            <a:xfrm>
              <a:off x="2718" y="2232"/>
              <a:ext cx="292" cy="132"/>
            </a:xfrm>
            <a:custGeom>
              <a:avLst/>
              <a:gdLst>
                <a:gd name="T0" fmla="*/ 12 w 292"/>
                <a:gd name="T1" fmla="*/ 96 h 132"/>
                <a:gd name="T2" fmla="*/ 26 w 292"/>
                <a:gd name="T3" fmla="*/ 104 h 132"/>
                <a:gd name="T4" fmla="*/ 40 w 292"/>
                <a:gd name="T5" fmla="*/ 104 h 132"/>
                <a:gd name="T6" fmla="*/ 56 w 292"/>
                <a:gd name="T7" fmla="*/ 94 h 132"/>
                <a:gd name="T8" fmla="*/ 64 w 292"/>
                <a:gd name="T9" fmla="*/ 76 h 132"/>
                <a:gd name="T10" fmla="*/ 64 w 292"/>
                <a:gd name="T11" fmla="*/ 56 h 132"/>
                <a:gd name="T12" fmla="*/ 56 w 292"/>
                <a:gd name="T13" fmla="*/ 38 h 132"/>
                <a:gd name="T14" fmla="*/ 42 w 292"/>
                <a:gd name="T15" fmla="*/ 28 h 132"/>
                <a:gd name="T16" fmla="*/ 26 w 292"/>
                <a:gd name="T17" fmla="*/ 28 h 132"/>
                <a:gd name="T18" fmla="*/ 16 w 292"/>
                <a:gd name="T19" fmla="*/ 34 h 132"/>
                <a:gd name="T20" fmla="*/ 0 w 292"/>
                <a:gd name="T21" fmla="*/ 30 h 132"/>
                <a:gd name="T22" fmla="*/ 12 w 292"/>
                <a:gd name="T23" fmla="*/ 132 h 132"/>
                <a:gd name="T24" fmla="*/ 24 w 292"/>
                <a:gd name="T25" fmla="*/ 40 h 132"/>
                <a:gd name="T26" fmla="*/ 40 w 292"/>
                <a:gd name="T27" fmla="*/ 40 h 132"/>
                <a:gd name="T28" fmla="*/ 50 w 292"/>
                <a:gd name="T29" fmla="*/ 54 h 132"/>
                <a:gd name="T30" fmla="*/ 50 w 292"/>
                <a:gd name="T31" fmla="*/ 80 h 132"/>
                <a:gd name="T32" fmla="*/ 38 w 292"/>
                <a:gd name="T33" fmla="*/ 94 h 132"/>
                <a:gd name="T34" fmla="*/ 24 w 292"/>
                <a:gd name="T35" fmla="*/ 94 h 132"/>
                <a:gd name="T36" fmla="*/ 12 w 292"/>
                <a:gd name="T37" fmla="*/ 80 h 132"/>
                <a:gd name="T38" fmla="*/ 12 w 292"/>
                <a:gd name="T39" fmla="*/ 54 h 132"/>
                <a:gd name="T40" fmla="*/ 92 w 292"/>
                <a:gd name="T41" fmla="*/ 16 h 132"/>
                <a:gd name="T42" fmla="*/ 80 w 292"/>
                <a:gd name="T43" fmla="*/ 16 h 132"/>
                <a:gd name="T44" fmla="*/ 92 w 292"/>
                <a:gd name="T45" fmla="*/ 104 h 132"/>
                <a:gd name="T46" fmla="*/ 80 w 292"/>
                <a:gd name="T47" fmla="*/ 104 h 132"/>
                <a:gd name="T48" fmla="*/ 144 w 292"/>
                <a:gd name="T49" fmla="*/ 104 h 132"/>
                <a:gd name="T50" fmla="*/ 142 w 292"/>
                <a:gd name="T51" fmla="*/ 74 h 132"/>
                <a:gd name="T52" fmla="*/ 138 w 292"/>
                <a:gd name="T53" fmla="*/ 90 h 132"/>
                <a:gd name="T54" fmla="*/ 104 w 292"/>
                <a:gd name="T55" fmla="*/ 30 h 132"/>
                <a:gd name="T56" fmla="*/ 144 w 292"/>
                <a:gd name="T57" fmla="*/ 104 h 132"/>
                <a:gd name="T58" fmla="*/ 194 w 292"/>
                <a:gd name="T59" fmla="*/ 100 h 132"/>
                <a:gd name="T60" fmla="*/ 214 w 292"/>
                <a:gd name="T61" fmla="*/ 106 h 132"/>
                <a:gd name="T62" fmla="*/ 232 w 292"/>
                <a:gd name="T63" fmla="*/ 102 h 132"/>
                <a:gd name="T64" fmla="*/ 244 w 292"/>
                <a:gd name="T65" fmla="*/ 88 h 132"/>
                <a:gd name="T66" fmla="*/ 248 w 292"/>
                <a:gd name="T67" fmla="*/ 66 h 132"/>
                <a:gd name="T68" fmla="*/ 246 w 292"/>
                <a:gd name="T69" fmla="*/ 50 h 132"/>
                <a:gd name="T70" fmla="*/ 240 w 292"/>
                <a:gd name="T71" fmla="*/ 38 h 132"/>
                <a:gd name="T72" fmla="*/ 222 w 292"/>
                <a:gd name="T73" fmla="*/ 28 h 132"/>
                <a:gd name="T74" fmla="*/ 202 w 292"/>
                <a:gd name="T75" fmla="*/ 30 h 132"/>
                <a:gd name="T76" fmla="*/ 186 w 292"/>
                <a:gd name="T77" fmla="*/ 42 h 132"/>
                <a:gd name="T78" fmla="*/ 178 w 292"/>
                <a:gd name="T79" fmla="*/ 66 h 132"/>
                <a:gd name="T80" fmla="*/ 182 w 292"/>
                <a:gd name="T81" fmla="*/ 84 h 132"/>
                <a:gd name="T82" fmla="*/ 188 w 292"/>
                <a:gd name="T83" fmla="*/ 96 h 132"/>
                <a:gd name="T84" fmla="*/ 206 w 292"/>
                <a:gd name="T85" fmla="*/ 40 h 132"/>
                <a:gd name="T86" fmla="*/ 222 w 292"/>
                <a:gd name="T87" fmla="*/ 40 h 132"/>
                <a:gd name="T88" fmla="*/ 234 w 292"/>
                <a:gd name="T89" fmla="*/ 54 h 132"/>
                <a:gd name="T90" fmla="*/ 234 w 292"/>
                <a:gd name="T91" fmla="*/ 80 h 132"/>
                <a:gd name="T92" fmla="*/ 222 w 292"/>
                <a:gd name="T93" fmla="*/ 94 h 132"/>
                <a:gd name="T94" fmla="*/ 206 w 292"/>
                <a:gd name="T95" fmla="*/ 94 h 132"/>
                <a:gd name="T96" fmla="*/ 194 w 292"/>
                <a:gd name="T97" fmla="*/ 80 h 132"/>
                <a:gd name="T98" fmla="*/ 194 w 292"/>
                <a:gd name="T99" fmla="*/ 54 h 132"/>
                <a:gd name="T100" fmla="*/ 286 w 292"/>
                <a:gd name="T101" fmla="*/ 94 h 132"/>
                <a:gd name="T102" fmla="*/ 282 w 292"/>
                <a:gd name="T103" fmla="*/ 92 h 132"/>
                <a:gd name="T104" fmla="*/ 278 w 292"/>
                <a:gd name="T105" fmla="*/ 82 h 132"/>
                <a:gd name="T106" fmla="*/ 292 w 292"/>
                <a:gd name="T107" fmla="*/ 30 h 132"/>
                <a:gd name="T108" fmla="*/ 266 w 292"/>
                <a:gd name="T109" fmla="*/ 10 h 132"/>
                <a:gd name="T110" fmla="*/ 256 w 292"/>
                <a:gd name="T111" fmla="*/ 40 h 132"/>
                <a:gd name="T112" fmla="*/ 266 w 292"/>
                <a:gd name="T113" fmla="*/ 82 h 132"/>
                <a:gd name="T114" fmla="*/ 270 w 292"/>
                <a:gd name="T115" fmla="*/ 100 h 132"/>
                <a:gd name="T116" fmla="*/ 278 w 292"/>
                <a:gd name="T117" fmla="*/ 104 h 132"/>
                <a:gd name="T118" fmla="*/ 292 w 292"/>
                <a:gd name="T119" fmla="*/ 104 h 132"/>
                <a:gd name="T120" fmla="*/ 286 w 292"/>
                <a:gd name="T121" fmla="*/ 94 h 1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92"/>
                <a:gd name="T184" fmla="*/ 0 h 132"/>
                <a:gd name="T185" fmla="*/ 292 w 292"/>
                <a:gd name="T186" fmla="*/ 132 h 13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92" h="132">
                  <a:moveTo>
                    <a:pt x="12" y="132"/>
                  </a:moveTo>
                  <a:lnTo>
                    <a:pt x="12" y="96"/>
                  </a:lnTo>
                  <a:lnTo>
                    <a:pt x="20" y="102"/>
                  </a:lnTo>
                  <a:lnTo>
                    <a:pt x="26" y="104"/>
                  </a:lnTo>
                  <a:lnTo>
                    <a:pt x="32" y="106"/>
                  </a:lnTo>
                  <a:lnTo>
                    <a:pt x="40" y="104"/>
                  </a:lnTo>
                  <a:lnTo>
                    <a:pt x="48" y="100"/>
                  </a:lnTo>
                  <a:lnTo>
                    <a:pt x="56" y="94"/>
                  </a:lnTo>
                  <a:lnTo>
                    <a:pt x="60" y="86"/>
                  </a:lnTo>
                  <a:lnTo>
                    <a:pt x="64" y="76"/>
                  </a:lnTo>
                  <a:lnTo>
                    <a:pt x="64" y="66"/>
                  </a:lnTo>
                  <a:lnTo>
                    <a:pt x="64" y="56"/>
                  </a:lnTo>
                  <a:lnTo>
                    <a:pt x="60" y="46"/>
                  </a:lnTo>
                  <a:lnTo>
                    <a:pt x="56" y="38"/>
                  </a:lnTo>
                  <a:lnTo>
                    <a:pt x="50" y="32"/>
                  </a:lnTo>
                  <a:lnTo>
                    <a:pt x="42" y="28"/>
                  </a:lnTo>
                  <a:lnTo>
                    <a:pt x="32" y="28"/>
                  </a:lnTo>
                  <a:lnTo>
                    <a:pt x="26" y="28"/>
                  </a:lnTo>
                  <a:lnTo>
                    <a:pt x="20" y="30"/>
                  </a:lnTo>
                  <a:lnTo>
                    <a:pt x="16" y="34"/>
                  </a:lnTo>
                  <a:lnTo>
                    <a:pt x="10" y="38"/>
                  </a:lnTo>
                  <a:lnTo>
                    <a:pt x="10" y="30"/>
                  </a:lnTo>
                  <a:lnTo>
                    <a:pt x="0" y="30"/>
                  </a:lnTo>
                  <a:lnTo>
                    <a:pt x="0" y="132"/>
                  </a:lnTo>
                  <a:lnTo>
                    <a:pt x="12" y="132"/>
                  </a:lnTo>
                  <a:close/>
                  <a:moveTo>
                    <a:pt x="18" y="46"/>
                  </a:moveTo>
                  <a:lnTo>
                    <a:pt x="18" y="46"/>
                  </a:lnTo>
                  <a:lnTo>
                    <a:pt x="24" y="40"/>
                  </a:lnTo>
                  <a:lnTo>
                    <a:pt x="32" y="38"/>
                  </a:lnTo>
                  <a:lnTo>
                    <a:pt x="40" y="40"/>
                  </a:lnTo>
                  <a:lnTo>
                    <a:pt x="46" y="44"/>
                  </a:lnTo>
                  <a:lnTo>
                    <a:pt x="50" y="54"/>
                  </a:lnTo>
                  <a:lnTo>
                    <a:pt x="52" y="66"/>
                  </a:lnTo>
                  <a:lnTo>
                    <a:pt x="50" y="80"/>
                  </a:lnTo>
                  <a:lnTo>
                    <a:pt x="46" y="88"/>
                  </a:lnTo>
                  <a:lnTo>
                    <a:pt x="38" y="94"/>
                  </a:lnTo>
                  <a:lnTo>
                    <a:pt x="30" y="96"/>
                  </a:lnTo>
                  <a:lnTo>
                    <a:pt x="24" y="94"/>
                  </a:lnTo>
                  <a:lnTo>
                    <a:pt x="16" y="88"/>
                  </a:lnTo>
                  <a:lnTo>
                    <a:pt x="12" y="80"/>
                  </a:lnTo>
                  <a:lnTo>
                    <a:pt x="10" y="68"/>
                  </a:lnTo>
                  <a:lnTo>
                    <a:pt x="12" y="54"/>
                  </a:lnTo>
                  <a:lnTo>
                    <a:pt x="18" y="46"/>
                  </a:lnTo>
                  <a:close/>
                  <a:moveTo>
                    <a:pt x="92" y="16"/>
                  </a:moveTo>
                  <a:lnTo>
                    <a:pt x="92" y="0"/>
                  </a:lnTo>
                  <a:lnTo>
                    <a:pt x="80" y="0"/>
                  </a:lnTo>
                  <a:lnTo>
                    <a:pt x="80" y="16"/>
                  </a:lnTo>
                  <a:lnTo>
                    <a:pt x="92" y="16"/>
                  </a:lnTo>
                  <a:close/>
                  <a:moveTo>
                    <a:pt x="92" y="104"/>
                  </a:moveTo>
                  <a:lnTo>
                    <a:pt x="92" y="30"/>
                  </a:lnTo>
                  <a:lnTo>
                    <a:pt x="80" y="30"/>
                  </a:lnTo>
                  <a:lnTo>
                    <a:pt x="80" y="104"/>
                  </a:lnTo>
                  <a:lnTo>
                    <a:pt x="92" y="104"/>
                  </a:lnTo>
                  <a:close/>
                  <a:moveTo>
                    <a:pt x="144" y="104"/>
                  </a:moveTo>
                  <a:lnTo>
                    <a:pt x="172" y="30"/>
                  </a:lnTo>
                  <a:lnTo>
                    <a:pt x="160" y="30"/>
                  </a:lnTo>
                  <a:lnTo>
                    <a:pt x="142" y="74"/>
                  </a:lnTo>
                  <a:lnTo>
                    <a:pt x="138" y="90"/>
                  </a:lnTo>
                  <a:lnTo>
                    <a:pt x="134" y="74"/>
                  </a:lnTo>
                  <a:lnTo>
                    <a:pt x="118" y="30"/>
                  </a:lnTo>
                  <a:lnTo>
                    <a:pt x="104" y="30"/>
                  </a:lnTo>
                  <a:lnTo>
                    <a:pt x="132" y="104"/>
                  </a:lnTo>
                  <a:lnTo>
                    <a:pt x="144" y="104"/>
                  </a:lnTo>
                  <a:close/>
                  <a:moveTo>
                    <a:pt x="188" y="96"/>
                  </a:moveTo>
                  <a:lnTo>
                    <a:pt x="188" y="96"/>
                  </a:lnTo>
                  <a:lnTo>
                    <a:pt x="194" y="100"/>
                  </a:lnTo>
                  <a:lnTo>
                    <a:pt x="200" y="104"/>
                  </a:lnTo>
                  <a:lnTo>
                    <a:pt x="206" y="104"/>
                  </a:lnTo>
                  <a:lnTo>
                    <a:pt x="214" y="106"/>
                  </a:lnTo>
                  <a:lnTo>
                    <a:pt x="224" y="104"/>
                  </a:lnTo>
                  <a:lnTo>
                    <a:pt x="232" y="102"/>
                  </a:lnTo>
                  <a:lnTo>
                    <a:pt x="240" y="96"/>
                  </a:lnTo>
                  <a:lnTo>
                    <a:pt x="244" y="88"/>
                  </a:lnTo>
                  <a:lnTo>
                    <a:pt x="248" y="78"/>
                  </a:lnTo>
                  <a:lnTo>
                    <a:pt x="248" y="66"/>
                  </a:lnTo>
                  <a:lnTo>
                    <a:pt x="248" y="58"/>
                  </a:lnTo>
                  <a:lnTo>
                    <a:pt x="246" y="50"/>
                  </a:lnTo>
                  <a:lnTo>
                    <a:pt x="244" y="44"/>
                  </a:lnTo>
                  <a:lnTo>
                    <a:pt x="240" y="38"/>
                  </a:lnTo>
                  <a:lnTo>
                    <a:pt x="234" y="34"/>
                  </a:lnTo>
                  <a:lnTo>
                    <a:pt x="228" y="30"/>
                  </a:lnTo>
                  <a:lnTo>
                    <a:pt x="222" y="28"/>
                  </a:lnTo>
                  <a:lnTo>
                    <a:pt x="214" y="28"/>
                  </a:lnTo>
                  <a:lnTo>
                    <a:pt x="202" y="30"/>
                  </a:lnTo>
                  <a:lnTo>
                    <a:pt x="190" y="36"/>
                  </a:lnTo>
                  <a:lnTo>
                    <a:pt x="186" y="42"/>
                  </a:lnTo>
                  <a:lnTo>
                    <a:pt x="182" y="48"/>
                  </a:lnTo>
                  <a:lnTo>
                    <a:pt x="180" y="56"/>
                  </a:lnTo>
                  <a:lnTo>
                    <a:pt x="178" y="66"/>
                  </a:lnTo>
                  <a:lnTo>
                    <a:pt x="180" y="76"/>
                  </a:lnTo>
                  <a:lnTo>
                    <a:pt x="182" y="84"/>
                  </a:lnTo>
                  <a:lnTo>
                    <a:pt x="184" y="90"/>
                  </a:lnTo>
                  <a:lnTo>
                    <a:pt x="188" y="96"/>
                  </a:lnTo>
                  <a:close/>
                  <a:moveTo>
                    <a:pt x="198" y="46"/>
                  </a:moveTo>
                  <a:lnTo>
                    <a:pt x="198" y="46"/>
                  </a:lnTo>
                  <a:lnTo>
                    <a:pt x="206" y="40"/>
                  </a:lnTo>
                  <a:lnTo>
                    <a:pt x="214" y="38"/>
                  </a:lnTo>
                  <a:lnTo>
                    <a:pt x="222" y="40"/>
                  </a:lnTo>
                  <a:lnTo>
                    <a:pt x="230" y="46"/>
                  </a:lnTo>
                  <a:lnTo>
                    <a:pt x="234" y="54"/>
                  </a:lnTo>
                  <a:lnTo>
                    <a:pt x="236" y="66"/>
                  </a:lnTo>
                  <a:lnTo>
                    <a:pt x="234" y="80"/>
                  </a:lnTo>
                  <a:lnTo>
                    <a:pt x="230" y="88"/>
                  </a:lnTo>
                  <a:lnTo>
                    <a:pt x="222" y="94"/>
                  </a:lnTo>
                  <a:lnTo>
                    <a:pt x="214" y="96"/>
                  </a:lnTo>
                  <a:lnTo>
                    <a:pt x="206" y="94"/>
                  </a:lnTo>
                  <a:lnTo>
                    <a:pt x="198" y="88"/>
                  </a:lnTo>
                  <a:lnTo>
                    <a:pt x="194" y="80"/>
                  </a:lnTo>
                  <a:lnTo>
                    <a:pt x="192" y="66"/>
                  </a:lnTo>
                  <a:lnTo>
                    <a:pt x="194" y="54"/>
                  </a:lnTo>
                  <a:lnTo>
                    <a:pt x="198" y="46"/>
                  </a:lnTo>
                  <a:close/>
                  <a:moveTo>
                    <a:pt x="286" y="94"/>
                  </a:moveTo>
                  <a:lnTo>
                    <a:pt x="286" y="94"/>
                  </a:lnTo>
                  <a:lnTo>
                    <a:pt x="282" y="92"/>
                  </a:lnTo>
                  <a:lnTo>
                    <a:pt x="280" y="90"/>
                  </a:lnTo>
                  <a:lnTo>
                    <a:pt x="278" y="82"/>
                  </a:lnTo>
                  <a:lnTo>
                    <a:pt x="278" y="40"/>
                  </a:lnTo>
                  <a:lnTo>
                    <a:pt x="292" y="40"/>
                  </a:lnTo>
                  <a:lnTo>
                    <a:pt x="292" y="30"/>
                  </a:lnTo>
                  <a:lnTo>
                    <a:pt x="278" y="30"/>
                  </a:lnTo>
                  <a:lnTo>
                    <a:pt x="278" y="4"/>
                  </a:lnTo>
                  <a:lnTo>
                    <a:pt x="266" y="10"/>
                  </a:lnTo>
                  <a:lnTo>
                    <a:pt x="266" y="30"/>
                  </a:lnTo>
                  <a:lnTo>
                    <a:pt x="256" y="30"/>
                  </a:lnTo>
                  <a:lnTo>
                    <a:pt x="256" y="40"/>
                  </a:lnTo>
                  <a:lnTo>
                    <a:pt x="266" y="40"/>
                  </a:lnTo>
                  <a:lnTo>
                    <a:pt x="266" y="82"/>
                  </a:lnTo>
                  <a:lnTo>
                    <a:pt x="268" y="98"/>
                  </a:lnTo>
                  <a:lnTo>
                    <a:pt x="270" y="100"/>
                  </a:lnTo>
                  <a:lnTo>
                    <a:pt x="272" y="102"/>
                  </a:lnTo>
                  <a:lnTo>
                    <a:pt x="278" y="104"/>
                  </a:lnTo>
                  <a:lnTo>
                    <a:pt x="284" y="104"/>
                  </a:lnTo>
                  <a:lnTo>
                    <a:pt x="292" y="104"/>
                  </a:lnTo>
                  <a:lnTo>
                    <a:pt x="292" y="92"/>
                  </a:lnTo>
                  <a:lnTo>
                    <a:pt x="286" y="9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69" name="Freeform 233"/>
            <p:cNvSpPr>
              <a:spLocks noEditPoints="1"/>
            </p:cNvSpPr>
            <p:nvPr/>
          </p:nvSpPr>
          <p:spPr bwMode="auto">
            <a:xfrm>
              <a:off x="2318" y="2802"/>
              <a:ext cx="896" cy="104"/>
            </a:xfrm>
            <a:custGeom>
              <a:avLst/>
              <a:gdLst>
                <a:gd name="T0" fmla="*/ 14 w 896"/>
                <a:gd name="T1" fmla="*/ 78 h 104"/>
                <a:gd name="T2" fmla="*/ 40 w 896"/>
                <a:gd name="T3" fmla="*/ 38 h 104"/>
                <a:gd name="T4" fmla="*/ 54 w 896"/>
                <a:gd name="T5" fmla="*/ 32 h 104"/>
                <a:gd name="T6" fmla="*/ 4 w 896"/>
                <a:gd name="T7" fmla="*/ 44 h 104"/>
                <a:gd name="T8" fmla="*/ 14 w 896"/>
                <a:gd name="T9" fmla="*/ 98 h 104"/>
                <a:gd name="T10" fmla="*/ 64 w 896"/>
                <a:gd name="T11" fmla="*/ 76 h 104"/>
                <a:gd name="T12" fmla="*/ 92 w 896"/>
                <a:gd name="T13" fmla="*/ 102 h 104"/>
                <a:gd name="T14" fmla="*/ 136 w 896"/>
                <a:gd name="T15" fmla="*/ 86 h 104"/>
                <a:gd name="T16" fmla="*/ 126 w 896"/>
                <a:gd name="T17" fmla="*/ 32 h 104"/>
                <a:gd name="T18" fmla="*/ 74 w 896"/>
                <a:gd name="T19" fmla="*/ 46 h 104"/>
                <a:gd name="T20" fmla="*/ 90 w 896"/>
                <a:gd name="T21" fmla="*/ 44 h 104"/>
                <a:gd name="T22" fmla="*/ 128 w 896"/>
                <a:gd name="T23" fmla="*/ 64 h 104"/>
                <a:gd name="T24" fmla="*/ 90 w 896"/>
                <a:gd name="T25" fmla="*/ 86 h 104"/>
                <a:gd name="T26" fmla="*/ 168 w 896"/>
                <a:gd name="T27" fmla="*/ 0 h 104"/>
                <a:gd name="T28" fmla="*/ 236 w 896"/>
                <a:gd name="T29" fmla="*/ 68 h 104"/>
                <a:gd name="T30" fmla="*/ 216 w 896"/>
                <a:gd name="T31" fmla="*/ 94 h 104"/>
                <a:gd name="T32" fmla="*/ 188 w 896"/>
                <a:gd name="T33" fmla="*/ 28 h 104"/>
                <a:gd name="T34" fmla="*/ 200 w 896"/>
                <a:gd name="T35" fmla="*/ 102 h 104"/>
                <a:gd name="T36" fmla="*/ 248 w 896"/>
                <a:gd name="T37" fmla="*/ 102 h 104"/>
                <a:gd name="T38" fmla="*/ 290 w 896"/>
                <a:gd name="T39" fmla="*/ 40 h 104"/>
                <a:gd name="T40" fmla="*/ 312 w 896"/>
                <a:gd name="T41" fmla="*/ 54 h 104"/>
                <a:gd name="T42" fmla="*/ 344 w 896"/>
                <a:gd name="T43" fmla="*/ 38 h 104"/>
                <a:gd name="T44" fmla="*/ 370 w 896"/>
                <a:gd name="T45" fmla="*/ 102 h 104"/>
                <a:gd name="T46" fmla="*/ 340 w 896"/>
                <a:gd name="T47" fmla="*/ 26 h 104"/>
                <a:gd name="T48" fmla="*/ 302 w 896"/>
                <a:gd name="T49" fmla="*/ 26 h 104"/>
                <a:gd name="T50" fmla="*/ 268 w 896"/>
                <a:gd name="T51" fmla="*/ 102 h 104"/>
                <a:gd name="T52" fmla="*/ 406 w 896"/>
                <a:gd name="T53" fmla="*/ 42 h 104"/>
                <a:gd name="T54" fmla="*/ 434 w 896"/>
                <a:gd name="T55" fmla="*/ 46 h 104"/>
                <a:gd name="T56" fmla="*/ 444 w 896"/>
                <a:gd name="T57" fmla="*/ 34 h 104"/>
                <a:gd name="T58" fmla="*/ 404 w 896"/>
                <a:gd name="T59" fmla="*/ 32 h 104"/>
                <a:gd name="T60" fmla="*/ 526 w 896"/>
                <a:gd name="T61" fmla="*/ 90 h 104"/>
                <a:gd name="T62" fmla="*/ 522 w 896"/>
                <a:gd name="T63" fmla="*/ 2 h 104"/>
                <a:gd name="T64" fmla="*/ 512 w 896"/>
                <a:gd name="T65" fmla="*/ 96 h 104"/>
                <a:gd name="T66" fmla="*/ 536 w 896"/>
                <a:gd name="T67" fmla="*/ 92 h 104"/>
                <a:gd name="T68" fmla="*/ 594 w 896"/>
                <a:gd name="T69" fmla="*/ 82 h 104"/>
                <a:gd name="T70" fmla="*/ 566 w 896"/>
                <a:gd name="T71" fmla="*/ 90 h 104"/>
                <a:gd name="T72" fmla="*/ 548 w 896"/>
                <a:gd name="T73" fmla="*/ 74 h 104"/>
                <a:gd name="T74" fmla="*/ 574 w 896"/>
                <a:gd name="T75" fmla="*/ 104 h 104"/>
                <a:gd name="T76" fmla="*/ 640 w 896"/>
                <a:gd name="T77" fmla="*/ 102 h 104"/>
                <a:gd name="T78" fmla="*/ 654 w 896"/>
                <a:gd name="T79" fmla="*/ 40 h 104"/>
                <a:gd name="T80" fmla="*/ 652 w 896"/>
                <a:gd name="T81" fmla="*/ 26 h 104"/>
                <a:gd name="T82" fmla="*/ 640 w 896"/>
                <a:gd name="T83" fmla="*/ 102 h 104"/>
                <a:gd name="T84" fmla="*/ 708 w 896"/>
                <a:gd name="T85" fmla="*/ 38 h 104"/>
                <a:gd name="T86" fmla="*/ 724 w 896"/>
                <a:gd name="T87" fmla="*/ 102 h 104"/>
                <a:gd name="T88" fmla="*/ 724 w 896"/>
                <a:gd name="T89" fmla="*/ 28 h 104"/>
                <a:gd name="T90" fmla="*/ 688 w 896"/>
                <a:gd name="T91" fmla="*/ 28 h 104"/>
                <a:gd name="T92" fmla="*/ 788 w 896"/>
                <a:gd name="T93" fmla="*/ 94 h 104"/>
                <a:gd name="T94" fmla="*/ 820 w 896"/>
                <a:gd name="T95" fmla="*/ 64 h 104"/>
                <a:gd name="T96" fmla="*/ 786 w 896"/>
                <a:gd name="T97" fmla="*/ 26 h 104"/>
                <a:gd name="T98" fmla="*/ 752 w 896"/>
                <a:gd name="T99" fmla="*/ 56 h 104"/>
                <a:gd name="T100" fmla="*/ 772 w 896"/>
                <a:gd name="T101" fmla="*/ 102 h 104"/>
                <a:gd name="T102" fmla="*/ 808 w 896"/>
                <a:gd name="T103" fmla="*/ 78 h 104"/>
                <a:gd name="T104" fmla="*/ 786 w 896"/>
                <a:gd name="T105" fmla="*/ 36 h 104"/>
                <a:gd name="T106" fmla="*/ 772 w 896"/>
                <a:gd name="T107" fmla="*/ 42 h 104"/>
                <a:gd name="T108" fmla="*/ 876 w 896"/>
                <a:gd name="T109" fmla="*/ 28 h 104"/>
                <a:gd name="T110" fmla="*/ 836 w 896"/>
                <a:gd name="T111" fmla="*/ 44 h 104"/>
                <a:gd name="T112" fmla="*/ 848 w 896"/>
                <a:gd name="T113" fmla="*/ 100 h 104"/>
                <a:gd name="T114" fmla="*/ 896 w 896"/>
                <a:gd name="T115" fmla="*/ 102 h 104"/>
                <a:gd name="T116" fmla="*/ 878 w 896"/>
                <a:gd name="T117" fmla="*/ 44 h 104"/>
                <a:gd name="T118" fmla="*/ 864 w 896"/>
                <a:gd name="T119" fmla="*/ 94 h 104"/>
                <a:gd name="T120" fmla="*/ 850 w 896"/>
                <a:gd name="T121" fmla="*/ 44 h 10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96"/>
                <a:gd name="T184" fmla="*/ 0 h 104"/>
                <a:gd name="T185" fmla="*/ 896 w 896"/>
                <a:gd name="T186" fmla="*/ 104 h 10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96" h="104">
                  <a:moveTo>
                    <a:pt x="46" y="90"/>
                  </a:moveTo>
                  <a:lnTo>
                    <a:pt x="46" y="90"/>
                  </a:lnTo>
                  <a:lnTo>
                    <a:pt x="40" y="92"/>
                  </a:lnTo>
                  <a:lnTo>
                    <a:pt x="34" y="94"/>
                  </a:lnTo>
                  <a:lnTo>
                    <a:pt x="26" y="92"/>
                  </a:lnTo>
                  <a:lnTo>
                    <a:pt x="18" y="86"/>
                  </a:lnTo>
                  <a:lnTo>
                    <a:pt x="14" y="78"/>
                  </a:lnTo>
                  <a:lnTo>
                    <a:pt x="12" y="64"/>
                  </a:lnTo>
                  <a:lnTo>
                    <a:pt x="14" y="52"/>
                  </a:lnTo>
                  <a:lnTo>
                    <a:pt x="18" y="44"/>
                  </a:lnTo>
                  <a:lnTo>
                    <a:pt x="26" y="38"/>
                  </a:lnTo>
                  <a:lnTo>
                    <a:pt x="34" y="36"/>
                  </a:lnTo>
                  <a:lnTo>
                    <a:pt x="40" y="38"/>
                  </a:lnTo>
                  <a:lnTo>
                    <a:pt x="46" y="40"/>
                  </a:lnTo>
                  <a:lnTo>
                    <a:pt x="48" y="44"/>
                  </a:lnTo>
                  <a:lnTo>
                    <a:pt x="52" y="52"/>
                  </a:lnTo>
                  <a:lnTo>
                    <a:pt x="64" y="50"/>
                  </a:lnTo>
                  <a:lnTo>
                    <a:pt x="60" y="40"/>
                  </a:lnTo>
                  <a:lnTo>
                    <a:pt x="54" y="32"/>
                  </a:lnTo>
                  <a:lnTo>
                    <a:pt x="44" y="28"/>
                  </a:lnTo>
                  <a:lnTo>
                    <a:pt x="34" y="26"/>
                  </a:lnTo>
                  <a:lnTo>
                    <a:pt x="24" y="28"/>
                  </a:lnTo>
                  <a:lnTo>
                    <a:pt x="16" y="30"/>
                  </a:lnTo>
                  <a:lnTo>
                    <a:pt x="8" y="36"/>
                  </a:lnTo>
                  <a:lnTo>
                    <a:pt x="4" y="44"/>
                  </a:lnTo>
                  <a:lnTo>
                    <a:pt x="0" y="54"/>
                  </a:lnTo>
                  <a:lnTo>
                    <a:pt x="0" y="66"/>
                  </a:lnTo>
                  <a:lnTo>
                    <a:pt x="0" y="74"/>
                  </a:lnTo>
                  <a:lnTo>
                    <a:pt x="2" y="82"/>
                  </a:lnTo>
                  <a:lnTo>
                    <a:pt x="6" y="88"/>
                  </a:lnTo>
                  <a:lnTo>
                    <a:pt x="10" y="94"/>
                  </a:lnTo>
                  <a:lnTo>
                    <a:pt x="14" y="98"/>
                  </a:lnTo>
                  <a:lnTo>
                    <a:pt x="20" y="102"/>
                  </a:lnTo>
                  <a:lnTo>
                    <a:pt x="26" y="104"/>
                  </a:lnTo>
                  <a:lnTo>
                    <a:pt x="34" y="104"/>
                  </a:lnTo>
                  <a:lnTo>
                    <a:pt x="46" y="102"/>
                  </a:lnTo>
                  <a:lnTo>
                    <a:pt x="54" y="96"/>
                  </a:lnTo>
                  <a:lnTo>
                    <a:pt x="62" y="88"/>
                  </a:lnTo>
                  <a:lnTo>
                    <a:pt x="64" y="76"/>
                  </a:lnTo>
                  <a:lnTo>
                    <a:pt x="52" y="76"/>
                  </a:lnTo>
                  <a:lnTo>
                    <a:pt x="50" y="84"/>
                  </a:lnTo>
                  <a:lnTo>
                    <a:pt x="46" y="90"/>
                  </a:lnTo>
                  <a:close/>
                  <a:moveTo>
                    <a:pt x="80" y="94"/>
                  </a:moveTo>
                  <a:lnTo>
                    <a:pt x="80" y="94"/>
                  </a:lnTo>
                  <a:lnTo>
                    <a:pt x="86" y="98"/>
                  </a:lnTo>
                  <a:lnTo>
                    <a:pt x="92" y="102"/>
                  </a:lnTo>
                  <a:lnTo>
                    <a:pt x="98" y="104"/>
                  </a:lnTo>
                  <a:lnTo>
                    <a:pt x="106" y="104"/>
                  </a:lnTo>
                  <a:lnTo>
                    <a:pt x="116" y="102"/>
                  </a:lnTo>
                  <a:lnTo>
                    <a:pt x="124" y="100"/>
                  </a:lnTo>
                  <a:lnTo>
                    <a:pt x="132" y="94"/>
                  </a:lnTo>
                  <a:lnTo>
                    <a:pt x="136" y="86"/>
                  </a:lnTo>
                  <a:lnTo>
                    <a:pt x="140" y="76"/>
                  </a:lnTo>
                  <a:lnTo>
                    <a:pt x="140" y="64"/>
                  </a:lnTo>
                  <a:lnTo>
                    <a:pt x="140" y="56"/>
                  </a:lnTo>
                  <a:lnTo>
                    <a:pt x="138" y="48"/>
                  </a:lnTo>
                  <a:lnTo>
                    <a:pt x="136" y="42"/>
                  </a:lnTo>
                  <a:lnTo>
                    <a:pt x="132" y="36"/>
                  </a:lnTo>
                  <a:lnTo>
                    <a:pt x="126" y="32"/>
                  </a:lnTo>
                  <a:lnTo>
                    <a:pt x="120" y="28"/>
                  </a:lnTo>
                  <a:lnTo>
                    <a:pt x="114" y="26"/>
                  </a:lnTo>
                  <a:lnTo>
                    <a:pt x="106" y="26"/>
                  </a:lnTo>
                  <a:lnTo>
                    <a:pt x="94" y="28"/>
                  </a:lnTo>
                  <a:lnTo>
                    <a:pt x="82" y="34"/>
                  </a:lnTo>
                  <a:lnTo>
                    <a:pt x="78" y="40"/>
                  </a:lnTo>
                  <a:lnTo>
                    <a:pt x="74" y="46"/>
                  </a:lnTo>
                  <a:lnTo>
                    <a:pt x="72" y="56"/>
                  </a:lnTo>
                  <a:lnTo>
                    <a:pt x="70" y="66"/>
                  </a:lnTo>
                  <a:lnTo>
                    <a:pt x="72" y="74"/>
                  </a:lnTo>
                  <a:lnTo>
                    <a:pt x="74" y="82"/>
                  </a:lnTo>
                  <a:lnTo>
                    <a:pt x="76" y="88"/>
                  </a:lnTo>
                  <a:lnTo>
                    <a:pt x="80" y="94"/>
                  </a:lnTo>
                  <a:close/>
                  <a:moveTo>
                    <a:pt x="90" y="44"/>
                  </a:moveTo>
                  <a:lnTo>
                    <a:pt x="90" y="44"/>
                  </a:lnTo>
                  <a:lnTo>
                    <a:pt x="98" y="38"/>
                  </a:lnTo>
                  <a:lnTo>
                    <a:pt x="106" y="36"/>
                  </a:lnTo>
                  <a:lnTo>
                    <a:pt x="114" y="38"/>
                  </a:lnTo>
                  <a:lnTo>
                    <a:pt x="122" y="44"/>
                  </a:lnTo>
                  <a:lnTo>
                    <a:pt x="126" y="52"/>
                  </a:lnTo>
                  <a:lnTo>
                    <a:pt x="128" y="64"/>
                  </a:lnTo>
                  <a:lnTo>
                    <a:pt x="126" y="78"/>
                  </a:lnTo>
                  <a:lnTo>
                    <a:pt x="122" y="86"/>
                  </a:lnTo>
                  <a:lnTo>
                    <a:pt x="114" y="92"/>
                  </a:lnTo>
                  <a:lnTo>
                    <a:pt x="106" y="94"/>
                  </a:lnTo>
                  <a:lnTo>
                    <a:pt x="98" y="92"/>
                  </a:lnTo>
                  <a:lnTo>
                    <a:pt x="90" y="86"/>
                  </a:lnTo>
                  <a:lnTo>
                    <a:pt x="86" y="78"/>
                  </a:lnTo>
                  <a:lnTo>
                    <a:pt x="84" y="66"/>
                  </a:lnTo>
                  <a:lnTo>
                    <a:pt x="86" y="52"/>
                  </a:lnTo>
                  <a:lnTo>
                    <a:pt x="90" y="44"/>
                  </a:lnTo>
                  <a:close/>
                  <a:moveTo>
                    <a:pt x="168" y="102"/>
                  </a:moveTo>
                  <a:lnTo>
                    <a:pt x="168" y="0"/>
                  </a:lnTo>
                  <a:lnTo>
                    <a:pt x="156" y="0"/>
                  </a:lnTo>
                  <a:lnTo>
                    <a:pt x="156" y="102"/>
                  </a:lnTo>
                  <a:lnTo>
                    <a:pt x="168" y="102"/>
                  </a:lnTo>
                  <a:close/>
                  <a:moveTo>
                    <a:pt x="248" y="102"/>
                  </a:moveTo>
                  <a:lnTo>
                    <a:pt x="248" y="28"/>
                  </a:lnTo>
                  <a:lnTo>
                    <a:pt x="236" y="28"/>
                  </a:lnTo>
                  <a:lnTo>
                    <a:pt x="236" y="68"/>
                  </a:lnTo>
                  <a:lnTo>
                    <a:pt x="234" y="76"/>
                  </a:lnTo>
                  <a:lnTo>
                    <a:pt x="234" y="82"/>
                  </a:lnTo>
                  <a:lnTo>
                    <a:pt x="230" y="86"/>
                  </a:lnTo>
                  <a:lnTo>
                    <a:pt x="226" y="90"/>
                  </a:lnTo>
                  <a:lnTo>
                    <a:pt x="222" y="92"/>
                  </a:lnTo>
                  <a:lnTo>
                    <a:pt x="216" y="94"/>
                  </a:lnTo>
                  <a:lnTo>
                    <a:pt x="210" y="92"/>
                  </a:lnTo>
                  <a:lnTo>
                    <a:pt x="206" y="90"/>
                  </a:lnTo>
                  <a:lnTo>
                    <a:pt x="202" y="86"/>
                  </a:lnTo>
                  <a:lnTo>
                    <a:pt x="200" y="82"/>
                  </a:lnTo>
                  <a:lnTo>
                    <a:pt x="200" y="70"/>
                  </a:lnTo>
                  <a:lnTo>
                    <a:pt x="200" y="28"/>
                  </a:lnTo>
                  <a:lnTo>
                    <a:pt x="188" y="28"/>
                  </a:lnTo>
                  <a:lnTo>
                    <a:pt x="188" y="74"/>
                  </a:lnTo>
                  <a:lnTo>
                    <a:pt x="188" y="86"/>
                  </a:lnTo>
                  <a:lnTo>
                    <a:pt x="192" y="96"/>
                  </a:lnTo>
                  <a:lnTo>
                    <a:pt x="196" y="98"/>
                  </a:lnTo>
                  <a:lnTo>
                    <a:pt x="200" y="102"/>
                  </a:lnTo>
                  <a:lnTo>
                    <a:pt x="206" y="104"/>
                  </a:lnTo>
                  <a:lnTo>
                    <a:pt x="214" y="104"/>
                  </a:lnTo>
                  <a:lnTo>
                    <a:pt x="220" y="104"/>
                  </a:lnTo>
                  <a:lnTo>
                    <a:pt x="226" y="100"/>
                  </a:lnTo>
                  <a:lnTo>
                    <a:pt x="232" y="96"/>
                  </a:lnTo>
                  <a:lnTo>
                    <a:pt x="236" y="92"/>
                  </a:lnTo>
                  <a:lnTo>
                    <a:pt x="236" y="102"/>
                  </a:lnTo>
                  <a:lnTo>
                    <a:pt x="248" y="102"/>
                  </a:lnTo>
                  <a:close/>
                  <a:moveTo>
                    <a:pt x="280" y="102"/>
                  </a:moveTo>
                  <a:lnTo>
                    <a:pt x="280" y="64"/>
                  </a:lnTo>
                  <a:lnTo>
                    <a:pt x="280" y="54"/>
                  </a:lnTo>
                  <a:lnTo>
                    <a:pt x="282" y="48"/>
                  </a:lnTo>
                  <a:lnTo>
                    <a:pt x="286" y="44"/>
                  </a:lnTo>
                  <a:lnTo>
                    <a:pt x="290" y="40"/>
                  </a:lnTo>
                  <a:lnTo>
                    <a:pt x="294" y="38"/>
                  </a:lnTo>
                  <a:lnTo>
                    <a:pt x="298" y="38"/>
                  </a:lnTo>
                  <a:lnTo>
                    <a:pt x="306" y="38"/>
                  </a:lnTo>
                  <a:lnTo>
                    <a:pt x="310" y="42"/>
                  </a:lnTo>
                  <a:lnTo>
                    <a:pt x="312" y="46"/>
                  </a:lnTo>
                  <a:lnTo>
                    <a:pt x="312" y="54"/>
                  </a:lnTo>
                  <a:lnTo>
                    <a:pt x="312" y="102"/>
                  </a:lnTo>
                  <a:lnTo>
                    <a:pt x="324" y="102"/>
                  </a:lnTo>
                  <a:lnTo>
                    <a:pt x="324" y="60"/>
                  </a:lnTo>
                  <a:lnTo>
                    <a:pt x="326" y="50"/>
                  </a:lnTo>
                  <a:lnTo>
                    <a:pt x="330" y="42"/>
                  </a:lnTo>
                  <a:lnTo>
                    <a:pt x="336" y="38"/>
                  </a:lnTo>
                  <a:lnTo>
                    <a:pt x="344" y="38"/>
                  </a:lnTo>
                  <a:lnTo>
                    <a:pt x="350" y="40"/>
                  </a:lnTo>
                  <a:lnTo>
                    <a:pt x="354" y="42"/>
                  </a:lnTo>
                  <a:lnTo>
                    <a:pt x="356" y="44"/>
                  </a:lnTo>
                  <a:lnTo>
                    <a:pt x="356" y="56"/>
                  </a:lnTo>
                  <a:lnTo>
                    <a:pt x="356" y="102"/>
                  </a:lnTo>
                  <a:lnTo>
                    <a:pt x="370" y="102"/>
                  </a:lnTo>
                  <a:lnTo>
                    <a:pt x="370" y="52"/>
                  </a:lnTo>
                  <a:lnTo>
                    <a:pt x="368" y="40"/>
                  </a:lnTo>
                  <a:lnTo>
                    <a:pt x="364" y="32"/>
                  </a:lnTo>
                  <a:lnTo>
                    <a:pt x="356" y="28"/>
                  </a:lnTo>
                  <a:lnTo>
                    <a:pt x="346" y="26"/>
                  </a:lnTo>
                  <a:lnTo>
                    <a:pt x="340" y="26"/>
                  </a:lnTo>
                  <a:lnTo>
                    <a:pt x="334" y="30"/>
                  </a:lnTo>
                  <a:lnTo>
                    <a:pt x="328" y="34"/>
                  </a:lnTo>
                  <a:lnTo>
                    <a:pt x="322" y="40"/>
                  </a:lnTo>
                  <a:lnTo>
                    <a:pt x="320" y="34"/>
                  </a:lnTo>
                  <a:lnTo>
                    <a:pt x="316" y="30"/>
                  </a:lnTo>
                  <a:lnTo>
                    <a:pt x="310" y="26"/>
                  </a:lnTo>
                  <a:lnTo>
                    <a:pt x="302" y="26"/>
                  </a:lnTo>
                  <a:lnTo>
                    <a:pt x="294" y="26"/>
                  </a:lnTo>
                  <a:lnTo>
                    <a:pt x="288" y="30"/>
                  </a:lnTo>
                  <a:lnTo>
                    <a:pt x="284" y="34"/>
                  </a:lnTo>
                  <a:lnTo>
                    <a:pt x="280" y="38"/>
                  </a:lnTo>
                  <a:lnTo>
                    <a:pt x="280" y="28"/>
                  </a:lnTo>
                  <a:lnTo>
                    <a:pt x="268" y="28"/>
                  </a:lnTo>
                  <a:lnTo>
                    <a:pt x="268" y="102"/>
                  </a:lnTo>
                  <a:lnTo>
                    <a:pt x="280" y="102"/>
                  </a:lnTo>
                  <a:close/>
                  <a:moveTo>
                    <a:pt x="400" y="102"/>
                  </a:moveTo>
                  <a:lnTo>
                    <a:pt x="400" y="62"/>
                  </a:lnTo>
                  <a:lnTo>
                    <a:pt x="402" y="50"/>
                  </a:lnTo>
                  <a:lnTo>
                    <a:pt x="404" y="46"/>
                  </a:lnTo>
                  <a:lnTo>
                    <a:pt x="406" y="42"/>
                  </a:lnTo>
                  <a:lnTo>
                    <a:pt x="412" y="38"/>
                  </a:lnTo>
                  <a:lnTo>
                    <a:pt x="420" y="38"/>
                  </a:lnTo>
                  <a:lnTo>
                    <a:pt x="426" y="38"/>
                  </a:lnTo>
                  <a:lnTo>
                    <a:pt x="430" y="40"/>
                  </a:lnTo>
                  <a:lnTo>
                    <a:pt x="432" y="42"/>
                  </a:lnTo>
                  <a:lnTo>
                    <a:pt x="434" y="46"/>
                  </a:lnTo>
                  <a:lnTo>
                    <a:pt x="436" y="56"/>
                  </a:lnTo>
                  <a:lnTo>
                    <a:pt x="436" y="102"/>
                  </a:lnTo>
                  <a:lnTo>
                    <a:pt x="448" y="102"/>
                  </a:lnTo>
                  <a:lnTo>
                    <a:pt x="448" y="56"/>
                  </a:lnTo>
                  <a:lnTo>
                    <a:pt x="448" y="44"/>
                  </a:lnTo>
                  <a:lnTo>
                    <a:pt x="444" y="34"/>
                  </a:lnTo>
                  <a:lnTo>
                    <a:pt x="440" y="32"/>
                  </a:lnTo>
                  <a:lnTo>
                    <a:pt x="436" y="28"/>
                  </a:lnTo>
                  <a:lnTo>
                    <a:pt x="430" y="26"/>
                  </a:lnTo>
                  <a:lnTo>
                    <a:pt x="422" y="26"/>
                  </a:lnTo>
                  <a:lnTo>
                    <a:pt x="416" y="26"/>
                  </a:lnTo>
                  <a:lnTo>
                    <a:pt x="410" y="30"/>
                  </a:lnTo>
                  <a:lnTo>
                    <a:pt x="404" y="32"/>
                  </a:lnTo>
                  <a:lnTo>
                    <a:pt x="400" y="38"/>
                  </a:lnTo>
                  <a:lnTo>
                    <a:pt x="400" y="28"/>
                  </a:lnTo>
                  <a:lnTo>
                    <a:pt x="388" y="28"/>
                  </a:lnTo>
                  <a:lnTo>
                    <a:pt x="388" y="102"/>
                  </a:lnTo>
                  <a:lnTo>
                    <a:pt x="400" y="102"/>
                  </a:lnTo>
                  <a:close/>
                  <a:moveTo>
                    <a:pt x="530" y="92"/>
                  </a:moveTo>
                  <a:lnTo>
                    <a:pt x="530" y="92"/>
                  </a:lnTo>
                  <a:lnTo>
                    <a:pt x="526" y="90"/>
                  </a:lnTo>
                  <a:lnTo>
                    <a:pt x="524" y="88"/>
                  </a:lnTo>
                  <a:lnTo>
                    <a:pt x="522" y="82"/>
                  </a:lnTo>
                  <a:lnTo>
                    <a:pt x="522" y="38"/>
                  </a:lnTo>
                  <a:lnTo>
                    <a:pt x="536" y="38"/>
                  </a:lnTo>
                  <a:lnTo>
                    <a:pt x="536" y="28"/>
                  </a:lnTo>
                  <a:lnTo>
                    <a:pt x="522" y="28"/>
                  </a:lnTo>
                  <a:lnTo>
                    <a:pt x="522" y="2"/>
                  </a:lnTo>
                  <a:lnTo>
                    <a:pt x="510" y="10"/>
                  </a:lnTo>
                  <a:lnTo>
                    <a:pt x="510" y="28"/>
                  </a:lnTo>
                  <a:lnTo>
                    <a:pt x="500" y="28"/>
                  </a:lnTo>
                  <a:lnTo>
                    <a:pt x="500" y="38"/>
                  </a:lnTo>
                  <a:lnTo>
                    <a:pt x="510" y="38"/>
                  </a:lnTo>
                  <a:lnTo>
                    <a:pt x="510" y="80"/>
                  </a:lnTo>
                  <a:lnTo>
                    <a:pt x="512" y="96"/>
                  </a:lnTo>
                  <a:lnTo>
                    <a:pt x="514" y="98"/>
                  </a:lnTo>
                  <a:lnTo>
                    <a:pt x="516" y="102"/>
                  </a:lnTo>
                  <a:lnTo>
                    <a:pt x="522" y="102"/>
                  </a:lnTo>
                  <a:lnTo>
                    <a:pt x="528" y="104"/>
                  </a:lnTo>
                  <a:lnTo>
                    <a:pt x="538" y="102"/>
                  </a:lnTo>
                  <a:lnTo>
                    <a:pt x="536" y="92"/>
                  </a:lnTo>
                  <a:lnTo>
                    <a:pt x="530" y="92"/>
                  </a:lnTo>
                  <a:close/>
                  <a:moveTo>
                    <a:pt x="608" y="102"/>
                  </a:moveTo>
                  <a:lnTo>
                    <a:pt x="608" y="28"/>
                  </a:lnTo>
                  <a:lnTo>
                    <a:pt x="596" y="28"/>
                  </a:lnTo>
                  <a:lnTo>
                    <a:pt x="596" y="68"/>
                  </a:lnTo>
                  <a:lnTo>
                    <a:pt x="594" y="76"/>
                  </a:lnTo>
                  <a:lnTo>
                    <a:pt x="594" y="82"/>
                  </a:lnTo>
                  <a:lnTo>
                    <a:pt x="590" y="86"/>
                  </a:lnTo>
                  <a:lnTo>
                    <a:pt x="586" y="90"/>
                  </a:lnTo>
                  <a:lnTo>
                    <a:pt x="582" y="92"/>
                  </a:lnTo>
                  <a:lnTo>
                    <a:pt x="576" y="94"/>
                  </a:lnTo>
                  <a:lnTo>
                    <a:pt x="570" y="92"/>
                  </a:lnTo>
                  <a:lnTo>
                    <a:pt x="566" y="90"/>
                  </a:lnTo>
                  <a:lnTo>
                    <a:pt x="562" y="86"/>
                  </a:lnTo>
                  <a:lnTo>
                    <a:pt x="562" y="82"/>
                  </a:lnTo>
                  <a:lnTo>
                    <a:pt x="560" y="70"/>
                  </a:lnTo>
                  <a:lnTo>
                    <a:pt x="560" y="28"/>
                  </a:lnTo>
                  <a:lnTo>
                    <a:pt x="548" y="28"/>
                  </a:lnTo>
                  <a:lnTo>
                    <a:pt x="548" y="74"/>
                  </a:lnTo>
                  <a:lnTo>
                    <a:pt x="548" y="86"/>
                  </a:lnTo>
                  <a:lnTo>
                    <a:pt x="552" y="96"/>
                  </a:lnTo>
                  <a:lnTo>
                    <a:pt x="556" y="98"/>
                  </a:lnTo>
                  <a:lnTo>
                    <a:pt x="560" y="102"/>
                  </a:lnTo>
                  <a:lnTo>
                    <a:pt x="566" y="104"/>
                  </a:lnTo>
                  <a:lnTo>
                    <a:pt x="574" y="104"/>
                  </a:lnTo>
                  <a:lnTo>
                    <a:pt x="580" y="104"/>
                  </a:lnTo>
                  <a:lnTo>
                    <a:pt x="586" y="100"/>
                  </a:lnTo>
                  <a:lnTo>
                    <a:pt x="592" y="96"/>
                  </a:lnTo>
                  <a:lnTo>
                    <a:pt x="596" y="92"/>
                  </a:lnTo>
                  <a:lnTo>
                    <a:pt x="596" y="102"/>
                  </a:lnTo>
                  <a:lnTo>
                    <a:pt x="608" y="102"/>
                  </a:lnTo>
                  <a:close/>
                  <a:moveTo>
                    <a:pt x="640" y="102"/>
                  </a:moveTo>
                  <a:lnTo>
                    <a:pt x="640" y="64"/>
                  </a:lnTo>
                  <a:lnTo>
                    <a:pt x="642" y="48"/>
                  </a:lnTo>
                  <a:lnTo>
                    <a:pt x="644" y="44"/>
                  </a:lnTo>
                  <a:lnTo>
                    <a:pt x="648" y="42"/>
                  </a:lnTo>
                  <a:lnTo>
                    <a:pt x="650" y="40"/>
                  </a:lnTo>
                  <a:lnTo>
                    <a:pt x="654" y="40"/>
                  </a:lnTo>
                  <a:lnTo>
                    <a:pt x="660" y="40"/>
                  </a:lnTo>
                  <a:lnTo>
                    <a:pt x="664" y="42"/>
                  </a:lnTo>
                  <a:lnTo>
                    <a:pt x="668" y="30"/>
                  </a:lnTo>
                  <a:lnTo>
                    <a:pt x="662" y="28"/>
                  </a:lnTo>
                  <a:lnTo>
                    <a:pt x="656" y="26"/>
                  </a:lnTo>
                  <a:lnTo>
                    <a:pt x="652" y="26"/>
                  </a:lnTo>
                  <a:lnTo>
                    <a:pt x="648" y="28"/>
                  </a:lnTo>
                  <a:lnTo>
                    <a:pt x="644" y="32"/>
                  </a:lnTo>
                  <a:lnTo>
                    <a:pt x="640" y="40"/>
                  </a:lnTo>
                  <a:lnTo>
                    <a:pt x="640" y="28"/>
                  </a:lnTo>
                  <a:lnTo>
                    <a:pt x="628" y="28"/>
                  </a:lnTo>
                  <a:lnTo>
                    <a:pt x="628" y="102"/>
                  </a:lnTo>
                  <a:lnTo>
                    <a:pt x="640" y="102"/>
                  </a:lnTo>
                  <a:close/>
                  <a:moveTo>
                    <a:pt x="688" y="102"/>
                  </a:moveTo>
                  <a:lnTo>
                    <a:pt x="688" y="62"/>
                  </a:lnTo>
                  <a:lnTo>
                    <a:pt x="690" y="50"/>
                  </a:lnTo>
                  <a:lnTo>
                    <a:pt x="692" y="46"/>
                  </a:lnTo>
                  <a:lnTo>
                    <a:pt x="694" y="42"/>
                  </a:lnTo>
                  <a:lnTo>
                    <a:pt x="700" y="38"/>
                  </a:lnTo>
                  <a:lnTo>
                    <a:pt x="708" y="38"/>
                  </a:lnTo>
                  <a:lnTo>
                    <a:pt x="714" y="38"/>
                  </a:lnTo>
                  <a:lnTo>
                    <a:pt x="718" y="40"/>
                  </a:lnTo>
                  <a:lnTo>
                    <a:pt x="720" y="42"/>
                  </a:lnTo>
                  <a:lnTo>
                    <a:pt x="722" y="46"/>
                  </a:lnTo>
                  <a:lnTo>
                    <a:pt x="724" y="56"/>
                  </a:lnTo>
                  <a:lnTo>
                    <a:pt x="724" y="102"/>
                  </a:lnTo>
                  <a:lnTo>
                    <a:pt x="736" y="102"/>
                  </a:lnTo>
                  <a:lnTo>
                    <a:pt x="736" y="56"/>
                  </a:lnTo>
                  <a:lnTo>
                    <a:pt x="736" y="44"/>
                  </a:lnTo>
                  <a:lnTo>
                    <a:pt x="732" y="34"/>
                  </a:lnTo>
                  <a:lnTo>
                    <a:pt x="728" y="32"/>
                  </a:lnTo>
                  <a:lnTo>
                    <a:pt x="724" y="28"/>
                  </a:lnTo>
                  <a:lnTo>
                    <a:pt x="718" y="26"/>
                  </a:lnTo>
                  <a:lnTo>
                    <a:pt x="712" y="26"/>
                  </a:lnTo>
                  <a:lnTo>
                    <a:pt x="704" y="26"/>
                  </a:lnTo>
                  <a:lnTo>
                    <a:pt x="698" y="30"/>
                  </a:lnTo>
                  <a:lnTo>
                    <a:pt x="692" y="32"/>
                  </a:lnTo>
                  <a:lnTo>
                    <a:pt x="688" y="38"/>
                  </a:lnTo>
                  <a:lnTo>
                    <a:pt x="688" y="28"/>
                  </a:lnTo>
                  <a:lnTo>
                    <a:pt x="676" y="28"/>
                  </a:lnTo>
                  <a:lnTo>
                    <a:pt x="676" y="102"/>
                  </a:lnTo>
                  <a:lnTo>
                    <a:pt x="688" y="102"/>
                  </a:lnTo>
                  <a:close/>
                  <a:moveTo>
                    <a:pt x="800" y="90"/>
                  </a:moveTo>
                  <a:lnTo>
                    <a:pt x="800" y="90"/>
                  </a:lnTo>
                  <a:lnTo>
                    <a:pt x="794" y="92"/>
                  </a:lnTo>
                  <a:lnTo>
                    <a:pt x="788" y="94"/>
                  </a:lnTo>
                  <a:lnTo>
                    <a:pt x="778" y="92"/>
                  </a:lnTo>
                  <a:lnTo>
                    <a:pt x="772" y="88"/>
                  </a:lnTo>
                  <a:lnTo>
                    <a:pt x="766" y="80"/>
                  </a:lnTo>
                  <a:lnTo>
                    <a:pt x="764" y="68"/>
                  </a:lnTo>
                  <a:lnTo>
                    <a:pt x="820" y="68"/>
                  </a:lnTo>
                  <a:lnTo>
                    <a:pt x="820" y="64"/>
                  </a:lnTo>
                  <a:lnTo>
                    <a:pt x="820" y="56"/>
                  </a:lnTo>
                  <a:lnTo>
                    <a:pt x="818" y="48"/>
                  </a:lnTo>
                  <a:lnTo>
                    <a:pt x="816" y="42"/>
                  </a:lnTo>
                  <a:lnTo>
                    <a:pt x="812" y="36"/>
                  </a:lnTo>
                  <a:lnTo>
                    <a:pt x="806" y="32"/>
                  </a:lnTo>
                  <a:lnTo>
                    <a:pt x="800" y="28"/>
                  </a:lnTo>
                  <a:lnTo>
                    <a:pt x="794" y="26"/>
                  </a:lnTo>
                  <a:lnTo>
                    <a:pt x="786" y="26"/>
                  </a:lnTo>
                  <a:lnTo>
                    <a:pt x="780" y="26"/>
                  </a:lnTo>
                  <a:lnTo>
                    <a:pt x="772" y="28"/>
                  </a:lnTo>
                  <a:lnTo>
                    <a:pt x="766" y="32"/>
                  </a:lnTo>
                  <a:lnTo>
                    <a:pt x="762" y="36"/>
                  </a:lnTo>
                  <a:lnTo>
                    <a:pt x="758" y="42"/>
                  </a:lnTo>
                  <a:lnTo>
                    <a:pt x="754" y="48"/>
                  </a:lnTo>
                  <a:lnTo>
                    <a:pt x="752" y="56"/>
                  </a:lnTo>
                  <a:lnTo>
                    <a:pt x="752" y="66"/>
                  </a:lnTo>
                  <a:lnTo>
                    <a:pt x="752" y="74"/>
                  </a:lnTo>
                  <a:lnTo>
                    <a:pt x="754" y="82"/>
                  </a:lnTo>
                  <a:lnTo>
                    <a:pt x="758" y="88"/>
                  </a:lnTo>
                  <a:lnTo>
                    <a:pt x="762" y="94"/>
                  </a:lnTo>
                  <a:lnTo>
                    <a:pt x="766" y="98"/>
                  </a:lnTo>
                  <a:lnTo>
                    <a:pt x="772" y="102"/>
                  </a:lnTo>
                  <a:lnTo>
                    <a:pt x="780" y="104"/>
                  </a:lnTo>
                  <a:lnTo>
                    <a:pt x="788" y="104"/>
                  </a:lnTo>
                  <a:lnTo>
                    <a:pt x="800" y="102"/>
                  </a:lnTo>
                  <a:lnTo>
                    <a:pt x="808" y="98"/>
                  </a:lnTo>
                  <a:lnTo>
                    <a:pt x="816" y="90"/>
                  </a:lnTo>
                  <a:lnTo>
                    <a:pt x="820" y="80"/>
                  </a:lnTo>
                  <a:lnTo>
                    <a:pt x="808" y="78"/>
                  </a:lnTo>
                  <a:lnTo>
                    <a:pt x="804" y="86"/>
                  </a:lnTo>
                  <a:lnTo>
                    <a:pt x="800" y="90"/>
                  </a:lnTo>
                  <a:close/>
                  <a:moveTo>
                    <a:pt x="772" y="42"/>
                  </a:moveTo>
                  <a:lnTo>
                    <a:pt x="772" y="42"/>
                  </a:lnTo>
                  <a:lnTo>
                    <a:pt x="778" y="38"/>
                  </a:lnTo>
                  <a:lnTo>
                    <a:pt x="786" y="36"/>
                  </a:lnTo>
                  <a:lnTo>
                    <a:pt x="796" y="38"/>
                  </a:lnTo>
                  <a:lnTo>
                    <a:pt x="802" y="44"/>
                  </a:lnTo>
                  <a:lnTo>
                    <a:pt x="806" y="50"/>
                  </a:lnTo>
                  <a:lnTo>
                    <a:pt x="808" y="58"/>
                  </a:lnTo>
                  <a:lnTo>
                    <a:pt x="766" y="58"/>
                  </a:lnTo>
                  <a:lnTo>
                    <a:pt x="768" y="50"/>
                  </a:lnTo>
                  <a:lnTo>
                    <a:pt x="772" y="42"/>
                  </a:lnTo>
                  <a:close/>
                  <a:moveTo>
                    <a:pt x="896" y="102"/>
                  </a:moveTo>
                  <a:lnTo>
                    <a:pt x="896" y="0"/>
                  </a:lnTo>
                  <a:lnTo>
                    <a:pt x="884" y="0"/>
                  </a:lnTo>
                  <a:lnTo>
                    <a:pt x="884" y="36"/>
                  </a:lnTo>
                  <a:lnTo>
                    <a:pt x="880" y="32"/>
                  </a:lnTo>
                  <a:lnTo>
                    <a:pt x="876" y="28"/>
                  </a:lnTo>
                  <a:lnTo>
                    <a:pt x="870" y="26"/>
                  </a:lnTo>
                  <a:lnTo>
                    <a:pt x="864" y="26"/>
                  </a:lnTo>
                  <a:lnTo>
                    <a:pt x="854" y="28"/>
                  </a:lnTo>
                  <a:lnTo>
                    <a:pt x="846" y="30"/>
                  </a:lnTo>
                  <a:lnTo>
                    <a:pt x="840" y="36"/>
                  </a:lnTo>
                  <a:lnTo>
                    <a:pt x="836" y="44"/>
                  </a:lnTo>
                  <a:lnTo>
                    <a:pt x="832" y="54"/>
                  </a:lnTo>
                  <a:lnTo>
                    <a:pt x="832" y="66"/>
                  </a:lnTo>
                  <a:lnTo>
                    <a:pt x="832" y="76"/>
                  </a:lnTo>
                  <a:lnTo>
                    <a:pt x="836" y="86"/>
                  </a:lnTo>
                  <a:lnTo>
                    <a:pt x="840" y="94"/>
                  </a:lnTo>
                  <a:lnTo>
                    <a:pt x="848" y="100"/>
                  </a:lnTo>
                  <a:lnTo>
                    <a:pt x="856" y="102"/>
                  </a:lnTo>
                  <a:lnTo>
                    <a:pt x="864" y="104"/>
                  </a:lnTo>
                  <a:lnTo>
                    <a:pt x="870" y="104"/>
                  </a:lnTo>
                  <a:lnTo>
                    <a:pt x="876" y="102"/>
                  </a:lnTo>
                  <a:lnTo>
                    <a:pt x="880" y="98"/>
                  </a:lnTo>
                  <a:lnTo>
                    <a:pt x="884" y="92"/>
                  </a:lnTo>
                  <a:lnTo>
                    <a:pt x="884" y="102"/>
                  </a:lnTo>
                  <a:lnTo>
                    <a:pt x="896" y="102"/>
                  </a:lnTo>
                  <a:close/>
                  <a:moveTo>
                    <a:pt x="850" y="44"/>
                  </a:moveTo>
                  <a:lnTo>
                    <a:pt x="850" y="44"/>
                  </a:lnTo>
                  <a:lnTo>
                    <a:pt x="856" y="38"/>
                  </a:lnTo>
                  <a:lnTo>
                    <a:pt x="864" y="36"/>
                  </a:lnTo>
                  <a:lnTo>
                    <a:pt x="872" y="38"/>
                  </a:lnTo>
                  <a:lnTo>
                    <a:pt x="878" y="44"/>
                  </a:lnTo>
                  <a:lnTo>
                    <a:pt x="884" y="52"/>
                  </a:lnTo>
                  <a:lnTo>
                    <a:pt x="884" y="66"/>
                  </a:lnTo>
                  <a:lnTo>
                    <a:pt x="884" y="78"/>
                  </a:lnTo>
                  <a:lnTo>
                    <a:pt x="880" y="86"/>
                  </a:lnTo>
                  <a:lnTo>
                    <a:pt x="872" y="92"/>
                  </a:lnTo>
                  <a:lnTo>
                    <a:pt x="864" y="94"/>
                  </a:lnTo>
                  <a:lnTo>
                    <a:pt x="858" y="92"/>
                  </a:lnTo>
                  <a:lnTo>
                    <a:pt x="850" y="86"/>
                  </a:lnTo>
                  <a:lnTo>
                    <a:pt x="846" y="78"/>
                  </a:lnTo>
                  <a:lnTo>
                    <a:pt x="844" y="66"/>
                  </a:lnTo>
                  <a:lnTo>
                    <a:pt x="846" y="52"/>
                  </a:lnTo>
                  <a:lnTo>
                    <a:pt x="850" y="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70" name="Freeform 234"/>
            <p:cNvSpPr>
              <a:spLocks noEditPoints="1"/>
            </p:cNvSpPr>
            <p:nvPr/>
          </p:nvSpPr>
          <p:spPr bwMode="auto">
            <a:xfrm>
              <a:off x="2322" y="2974"/>
              <a:ext cx="494" cy="104"/>
            </a:xfrm>
            <a:custGeom>
              <a:avLst/>
              <a:gdLst>
                <a:gd name="T0" fmla="*/ 12 w 494"/>
                <a:gd name="T1" fmla="*/ 14 h 104"/>
                <a:gd name="T2" fmla="*/ 0 w 494"/>
                <a:gd name="T3" fmla="*/ 102 h 104"/>
                <a:gd name="T4" fmla="*/ 44 w 494"/>
                <a:gd name="T5" fmla="*/ 62 h 104"/>
                <a:gd name="T6" fmla="*/ 56 w 494"/>
                <a:gd name="T7" fmla="*/ 38 h 104"/>
                <a:gd name="T8" fmla="*/ 74 w 494"/>
                <a:gd name="T9" fmla="*/ 40 h 104"/>
                <a:gd name="T10" fmla="*/ 80 w 494"/>
                <a:gd name="T11" fmla="*/ 102 h 104"/>
                <a:gd name="T12" fmla="*/ 92 w 494"/>
                <a:gd name="T13" fmla="*/ 44 h 104"/>
                <a:gd name="T14" fmla="*/ 80 w 494"/>
                <a:gd name="T15" fmla="*/ 28 h 104"/>
                <a:gd name="T16" fmla="*/ 54 w 494"/>
                <a:gd name="T17" fmla="*/ 30 h 104"/>
                <a:gd name="T18" fmla="*/ 32 w 494"/>
                <a:gd name="T19" fmla="*/ 102 h 104"/>
                <a:gd name="T20" fmla="*/ 130 w 494"/>
                <a:gd name="T21" fmla="*/ 90 h 104"/>
                <a:gd name="T22" fmla="*/ 126 w 494"/>
                <a:gd name="T23" fmla="*/ 38 h 104"/>
                <a:gd name="T24" fmla="*/ 114 w 494"/>
                <a:gd name="T25" fmla="*/ 10 h 104"/>
                <a:gd name="T26" fmla="*/ 114 w 494"/>
                <a:gd name="T27" fmla="*/ 80 h 104"/>
                <a:gd name="T28" fmla="*/ 120 w 494"/>
                <a:gd name="T29" fmla="*/ 102 h 104"/>
                <a:gd name="T30" fmla="*/ 142 w 494"/>
                <a:gd name="T31" fmla="*/ 102 h 104"/>
                <a:gd name="T32" fmla="*/ 156 w 494"/>
                <a:gd name="T33" fmla="*/ 94 h 104"/>
                <a:gd name="T34" fmla="*/ 182 w 494"/>
                <a:gd name="T35" fmla="*/ 104 h 104"/>
                <a:gd name="T36" fmla="*/ 208 w 494"/>
                <a:gd name="T37" fmla="*/ 94 h 104"/>
                <a:gd name="T38" fmla="*/ 218 w 494"/>
                <a:gd name="T39" fmla="*/ 64 h 104"/>
                <a:gd name="T40" fmla="*/ 208 w 494"/>
                <a:gd name="T41" fmla="*/ 36 h 104"/>
                <a:gd name="T42" fmla="*/ 182 w 494"/>
                <a:gd name="T43" fmla="*/ 26 h 104"/>
                <a:gd name="T44" fmla="*/ 150 w 494"/>
                <a:gd name="T45" fmla="*/ 46 h 104"/>
                <a:gd name="T46" fmla="*/ 150 w 494"/>
                <a:gd name="T47" fmla="*/ 82 h 104"/>
                <a:gd name="T48" fmla="*/ 166 w 494"/>
                <a:gd name="T49" fmla="*/ 44 h 104"/>
                <a:gd name="T50" fmla="*/ 198 w 494"/>
                <a:gd name="T51" fmla="*/ 44 h 104"/>
                <a:gd name="T52" fmla="*/ 202 w 494"/>
                <a:gd name="T53" fmla="*/ 78 h 104"/>
                <a:gd name="T54" fmla="*/ 182 w 494"/>
                <a:gd name="T55" fmla="*/ 94 h 104"/>
                <a:gd name="T56" fmla="*/ 160 w 494"/>
                <a:gd name="T57" fmla="*/ 66 h 104"/>
                <a:gd name="T58" fmla="*/ 284 w 494"/>
                <a:gd name="T59" fmla="*/ 102 h 104"/>
                <a:gd name="T60" fmla="*/ 288 w 494"/>
                <a:gd name="T61" fmla="*/ 44 h 104"/>
                <a:gd name="T62" fmla="*/ 298 w 494"/>
                <a:gd name="T63" fmla="*/ 40 h 104"/>
                <a:gd name="T64" fmla="*/ 306 w 494"/>
                <a:gd name="T65" fmla="*/ 28 h 104"/>
                <a:gd name="T66" fmla="*/ 292 w 494"/>
                <a:gd name="T67" fmla="*/ 28 h 104"/>
                <a:gd name="T68" fmla="*/ 272 w 494"/>
                <a:gd name="T69" fmla="*/ 102 h 104"/>
                <a:gd name="T70" fmla="*/ 330 w 494"/>
                <a:gd name="T71" fmla="*/ 98 h 104"/>
                <a:gd name="T72" fmla="*/ 360 w 494"/>
                <a:gd name="T73" fmla="*/ 102 h 104"/>
                <a:gd name="T74" fmla="*/ 380 w 494"/>
                <a:gd name="T75" fmla="*/ 86 h 104"/>
                <a:gd name="T76" fmla="*/ 382 w 494"/>
                <a:gd name="T77" fmla="*/ 48 h 104"/>
                <a:gd name="T78" fmla="*/ 364 w 494"/>
                <a:gd name="T79" fmla="*/ 28 h 104"/>
                <a:gd name="T80" fmla="*/ 326 w 494"/>
                <a:gd name="T81" fmla="*/ 34 h 104"/>
                <a:gd name="T82" fmla="*/ 316 w 494"/>
                <a:gd name="T83" fmla="*/ 66 h 104"/>
                <a:gd name="T84" fmla="*/ 324 w 494"/>
                <a:gd name="T85" fmla="*/ 94 h 104"/>
                <a:gd name="T86" fmla="*/ 350 w 494"/>
                <a:gd name="T87" fmla="*/ 36 h 104"/>
                <a:gd name="T88" fmla="*/ 370 w 494"/>
                <a:gd name="T89" fmla="*/ 52 h 104"/>
                <a:gd name="T90" fmla="*/ 366 w 494"/>
                <a:gd name="T91" fmla="*/ 86 h 104"/>
                <a:gd name="T92" fmla="*/ 334 w 494"/>
                <a:gd name="T93" fmla="*/ 86 h 104"/>
                <a:gd name="T94" fmla="*/ 330 w 494"/>
                <a:gd name="T95" fmla="*/ 52 h 104"/>
                <a:gd name="T96" fmla="*/ 444 w 494"/>
                <a:gd name="T97" fmla="*/ 58 h 104"/>
                <a:gd name="T98" fmla="*/ 468 w 494"/>
                <a:gd name="T99" fmla="*/ 70 h 104"/>
                <a:gd name="T100" fmla="*/ 424 w 494"/>
                <a:gd name="T101" fmla="*/ 72 h 104"/>
                <a:gd name="T102" fmla="*/ 390 w 494"/>
                <a:gd name="T103" fmla="*/ 28 h 10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94"/>
                <a:gd name="T157" fmla="*/ 0 h 104"/>
                <a:gd name="T158" fmla="*/ 494 w 494"/>
                <a:gd name="T159" fmla="*/ 104 h 10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94" h="104">
                  <a:moveTo>
                    <a:pt x="12" y="14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12" y="14"/>
                  </a:lnTo>
                  <a:close/>
                  <a:moveTo>
                    <a:pt x="12" y="102"/>
                  </a:moveTo>
                  <a:lnTo>
                    <a:pt x="12" y="28"/>
                  </a:lnTo>
                  <a:lnTo>
                    <a:pt x="0" y="28"/>
                  </a:lnTo>
                  <a:lnTo>
                    <a:pt x="0" y="102"/>
                  </a:lnTo>
                  <a:lnTo>
                    <a:pt x="12" y="102"/>
                  </a:lnTo>
                  <a:close/>
                  <a:moveTo>
                    <a:pt x="44" y="102"/>
                  </a:moveTo>
                  <a:lnTo>
                    <a:pt x="44" y="62"/>
                  </a:lnTo>
                  <a:lnTo>
                    <a:pt x="46" y="50"/>
                  </a:lnTo>
                  <a:lnTo>
                    <a:pt x="48" y="46"/>
                  </a:lnTo>
                  <a:lnTo>
                    <a:pt x="50" y="42"/>
                  </a:lnTo>
                  <a:lnTo>
                    <a:pt x="56" y="38"/>
                  </a:lnTo>
                  <a:lnTo>
                    <a:pt x="64" y="38"/>
                  </a:lnTo>
                  <a:lnTo>
                    <a:pt x="68" y="38"/>
                  </a:lnTo>
                  <a:lnTo>
                    <a:pt x="74" y="40"/>
                  </a:lnTo>
                  <a:lnTo>
                    <a:pt x="76" y="42"/>
                  </a:lnTo>
                  <a:lnTo>
                    <a:pt x="78" y="46"/>
                  </a:lnTo>
                  <a:lnTo>
                    <a:pt x="80" y="56"/>
                  </a:lnTo>
                  <a:lnTo>
                    <a:pt x="80" y="102"/>
                  </a:lnTo>
                  <a:lnTo>
                    <a:pt x="92" y="102"/>
                  </a:lnTo>
                  <a:lnTo>
                    <a:pt x="92" y="56"/>
                  </a:lnTo>
                  <a:lnTo>
                    <a:pt x="92" y="44"/>
                  </a:lnTo>
                  <a:lnTo>
                    <a:pt x="88" y="34"/>
                  </a:lnTo>
                  <a:lnTo>
                    <a:pt x="84" y="32"/>
                  </a:lnTo>
                  <a:lnTo>
                    <a:pt x="80" y="28"/>
                  </a:lnTo>
                  <a:lnTo>
                    <a:pt x="74" y="26"/>
                  </a:lnTo>
                  <a:lnTo>
                    <a:pt x="66" y="26"/>
                  </a:lnTo>
                  <a:lnTo>
                    <a:pt x="60" y="26"/>
                  </a:lnTo>
                  <a:lnTo>
                    <a:pt x="54" y="30"/>
                  </a:lnTo>
                  <a:lnTo>
                    <a:pt x="48" y="32"/>
                  </a:lnTo>
                  <a:lnTo>
                    <a:pt x="44" y="38"/>
                  </a:lnTo>
                  <a:lnTo>
                    <a:pt x="44" y="28"/>
                  </a:lnTo>
                  <a:lnTo>
                    <a:pt x="32" y="28"/>
                  </a:lnTo>
                  <a:lnTo>
                    <a:pt x="32" y="102"/>
                  </a:lnTo>
                  <a:lnTo>
                    <a:pt x="44" y="102"/>
                  </a:lnTo>
                  <a:close/>
                  <a:moveTo>
                    <a:pt x="134" y="92"/>
                  </a:moveTo>
                  <a:lnTo>
                    <a:pt x="134" y="92"/>
                  </a:lnTo>
                  <a:lnTo>
                    <a:pt x="130" y="90"/>
                  </a:lnTo>
                  <a:lnTo>
                    <a:pt x="128" y="88"/>
                  </a:lnTo>
                  <a:lnTo>
                    <a:pt x="126" y="82"/>
                  </a:lnTo>
                  <a:lnTo>
                    <a:pt x="126" y="38"/>
                  </a:lnTo>
                  <a:lnTo>
                    <a:pt x="140" y="38"/>
                  </a:lnTo>
                  <a:lnTo>
                    <a:pt x="140" y="28"/>
                  </a:lnTo>
                  <a:lnTo>
                    <a:pt x="126" y="28"/>
                  </a:lnTo>
                  <a:lnTo>
                    <a:pt x="126" y="2"/>
                  </a:lnTo>
                  <a:lnTo>
                    <a:pt x="114" y="10"/>
                  </a:lnTo>
                  <a:lnTo>
                    <a:pt x="114" y="28"/>
                  </a:lnTo>
                  <a:lnTo>
                    <a:pt x="104" y="28"/>
                  </a:lnTo>
                  <a:lnTo>
                    <a:pt x="104" y="38"/>
                  </a:lnTo>
                  <a:lnTo>
                    <a:pt x="114" y="38"/>
                  </a:lnTo>
                  <a:lnTo>
                    <a:pt x="114" y="80"/>
                  </a:lnTo>
                  <a:lnTo>
                    <a:pt x="116" y="96"/>
                  </a:lnTo>
                  <a:lnTo>
                    <a:pt x="118" y="98"/>
                  </a:lnTo>
                  <a:lnTo>
                    <a:pt x="120" y="102"/>
                  </a:lnTo>
                  <a:lnTo>
                    <a:pt x="126" y="102"/>
                  </a:lnTo>
                  <a:lnTo>
                    <a:pt x="132" y="104"/>
                  </a:lnTo>
                  <a:lnTo>
                    <a:pt x="142" y="102"/>
                  </a:lnTo>
                  <a:lnTo>
                    <a:pt x="140" y="92"/>
                  </a:lnTo>
                  <a:lnTo>
                    <a:pt x="134" y="92"/>
                  </a:lnTo>
                  <a:close/>
                  <a:moveTo>
                    <a:pt x="156" y="94"/>
                  </a:moveTo>
                  <a:lnTo>
                    <a:pt x="156" y="94"/>
                  </a:lnTo>
                  <a:lnTo>
                    <a:pt x="162" y="98"/>
                  </a:lnTo>
                  <a:lnTo>
                    <a:pt x="168" y="102"/>
                  </a:lnTo>
                  <a:lnTo>
                    <a:pt x="174" y="104"/>
                  </a:lnTo>
                  <a:lnTo>
                    <a:pt x="182" y="104"/>
                  </a:lnTo>
                  <a:lnTo>
                    <a:pt x="192" y="102"/>
                  </a:lnTo>
                  <a:lnTo>
                    <a:pt x="200" y="100"/>
                  </a:lnTo>
                  <a:lnTo>
                    <a:pt x="208" y="94"/>
                  </a:lnTo>
                  <a:lnTo>
                    <a:pt x="212" y="86"/>
                  </a:lnTo>
                  <a:lnTo>
                    <a:pt x="216" y="76"/>
                  </a:lnTo>
                  <a:lnTo>
                    <a:pt x="218" y="64"/>
                  </a:lnTo>
                  <a:lnTo>
                    <a:pt x="216" y="56"/>
                  </a:lnTo>
                  <a:lnTo>
                    <a:pt x="214" y="48"/>
                  </a:lnTo>
                  <a:lnTo>
                    <a:pt x="212" y="42"/>
                  </a:lnTo>
                  <a:lnTo>
                    <a:pt x="208" y="36"/>
                  </a:lnTo>
                  <a:lnTo>
                    <a:pt x="202" y="32"/>
                  </a:lnTo>
                  <a:lnTo>
                    <a:pt x="196" y="28"/>
                  </a:lnTo>
                  <a:lnTo>
                    <a:pt x="190" y="26"/>
                  </a:lnTo>
                  <a:lnTo>
                    <a:pt x="182" y="26"/>
                  </a:lnTo>
                  <a:lnTo>
                    <a:pt x="170" y="28"/>
                  </a:lnTo>
                  <a:lnTo>
                    <a:pt x="158" y="34"/>
                  </a:lnTo>
                  <a:lnTo>
                    <a:pt x="154" y="40"/>
                  </a:lnTo>
                  <a:lnTo>
                    <a:pt x="150" y="46"/>
                  </a:lnTo>
                  <a:lnTo>
                    <a:pt x="148" y="56"/>
                  </a:lnTo>
                  <a:lnTo>
                    <a:pt x="148" y="66"/>
                  </a:lnTo>
                  <a:lnTo>
                    <a:pt x="148" y="74"/>
                  </a:lnTo>
                  <a:lnTo>
                    <a:pt x="150" y="82"/>
                  </a:lnTo>
                  <a:lnTo>
                    <a:pt x="152" y="88"/>
                  </a:lnTo>
                  <a:lnTo>
                    <a:pt x="156" y="94"/>
                  </a:lnTo>
                  <a:close/>
                  <a:moveTo>
                    <a:pt x="166" y="44"/>
                  </a:moveTo>
                  <a:lnTo>
                    <a:pt x="166" y="44"/>
                  </a:lnTo>
                  <a:lnTo>
                    <a:pt x="174" y="38"/>
                  </a:lnTo>
                  <a:lnTo>
                    <a:pt x="182" y="36"/>
                  </a:lnTo>
                  <a:lnTo>
                    <a:pt x="190" y="38"/>
                  </a:lnTo>
                  <a:lnTo>
                    <a:pt x="198" y="44"/>
                  </a:lnTo>
                  <a:lnTo>
                    <a:pt x="202" y="52"/>
                  </a:lnTo>
                  <a:lnTo>
                    <a:pt x="204" y="64"/>
                  </a:lnTo>
                  <a:lnTo>
                    <a:pt x="202" y="78"/>
                  </a:lnTo>
                  <a:lnTo>
                    <a:pt x="198" y="86"/>
                  </a:lnTo>
                  <a:lnTo>
                    <a:pt x="190" y="92"/>
                  </a:lnTo>
                  <a:lnTo>
                    <a:pt x="182" y="94"/>
                  </a:lnTo>
                  <a:lnTo>
                    <a:pt x="174" y="92"/>
                  </a:lnTo>
                  <a:lnTo>
                    <a:pt x="166" y="86"/>
                  </a:lnTo>
                  <a:lnTo>
                    <a:pt x="162" y="78"/>
                  </a:lnTo>
                  <a:lnTo>
                    <a:pt x="160" y="66"/>
                  </a:lnTo>
                  <a:lnTo>
                    <a:pt x="162" y="52"/>
                  </a:lnTo>
                  <a:lnTo>
                    <a:pt x="166" y="44"/>
                  </a:lnTo>
                  <a:close/>
                  <a:moveTo>
                    <a:pt x="284" y="102"/>
                  </a:moveTo>
                  <a:lnTo>
                    <a:pt x="284" y="64"/>
                  </a:lnTo>
                  <a:lnTo>
                    <a:pt x="286" y="48"/>
                  </a:lnTo>
                  <a:lnTo>
                    <a:pt x="288" y="44"/>
                  </a:lnTo>
                  <a:lnTo>
                    <a:pt x="292" y="42"/>
                  </a:lnTo>
                  <a:lnTo>
                    <a:pt x="294" y="40"/>
                  </a:lnTo>
                  <a:lnTo>
                    <a:pt x="298" y="40"/>
                  </a:lnTo>
                  <a:lnTo>
                    <a:pt x="304" y="40"/>
                  </a:lnTo>
                  <a:lnTo>
                    <a:pt x="308" y="42"/>
                  </a:lnTo>
                  <a:lnTo>
                    <a:pt x="312" y="30"/>
                  </a:lnTo>
                  <a:lnTo>
                    <a:pt x="306" y="28"/>
                  </a:lnTo>
                  <a:lnTo>
                    <a:pt x="300" y="26"/>
                  </a:lnTo>
                  <a:lnTo>
                    <a:pt x="296" y="26"/>
                  </a:lnTo>
                  <a:lnTo>
                    <a:pt x="292" y="28"/>
                  </a:lnTo>
                  <a:lnTo>
                    <a:pt x="288" y="32"/>
                  </a:lnTo>
                  <a:lnTo>
                    <a:pt x="284" y="40"/>
                  </a:lnTo>
                  <a:lnTo>
                    <a:pt x="284" y="28"/>
                  </a:lnTo>
                  <a:lnTo>
                    <a:pt x="272" y="28"/>
                  </a:lnTo>
                  <a:lnTo>
                    <a:pt x="272" y="102"/>
                  </a:lnTo>
                  <a:lnTo>
                    <a:pt x="284" y="102"/>
                  </a:lnTo>
                  <a:close/>
                  <a:moveTo>
                    <a:pt x="324" y="94"/>
                  </a:moveTo>
                  <a:lnTo>
                    <a:pt x="324" y="94"/>
                  </a:lnTo>
                  <a:lnTo>
                    <a:pt x="330" y="98"/>
                  </a:lnTo>
                  <a:lnTo>
                    <a:pt x="336" y="102"/>
                  </a:lnTo>
                  <a:lnTo>
                    <a:pt x="342" y="104"/>
                  </a:lnTo>
                  <a:lnTo>
                    <a:pt x="350" y="104"/>
                  </a:lnTo>
                  <a:lnTo>
                    <a:pt x="360" y="102"/>
                  </a:lnTo>
                  <a:lnTo>
                    <a:pt x="368" y="100"/>
                  </a:lnTo>
                  <a:lnTo>
                    <a:pt x="376" y="94"/>
                  </a:lnTo>
                  <a:lnTo>
                    <a:pt x="380" y="86"/>
                  </a:lnTo>
                  <a:lnTo>
                    <a:pt x="384" y="76"/>
                  </a:lnTo>
                  <a:lnTo>
                    <a:pt x="386" y="64"/>
                  </a:lnTo>
                  <a:lnTo>
                    <a:pt x="384" y="56"/>
                  </a:lnTo>
                  <a:lnTo>
                    <a:pt x="382" y="48"/>
                  </a:lnTo>
                  <a:lnTo>
                    <a:pt x="380" y="42"/>
                  </a:lnTo>
                  <a:lnTo>
                    <a:pt x="376" y="36"/>
                  </a:lnTo>
                  <a:lnTo>
                    <a:pt x="370" y="32"/>
                  </a:lnTo>
                  <a:lnTo>
                    <a:pt x="364" y="28"/>
                  </a:lnTo>
                  <a:lnTo>
                    <a:pt x="358" y="26"/>
                  </a:lnTo>
                  <a:lnTo>
                    <a:pt x="350" y="26"/>
                  </a:lnTo>
                  <a:lnTo>
                    <a:pt x="338" y="28"/>
                  </a:lnTo>
                  <a:lnTo>
                    <a:pt x="326" y="34"/>
                  </a:lnTo>
                  <a:lnTo>
                    <a:pt x="322" y="40"/>
                  </a:lnTo>
                  <a:lnTo>
                    <a:pt x="318" y="46"/>
                  </a:lnTo>
                  <a:lnTo>
                    <a:pt x="316" y="56"/>
                  </a:lnTo>
                  <a:lnTo>
                    <a:pt x="316" y="66"/>
                  </a:lnTo>
                  <a:lnTo>
                    <a:pt x="316" y="74"/>
                  </a:lnTo>
                  <a:lnTo>
                    <a:pt x="318" y="82"/>
                  </a:lnTo>
                  <a:lnTo>
                    <a:pt x="320" y="88"/>
                  </a:lnTo>
                  <a:lnTo>
                    <a:pt x="324" y="94"/>
                  </a:lnTo>
                  <a:close/>
                  <a:moveTo>
                    <a:pt x="334" y="44"/>
                  </a:moveTo>
                  <a:lnTo>
                    <a:pt x="334" y="44"/>
                  </a:lnTo>
                  <a:lnTo>
                    <a:pt x="342" y="38"/>
                  </a:lnTo>
                  <a:lnTo>
                    <a:pt x="350" y="36"/>
                  </a:lnTo>
                  <a:lnTo>
                    <a:pt x="358" y="38"/>
                  </a:lnTo>
                  <a:lnTo>
                    <a:pt x="366" y="44"/>
                  </a:lnTo>
                  <a:lnTo>
                    <a:pt x="370" y="52"/>
                  </a:lnTo>
                  <a:lnTo>
                    <a:pt x="372" y="64"/>
                  </a:lnTo>
                  <a:lnTo>
                    <a:pt x="370" y="78"/>
                  </a:lnTo>
                  <a:lnTo>
                    <a:pt x="366" y="86"/>
                  </a:lnTo>
                  <a:lnTo>
                    <a:pt x="358" y="92"/>
                  </a:lnTo>
                  <a:lnTo>
                    <a:pt x="350" y="94"/>
                  </a:lnTo>
                  <a:lnTo>
                    <a:pt x="342" y="92"/>
                  </a:lnTo>
                  <a:lnTo>
                    <a:pt x="334" y="86"/>
                  </a:lnTo>
                  <a:lnTo>
                    <a:pt x="330" y="78"/>
                  </a:lnTo>
                  <a:lnTo>
                    <a:pt x="328" y="66"/>
                  </a:lnTo>
                  <a:lnTo>
                    <a:pt x="330" y="52"/>
                  </a:lnTo>
                  <a:lnTo>
                    <a:pt x="334" y="44"/>
                  </a:lnTo>
                  <a:close/>
                  <a:moveTo>
                    <a:pt x="426" y="102"/>
                  </a:moveTo>
                  <a:lnTo>
                    <a:pt x="442" y="44"/>
                  </a:lnTo>
                  <a:lnTo>
                    <a:pt x="444" y="58"/>
                  </a:lnTo>
                  <a:lnTo>
                    <a:pt x="456" y="102"/>
                  </a:lnTo>
                  <a:lnTo>
                    <a:pt x="470" y="102"/>
                  </a:lnTo>
                  <a:lnTo>
                    <a:pt x="494" y="28"/>
                  </a:lnTo>
                  <a:lnTo>
                    <a:pt x="480" y="28"/>
                  </a:lnTo>
                  <a:lnTo>
                    <a:pt x="468" y="70"/>
                  </a:lnTo>
                  <a:lnTo>
                    <a:pt x="464" y="86"/>
                  </a:lnTo>
                  <a:lnTo>
                    <a:pt x="460" y="72"/>
                  </a:lnTo>
                  <a:lnTo>
                    <a:pt x="448" y="28"/>
                  </a:lnTo>
                  <a:lnTo>
                    <a:pt x="436" y="28"/>
                  </a:lnTo>
                  <a:lnTo>
                    <a:pt x="424" y="72"/>
                  </a:lnTo>
                  <a:lnTo>
                    <a:pt x="420" y="86"/>
                  </a:lnTo>
                  <a:lnTo>
                    <a:pt x="416" y="70"/>
                  </a:lnTo>
                  <a:lnTo>
                    <a:pt x="404" y="28"/>
                  </a:lnTo>
                  <a:lnTo>
                    <a:pt x="390" y="28"/>
                  </a:lnTo>
                  <a:lnTo>
                    <a:pt x="414" y="102"/>
                  </a:lnTo>
                  <a:lnTo>
                    <a:pt x="426" y="10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71" name="Freeform 235"/>
            <p:cNvSpPr>
              <a:spLocks/>
            </p:cNvSpPr>
            <p:nvPr/>
          </p:nvSpPr>
          <p:spPr bwMode="auto">
            <a:xfrm>
              <a:off x="2064" y="2842"/>
              <a:ext cx="88" cy="48"/>
            </a:xfrm>
            <a:custGeom>
              <a:avLst/>
              <a:gdLst>
                <a:gd name="T0" fmla="*/ 88 w 88"/>
                <a:gd name="T1" fmla="*/ 0 h 48"/>
                <a:gd name="T2" fmla="*/ 0 w 88"/>
                <a:gd name="T3" fmla="*/ 24 h 48"/>
                <a:gd name="T4" fmla="*/ 88 w 88"/>
                <a:gd name="T5" fmla="*/ 48 h 48"/>
                <a:gd name="T6" fmla="*/ 88 w 88"/>
                <a:gd name="T7" fmla="*/ 0 h 48"/>
                <a:gd name="T8" fmla="*/ 88 w 88"/>
                <a:gd name="T9" fmla="*/ 0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8"/>
                <a:gd name="T16" fmla="*/ 0 h 48"/>
                <a:gd name="T17" fmla="*/ 88 w 88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8" h="48">
                  <a:moveTo>
                    <a:pt x="88" y="0"/>
                  </a:moveTo>
                  <a:lnTo>
                    <a:pt x="0" y="24"/>
                  </a:lnTo>
                  <a:lnTo>
                    <a:pt x="88" y="48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72" name="Line 236"/>
            <p:cNvSpPr>
              <a:spLocks noChangeShapeType="1"/>
            </p:cNvSpPr>
            <p:nvPr/>
          </p:nvSpPr>
          <p:spPr bwMode="auto">
            <a:xfrm flipH="1">
              <a:off x="2136" y="2866"/>
              <a:ext cx="14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73" name="Line 237"/>
            <p:cNvSpPr>
              <a:spLocks noChangeShapeType="1"/>
            </p:cNvSpPr>
            <p:nvPr/>
          </p:nvSpPr>
          <p:spPr bwMode="auto">
            <a:xfrm>
              <a:off x="2276" y="2866"/>
              <a:ext cx="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74" name="Freeform 238"/>
            <p:cNvSpPr>
              <a:spLocks/>
            </p:cNvSpPr>
            <p:nvPr/>
          </p:nvSpPr>
          <p:spPr bwMode="auto">
            <a:xfrm>
              <a:off x="2064" y="2842"/>
              <a:ext cx="88" cy="48"/>
            </a:xfrm>
            <a:custGeom>
              <a:avLst/>
              <a:gdLst>
                <a:gd name="T0" fmla="*/ 88 w 88"/>
                <a:gd name="T1" fmla="*/ 0 h 48"/>
                <a:gd name="T2" fmla="*/ 0 w 88"/>
                <a:gd name="T3" fmla="*/ 24 h 48"/>
                <a:gd name="T4" fmla="*/ 88 w 88"/>
                <a:gd name="T5" fmla="*/ 48 h 48"/>
                <a:gd name="T6" fmla="*/ 88 w 88"/>
                <a:gd name="T7" fmla="*/ 0 h 48"/>
                <a:gd name="T8" fmla="*/ 88 w 88"/>
                <a:gd name="T9" fmla="*/ 0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8"/>
                <a:gd name="T16" fmla="*/ 0 h 48"/>
                <a:gd name="T17" fmla="*/ 88 w 88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8" h="48">
                  <a:moveTo>
                    <a:pt x="88" y="0"/>
                  </a:moveTo>
                  <a:lnTo>
                    <a:pt x="0" y="24"/>
                  </a:lnTo>
                  <a:lnTo>
                    <a:pt x="88" y="48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889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Basic pivot</a:t>
            </a:r>
          </a:p>
        </p:txBody>
      </p:sp>
      <p:sp>
        <p:nvSpPr>
          <p:cNvPr id="848899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Pivot needs three basic values</a:t>
            </a:r>
          </a:p>
          <a:p>
            <a:pPr lvl="1" eaLnBrk="1" hangingPunct="1">
              <a:defRPr/>
            </a:pPr>
            <a:r>
              <a:rPr lang="en-US" smtClean="0"/>
              <a:t>columns that makeup rotated table</a:t>
            </a:r>
          </a:p>
          <a:p>
            <a:pPr lvl="1" eaLnBrk="1" hangingPunct="1">
              <a:defRPr/>
            </a:pPr>
            <a:r>
              <a:rPr lang="en-US" smtClean="0"/>
              <a:t>column that contains value for rotated table</a:t>
            </a:r>
          </a:p>
          <a:p>
            <a:pPr lvl="1" eaLnBrk="1" hangingPunct="1">
              <a:defRPr/>
            </a:pPr>
            <a:r>
              <a:rPr lang="en-US" smtClean="0"/>
              <a:t>pivot column, </a:t>
            </a:r>
            <a:r>
              <a:rPr lang="en-US" i="1" smtClean="0"/>
              <a:t>i.e.</a:t>
            </a:r>
            <a:r>
              <a:rPr lang="en-US" smtClean="0"/>
              <a:t> the many in the one to many relation</a:t>
            </a:r>
          </a:p>
          <a:p>
            <a:pPr lvl="1" eaLnBrk="1" hangingPunct="1">
              <a:defRPr/>
            </a:pPr>
            <a:endParaRPr lang="en-US" smtClean="0"/>
          </a:p>
        </p:txBody>
      </p:sp>
      <p:sp>
        <p:nvSpPr>
          <p:cNvPr id="40964" name="Text Box 5"/>
          <p:cNvSpPr txBox="1">
            <a:spLocks noChangeArrowheads="1"/>
          </p:cNvSpPr>
          <p:nvPr/>
        </p:nvSpPr>
        <p:spPr bwMode="auto">
          <a:xfrm>
            <a:off x="2813050" y="4654550"/>
            <a:ext cx="2273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sz="1800" b="0">
                <a:solidFill>
                  <a:schemeClr val="tx1"/>
                </a:solidFill>
                <a:latin typeface="Arial" charset="0"/>
              </a:rPr>
              <a:t>make column where</a:t>
            </a:r>
          </a:p>
          <a:p>
            <a:pPr eaLnBrk="0" hangingPunct="0">
              <a:lnSpc>
                <a:spcPct val="100000"/>
              </a:lnSpc>
            </a:pPr>
            <a:r>
              <a:rPr lang="en-US" sz="1800" b="0">
                <a:solidFill>
                  <a:schemeClr val="accent2"/>
                </a:solidFill>
                <a:latin typeface="Arial" charset="0"/>
              </a:rPr>
              <a:t>name</a:t>
            </a:r>
            <a:r>
              <a:rPr lang="en-US" sz="1800" b="0">
                <a:solidFill>
                  <a:schemeClr val="tx1"/>
                </a:solidFill>
                <a:latin typeface="Arial" charset="0"/>
              </a:rPr>
              <a:t> = one of these</a:t>
            </a:r>
          </a:p>
        </p:txBody>
      </p:sp>
      <p:sp>
        <p:nvSpPr>
          <p:cNvPr id="40965" name="Line 6"/>
          <p:cNvSpPr>
            <a:spLocks noChangeShapeType="1"/>
          </p:cNvSpPr>
          <p:nvPr/>
        </p:nvSpPr>
        <p:spPr bwMode="auto">
          <a:xfrm>
            <a:off x="5064125" y="4564063"/>
            <a:ext cx="3254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2" name="Group 7"/>
          <p:cNvGrpSpPr>
            <a:grpSpLocks noChangeAspect="1"/>
          </p:cNvGrpSpPr>
          <p:nvPr/>
        </p:nvGrpSpPr>
        <p:grpSpPr bwMode="auto">
          <a:xfrm>
            <a:off x="368300" y="3540125"/>
            <a:ext cx="1854200" cy="2851150"/>
            <a:chOff x="192" y="1824"/>
            <a:chExt cx="1168" cy="1796"/>
          </a:xfrm>
        </p:grpSpPr>
        <p:sp>
          <p:nvSpPr>
            <p:cNvPr id="40974" name="AutoShape 8"/>
            <p:cNvSpPr>
              <a:spLocks noChangeAspect="1" noChangeArrowheads="1" noTextEdit="1"/>
            </p:cNvSpPr>
            <p:nvPr/>
          </p:nvSpPr>
          <p:spPr bwMode="auto">
            <a:xfrm>
              <a:off x="192" y="1824"/>
              <a:ext cx="1168" cy="1796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975" name="Freeform 9"/>
            <p:cNvSpPr>
              <a:spLocks/>
            </p:cNvSpPr>
            <p:nvPr/>
          </p:nvSpPr>
          <p:spPr bwMode="auto">
            <a:xfrm>
              <a:off x="200" y="2504"/>
              <a:ext cx="116" cy="156"/>
            </a:xfrm>
            <a:custGeom>
              <a:avLst/>
              <a:gdLst>
                <a:gd name="T0" fmla="*/ 116 w 116"/>
                <a:gd name="T1" fmla="*/ 156 h 156"/>
                <a:gd name="T2" fmla="*/ 0 w 116"/>
                <a:gd name="T3" fmla="*/ 156 h 156"/>
                <a:gd name="T4" fmla="*/ 0 w 116"/>
                <a:gd name="T5" fmla="*/ 0 h 156"/>
                <a:gd name="T6" fmla="*/ 116 w 116"/>
                <a:gd name="T7" fmla="*/ 0 h 156"/>
                <a:gd name="T8" fmla="*/ 116 w 116"/>
                <a:gd name="T9" fmla="*/ 156 h 156"/>
                <a:gd name="T10" fmla="*/ 116 w 116"/>
                <a:gd name="T11" fmla="*/ 156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6"/>
                <a:gd name="T19" fmla="*/ 0 h 156"/>
                <a:gd name="T20" fmla="*/ 116 w 116"/>
                <a:gd name="T21" fmla="*/ 156 h 1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6" h="156">
                  <a:moveTo>
                    <a:pt x="116" y="156"/>
                  </a:moveTo>
                  <a:lnTo>
                    <a:pt x="0" y="156"/>
                  </a:lnTo>
                  <a:lnTo>
                    <a:pt x="0" y="0"/>
                  </a:lnTo>
                  <a:lnTo>
                    <a:pt x="116" y="0"/>
                  </a:lnTo>
                  <a:lnTo>
                    <a:pt x="116" y="156"/>
                  </a:lnTo>
                  <a:close/>
                </a:path>
              </a:pathLst>
            </a:custGeom>
            <a:solidFill>
              <a:srgbClr val="FFFF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976" name="Freeform 10"/>
            <p:cNvSpPr>
              <a:spLocks/>
            </p:cNvSpPr>
            <p:nvPr/>
          </p:nvSpPr>
          <p:spPr bwMode="auto">
            <a:xfrm>
              <a:off x="200" y="2504"/>
              <a:ext cx="116" cy="156"/>
            </a:xfrm>
            <a:custGeom>
              <a:avLst/>
              <a:gdLst>
                <a:gd name="T0" fmla="*/ 116 w 116"/>
                <a:gd name="T1" fmla="*/ 156 h 156"/>
                <a:gd name="T2" fmla="*/ 0 w 116"/>
                <a:gd name="T3" fmla="*/ 156 h 156"/>
                <a:gd name="T4" fmla="*/ 0 w 116"/>
                <a:gd name="T5" fmla="*/ 0 h 156"/>
                <a:gd name="T6" fmla="*/ 116 w 116"/>
                <a:gd name="T7" fmla="*/ 0 h 156"/>
                <a:gd name="T8" fmla="*/ 116 w 116"/>
                <a:gd name="T9" fmla="*/ 156 h 156"/>
                <a:gd name="T10" fmla="*/ 116 w 116"/>
                <a:gd name="T11" fmla="*/ 156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6"/>
                <a:gd name="T19" fmla="*/ 0 h 156"/>
                <a:gd name="T20" fmla="*/ 116 w 116"/>
                <a:gd name="T21" fmla="*/ 156 h 1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6" h="156">
                  <a:moveTo>
                    <a:pt x="116" y="156"/>
                  </a:moveTo>
                  <a:lnTo>
                    <a:pt x="0" y="156"/>
                  </a:lnTo>
                  <a:lnTo>
                    <a:pt x="0" y="0"/>
                  </a:lnTo>
                  <a:lnTo>
                    <a:pt x="116" y="0"/>
                  </a:lnTo>
                  <a:lnTo>
                    <a:pt x="116" y="156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977" name="Freeform 11"/>
            <p:cNvSpPr>
              <a:spLocks/>
            </p:cNvSpPr>
            <p:nvPr/>
          </p:nvSpPr>
          <p:spPr bwMode="auto">
            <a:xfrm>
              <a:off x="312" y="2502"/>
              <a:ext cx="616" cy="154"/>
            </a:xfrm>
            <a:custGeom>
              <a:avLst/>
              <a:gdLst>
                <a:gd name="T0" fmla="*/ 616 w 616"/>
                <a:gd name="T1" fmla="*/ 154 h 154"/>
                <a:gd name="T2" fmla="*/ 0 w 616"/>
                <a:gd name="T3" fmla="*/ 154 h 154"/>
                <a:gd name="T4" fmla="*/ 0 w 616"/>
                <a:gd name="T5" fmla="*/ 0 h 154"/>
                <a:gd name="T6" fmla="*/ 616 w 616"/>
                <a:gd name="T7" fmla="*/ 0 h 154"/>
                <a:gd name="T8" fmla="*/ 616 w 616"/>
                <a:gd name="T9" fmla="*/ 154 h 154"/>
                <a:gd name="T10" fmla="*/ 616 w 616"/>
                <a:gd name="T11" fmla="*/ 154 h 1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16"/>
                <a:gd name="T19" fmla="*/ 0 h 154"/>
                <a:gd name="T20" fmla="*/ 616 w 616"/>
                <a:gd name="T21" fmla="*/ 154 h 15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16" h="154">
                  <a:moveTo>
                    <a:pt x="616" y="154"/>
                  </a:moveTo>
                  <a:lnTo>
                    <a:pt x="0" y="154"/>
                  </a:lnTo>
                  <a:lnTo>
                    <a:pt x="0" y="0"/>
                  </a:lnTo>
                  <a:lnTo>
                    <a:pt x="616" y="0"/>
                  </a:lnTo>
                  <a:lnTo>
                    <a:pt x="616" y="154"/>
                  </a:lnTo>
                  <a:close/>
                </a:path>
              </a:pathLst>
            </a:custGeom>
            <a:solidFill>
              <a:srgbClr val="FFFF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978" name="Freeform 12"/>
            <p:cNvSpPr>
              <a:spLocks/>
            </p:cNvSpPr>
            <p:nvPr/>
          </p:nvSpPr>
          <p:spPr bwMode="auto">
            <a:xfrm>
              <a:off x="312" y="2502"/>
              <a:ext cx="616" cy="154"/>
            </a:xfrm>
            <a:custGeom>
              <a:avLst/>
              <a:gdLst>
                <a:gd name="T0" fmla="*/ 616 w 616"/>
                <a:gd name="T1" fmla="*/ 154 h 154"/>
                <a:gd name="T2" fmla="*/ 0 w 616"/>
                <a:gd name="T3" fmla="*/ 154 h 154"/>
                <a:gd name="T4" fmla="*/ 0 w 616"/>
                <a:gd name="T5" fmla="*/ 0 h 154"/>
                <a:gd name="T6" fmla="*/ 616 w 616"/>
                <a:gd name="T7" fmla="*/ 0 h 154"/>
                <a:gd name="T8" fmla="*/ 616 w 616"/>
                <a:gd name="T9" fmla="*/ 154 h 154"/>
                <a:gd name="T10" fmla="*/ 616 w 616"/>
                <a:gd name="T11" fmla="*/ 154 h 1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16"/>
                <a:gd name="T19" fmla="*/ 0 h 154"/>
                <a:gd name="T20" fmla="*/ 616 w 616"/>
                <a:gd name="T21" fmla="*/ 154 h 15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16" h="154">
                  <a:moveTo>
                    <a:pt x="616" y="154"/>
                  </a:moveTo>
                  <a:lnTo>
                    <a:pt x="0" y="154"/>
                  </a:lnTo>
                  <a:lnTo>
                    <a:pt x="0" y="0"/>
                  </a:lnTo>
                  <a:lnTo>
                    <a:pt x="616" y="0"/>
                  </a:lnTo>
                  <a:lnTo>
                    <a:pt x="616" y="154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979" name="Freeform 13"/>
            <p:cNvSpPr>
              <a:spLocks/>
            </p:cNvSpPr>
            <p:nvPr/>
          </p:nvSpPr>
          <p:spPr bwMode="auto">
            <a:xfrm>
              <a:off x="238" y="2532"/>
              <a:ext cx="38" cy="104"/>
            </a:xfrm>
            <a:custGeom>
              <a:avLst/>
              <a:gdLst>
                <a:gd name="T0" fmla="*/ 38 w 38"/>
                <a:gd name="T1" fmla="*/ 0 h 104"/>
                <a:gd name="T2" fmla="*/ 30 w 38"/>
                <a:gd name="T3" fmla="*/ 0 h 104"/>
                <a:gd name="T4" fmla="*/ 30 w 38"/>
                <a:gd name="T5" fmla="*/ 0 h 104"/>
                <a:gd name="T6" fmla="*/ 26 w 38"/>
                <a:gd name="T7" fmla="*/ 6 h 104"/>
                <a:gd name="T8" fmla="*/ 18 w 38"/>
                <a:gd name="T9" fmla="*/ 14 h 104"/>
                <a:gd name="T10" fmla="*/ 18 w 38"/>
                <a:gd name="T11" fmla="*/ 14 h 104"/>
                <a:gd name="T12" fmla="*/ 10 w 38"/>
                <a:gd name="T13" fmla="*/ 20 h 104"/>
                <a:gd name="T14" fmla="*/ 0 w 38"/>
                <a:gd name="T15" fmla="*/ 26 h 104"/>
                <a:gd name="T16" fmla="*/ 0 w 38"/>
                <a:gd name="T17" fmla="*/ 38 h 104"/>
                <a:gd name="T18" fmla="*/ 0 w 38"/>
                <a:gd name="T19" fmla="*/ 38 h 104"/>
                <a:gd name="T20" fmla="*/ 14 w 38"/>
                <a:gd name="T21" fmla="*/ 32 h 104"/>
                <a:gd name="T22" fmla="*/ 14 w 38"/>
                <a:gd name="T23" fmla="*/ 32 h 104"/>
                <a:gd name="T24" fmla="*/ 26 w 38"/>
                <a:gd name="T25" fmla="*/ 22 h 104"/>
                <a:gd name="T26" fmla="*/ 26 w 38"/>
                <a:gd name="T27" fmla="*/ 104 h 104"/>
                <a:gd name="T28" fmla="*/ 38 w 38"/>
                <a:gd name="T29" fmla="*/ 104 h 104"/>
                <a:gd name="T30" fmla="*/ 38 w 38"/>
                <a:gd name="T31" fmla="*/ 0 h 104"/>
                <a:gd name="T32" fmla="*/ 38 w 38"/>
                <a:gd name="T33" fmla="*/ 0 h 10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8"/>
                <a:gd name="T52" fmla="*/ 0 h 104"/>
                <a:gd name="T53" fmla="*/ 38 w 38"/>
                <a:gd name="T54" fmla="*/ 104 h 10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8" h="104">
                  <a:moveTo>
                    <a:pt x="38" y="0"/>
                  </a:moveTo>
                  <a:lnTo>
                    <a:pt x="30" y="0"/>
                  </a:lnTo>
                  <a:lnTo>
                    <a:pt x="26" y="6"/>
                  </a:lnTo>
                  <a:lnTo>
                    <a:pt x="18" y="14"/>
                  </a:lnTo>
                  <a:lnTo>
                    <a:pt x="10" y="20"/>
                  </a:lnTo>
                  <a:lnTo>
                    <a:pt x="0" y="26"/>
                  </a:lnTo>
                  <a:lnTo>
                    <a:pt x="0" y="38"/>
                  </a:lnTo>
                  <a:lnTo>
                    <a:pt x="14" y="32"/>
                  </a:lnTo>
                  <a:lnTo>
                    <a:pt x="26" y="22"/>
                  </a:lnTo>
                  <a:lnTo>
                    <a:pt x="26" y="104"/>
                  </a:lnTo>
                  <a:lnTo>
                    <a:pt x="38" y="104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980" name="Freeform 14"/>
            <p:cNvSpPr>
              <a:spLocks noEditPoints="1"/>
            </p:cNvSpPr>
            <p:nvPr/>
          </p:nvSpPr>
          <p:spPr bwMode="auto">
            <a:xfrm>
              <a:off x="346" y="2528"/>
              <a:ext cx="308" cy="104"/>
            </a:xfrm>
            <a:custGeom>
              <a:avLst/>
              <a:gdLst>
                <a:gd name="T0" fmla="*/ 34 w 308"/>
                <a:gd name="T1" fmla="*/ 94 h 104"/>
                <a:gd name="T2" fmla="*/ 18 w 308"/>
                <a:gd name="T3" fmla="*/ 88 h 104"/>
                <a:gd name="T4" fmla="*/ 14 w 308"/>
                <a:gd name="T5" fmla="*/ 52 h 104"/>
                <a:gd name="T6" fmla="*/ 34 w 308"/>
                <a:gd name="T7" fmla="*/ 36 h 104"/>
                <a:gd name="T8" fmla="*/ 46 w 308"/>
                <a:gd name="T9" fmla="*/ 40 h 104"/>
                <a:gd name="T10" fmla="*/ 64 w 308"/>
                <a:gd name="T11" fmla="*/ 50 h 104"/>
                <a:gd name="T12" fmla="*/ 44 w 308"/>
                <a:gd name="T13" fmla="*/ 28 h 104"/>
                <a:gd name="T14" fmla="*/ 16 w 308"/>
                <a:gd name="T15" fmla="*/ 30 h 104"/>
                <a:gd name="T16" fmla="*/ 4 w 308"/>
                <a:gd name="T17" fmla="*/ 44 h 104"/>
                <a:gd name="T18" fmla="*/ 0 w 308"/>
                <a:gd name="T19" fmla="*/ 74 h 104"/>
                <a:gd name="T20" fmla="*/ 10 w 308"/>
                <a:gd name="T21" fmla="*/ 94 h 104"/>
                <a:gd name="T22" fmla="*/ 34 w 308"/>
                <a:gd name="T23" fmla="*/ 104 h 104"/>
                <a:gd name="T24" fmla="*/ 54 w 308"/>
                <a:gd name="T25" fmla="*/ 98 h 104"/>
                <a:gd name="T26" fmla="*/ 52 w 308"/>
                <a:gd name="T27" fmla="*/ 76 h 104"/>
                <a:gd name="T28" fmla="*/ 80 w 308"/>
                <a:gd name="T29" fmla="*/ 94 h 104"/>
                <a:gd name="T30" fmla="*/ 98 w 308"/>
                <a:gd name="T31" fmla="*/ 104 h 104"/>
                <a:gd name="T32" fmla="*/ 124 w 308"/>
                <a:gd name="T33" fmla="*/ 100 h 104"/>
                <a:gd name="T34" fmla="*/ 136 w 308"/>
                <a:gd name="T35" fmla="*/ 88 h 104"/>
                <a:gd name="T36" fmla="*/ 140 w 308"/>
                <a:gd name="T37" fmla="*/ 56 h 104"/>
                <a:gd name="T38" fmla="*/ 132 w 308"/>
                <a:gd name="T39" fmla="*/ 36 h 104"/>
                <a:gd name="T40" fmla="*/ 106 w 308"/>
                <a:gd name="T41" fmla="*/ 26 h 104"/>
                <a:gd name="T42" fmla="*/ 82 w 308"/>
                <a:gd name="T43" fmla="*/ 34 h 104"/>
                <a:gd name="T44" fmla="*/ 70 w 308"/>
                <a:gd name="T45" fmla="*/ 66 h 104"/>
                <a:gd name="T46" fmla="*/ 76 w 308"/>
                <a:gd name="T47" fmla="*/ 88 h 104"/>
                <a:gd name="T48" fmla="*/ 90 w 308"/>
                <a:gd name="T49" fmla="*/ 44 h 104"/>
                <a:gd name="T50" fmla="*/ 114 w 308"/>
                <a:gd name="T51" fmla="*/ 38 h 104"/>
                <a:gd name="T52" fmla="*/ 128 w 308"/>
                <a:gd name="T53" fmla="*/ 66 h 104"/>
                <a:gd name="T54" fmla="*/ 122 w 308"/>
                <a:gd name="T55" fmla="*/ 86 h 104"/>
                <a:gd name="T56" fmla="*/ 98 w 308"/>
                <a:gd name="T57" fmla="*/ 92 h 104"/>
                <a:gd name="T58" fmla="*/ 84 w 308"/>
                <a:gd name="T59" fmla="*/ 66 h 104"/>
                <a:gd name="T60" fmla="*/ 90 w 308"/>
                <a:gd name="T61" fmla="*/ 44 h 104"/>
                <a:gd name="T62" fmla="*/ 156 w 308"/>
                <a:gd name="T63" fmla="*/ 102 h 104"/>
                <a:gd name="T64" fmla="*/ 192 w 308"/>
                <a:gd name="T65" fmla="*/ 94 h 104"/>
                <a:gd name="T66" fmla="*/ 218 w 308"/>
                <a:gd name="T67" fmla="*/ 104 h 104"/>
                <a:gd name="T68" fmla="*/ 236 w 308"/>
                <a:gd name="T69" fmla="*/ 100 h 104"/>
                <a:gd name="T70" fmla="*/ 252 w 308"/>
                <a:gd name="T71" fmla="*/ 78 h 104"/>
                <a:gd name="T72" fmla="*/ 250 w 308"/>
                <a:gd name="T73" fmla="*/ 48 h 104"/>
                <a:gd name="T74" fmla="*/ 238 w 308"/>
                <a:gd name="T75" fmla="*/ 32 h 104"/>
                <a:gd name="T76" fmla="*/ 218 w 308"/>
                <a:gd name="T77" fmla="*/ 26 h 104"/>
                <a:gd name="T78" fmla="*/ 190 w 308"/>
                <a:gd name="T79" fmla="*/ 40 h 104"/>
                <a:gd name="T80" fmla="*/ 182 w 308"/>
                <a:gd name="T81" fmla="*/ 66 h 104"/>
                <a:gd name="T82" fmla="*/ 192 w 308"/>
                <a:gd name="T83" fmla="*/ 94 h 104"/>
                <a:gd name="T84" fmla="*/ 210 w 308"/>
                <a:gd name="T85" fmla="*/ 38 h 104"/>
                <a:gd name="T86" fmla="*/ 234 w 308"/>
                <a:gd name="T87" fmla="*/ 44 h 104"/>
                <a:gd name="T88" fmla="*/ 240 w 308"/>
                <a:gd name="T89" fmla="*/ 66 h 104"/>
                <a:gd name="T90" fmla="*/ 226 w 308"/>
                <a:gd name="T91" fmla="*/ 92 h 104"/>
                <a:gd name="T92" fmla="*/ 202 w 308"/>
                <a:gd name="T93" fmla="*/ 86 h 104"/>
                <a:gd name="T94" fmla="*/ 196 w 308"/>
                <a:gd name="T95" fmla="*/ 66 h 104"/>
                <a:gd name="T96" fmla="*/ 280 w 308"/>
                <a:gd name="T97" fmla="*/ 102 h 104"/>
                <a:gd name="T98" fmla="*/ 282 w 308"/>
                <a:gd name="T99" fmla="*/ 48 h 104"/>
                <a:gd name="T100" fmla="*/ 290 w 308"/>
                <a:gd name="T101" fmla="*/ 40 h 104"/>
                <a:gd name="T102" fmla="*/ 304 w 308"/>
                <a:gd name="T103" fmla="*/ 42 h 104"/>
                <a:gd name="T104" fmla="*/ 296 w 308"/>
                <a:gd name="T105" fmla="*/ 26 h 104"/>
                <a:gd name="T106" fmla="*/ 288 w 308"/>
                <a:gd name="T107" fmla="*/ 28 h 104"/>
                <a:gd name="T108" fmla="*/ 268 w 308"/>
                <a:gd name="T109" fmla="*/ 28 h 10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08"/>
                <a:gd name="T166" fmla="*/ 0 h 104"/>
                <a:gd name="T167" fmla="*/ 308 w 308"/>
                <a:gd name="T168" fmla="*/ 104 h 10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08" h="104">
                  <a:moveTo>
                    <a:pt x="46" y="90"/>
                  </a:moveTo>
                  <a:lnTo>
                    <a:pt x="46" y="90"/>
                  </a:lnTo>
                  <a:lnTo>
                    <a:pt x="40" y="92"/>
                  </a:lnTo>
                  <a:lnTo>
                    <a:pt x="34" y="94"/>
                  </a:lnTo>
                  <a:lnTo>
                    <a:pt x="26" y="92"/>
                  </a:lnTo>
                  <a:lnTo>
                    <a:pt x="18" y="88"/>
                  </a:lnTo>
                  <a:lnTo>
                    <a:pt x="14" y="78"/>
                  </a:lnTo>
                  <a:lnTo>
                    <a:pt x="12" y="66"/>
                  </a:lnTo>
                  <a:lnTo>
                    <a:pt x="14" y="52"/>
                  </a:lnTo>
                  <a:lnTo>
                    <a:pt x="18" y="44"/>
                  </a:lnTo>
                  <a:lnTo>
                    <a:pt x="26" y="38"/>
                  </a:lnTo>
                  <a:lnTo>
                    <a:pt x="34" y="36"/>
                  </a:lnTo>
                  <a:lnTo>
                    <a:pt x="40" y="38"/>
                  </a:lnTo>
                  <a:lnTo>
                    <a:pt x="46" y="40"/>
                  </a:lnTo>
                  <a:lnTo>
                    <a:pt x="48" y="46"/>
                  </a:lnTo>
                  <a:lnTo>
                    <a:pt x="52" y="52"/>
                  </a:lnTo>
                  <a:lnTo>
                    <a:pt x="64" y="50"/>
                  </a:lnTo>
                  <a:lnTo>
                    <a:pt x="60" y="40"/>
                  </a:lnTo>
                  <a:lnTo>
                    <a:pt x="54" y="32"/>
                  </a:lnTo>
                  <a:lnTo>
                    <a:pt x="44" y="28"/>
                  </a:lnTo>
                  <a:lnTo>
                    <a:pt x="34" y="26"/>
                  </a:lnTo>
                  <a:lnTo>
                    <a:pt x="24" y="28"/>
                  </a:lnTo>
                  <a:lnTo>
                    <a:pt x="16" y="30"/>
                  </a:lnTo>
                  <a:lnTo>
                    <a:pt x="8" y="36"/>
                  </a:lnTo>
                  <a:lnTo>
                    <a:pt x="4" y="44"/>
                  </a:lnTo>
                  <a:lnTo>
                    <a:pt x="0" y="54"/>
                  </a:lnTo>
                  <a:lnTo>
                    <a:pt x="0" y="66"/>
                  </a:lnTo>
                  <a:lnTo>
                    <a:pt x="0" y="74"/>
                  </a:lnTo>
                  <a:lnTo>
                    <a:pt x="2" y="82"/>
                  </a:lnTo>
                  <a:lnTo>
                    <a:pt x="6" y="88"/>
                  </a:lnTo>
                  <a:lnTo>
                    <a:pt x="10" y="94"/>
                  </a:lnTo>
                  <a:lnTo>
                    <a:pt x="14" y="98"/>
                  </a:lnTo>
                  <a:lnTo>
                    <a:pt x="20" y="102"/>
                  </a:lnTo>
                  <a:lnTo>
                    <a:pt x="26" y="104"/>
                  </a:lnTo>
                  <a:lnTo>
                    <a:pt x="34" y="104"/>
                  </a:lnTo>
                  <a:lnTo>
                    <a:pt x="44" y="102"/>
                  </a:lnTo>
                  <a:lnTo>
                    <a:pt x="54" y="98"/>
                  </a:lnTo>
                  <a:lnTo>
                    <a:pt x="62" y="88"/>
                  </a:lnTo>
                  <a:lnTo>
                    <a:pt x="64" y="78"/>
                  </a:lnTo>
                  <a:lnTo>
                    <a:pt x="52" y="76"/>
                  </a:lnTo>
                  <a:lnTo>
                    <a:pt x="50" y="84"/>
                  </a:lnTo>
                  <a:lnTo>
                    <a:pt x="46" y="90"/>
                  </a:lnTo>
                  <a:close/>
                  <a:moveTo>
                    <a:pt x="80" y="94"/>
                  </a:moveTo>
                  <a:lnTo>
                    <a:pt x="80" y="94"/>
                  </a:lnTo>
                  <a:lnTo>
                    <a:pt x="86" y="98"/>
                  </a:lnTo>
                  <a:lnTo>
                    <a:pt x="92" y="102"/>
                  </a:lnTo>
                  <a:lnTo>
                    <a:pt x="98" y="104"/>
                  </a:lnTo>
                  <a:lnTo>
                    <a:pt x="106" y="104"/>
                  </a:lnTo>
                  <a:lnTo>
                    <a:pt x="116" y="104"/>
                  </a:lnTo>
                  <a:lnTo>
                    <a:pt x="124" y="100"/>
                  </a:lnTo>
                  <a:lnTo>
                    <a:pt x="132" y="94"/>
                  </a:lnTo>
                  <a:lnTo>
                    <a:pt x="136" y="88"/>
                  </a:lnTo>
                  <a:lnTo>
                    <a:pt x="140" y="78"/>
                  </a:lnTo>
                  <a:lnTo>
                    <a:pt x="140" y="64"/>
                  </a:lnTo>
                  <a:lnTo>
                    <a:pt x="140" y="56"/>
                  </a:lnTo>
                  <a:lnTo>
                    <a:pt x="138" y="48"/>
                  </a:lnTo>
                  <a:lnTo>
                    <a:pt x="136" y="42"/>
                  </a:lnTo>
                  <a:lnTo>
                    <a:pt x="132" y="36"/>
                  </a:lnTo>
                  <a:lnTo>
                    <a:pt x="126" y="32"/>
                  </a:lnTo>
                  <a:lnTo>
                    <a:pt x="120" y="28"/>
                  </a:lnTo>
                  <a:lnTo>
                    <a:pt x="114" y="28"/>
                  </a:lnTo>
                  <a:lnTo>
                    <a:pt x="106" y="26"/>
                  </a:lnTo>
                  <a:lnTo>
                    <a:pt x="94" y="28"/>
                  </a:lnTo>
                  <a:lnTo>
                    <a:pt x="82" y="34"/>
                  </a:lnTo>
                  <a:lnTo>
                    <a:pt x="78" y="40"/>
                  </a:lnTo>
                  <a:lnTo>
                    <a:pt x="74" y="48"/>
                  </a:lnTo>
                  <a:lnTo>
                    <a:pt x="72" y="56"/>
                  </a:lnTo>
                  <a:lnTo>
                    <a:pt x="70" y="66"/>
                  </a:lnTo>
                  <a:lnTo>
                    <a:pt x="72" y="74"/>
                  </a:lnTo>
                  <a:lnTo>
                    <a:pt x="74" y="82"/>
                  </a:lnTo>
                  <a:lnTo>
                    <a:pt x="76" y="88"/>
                  </a:lnTo>
                  <a:lnTo>
                    <a:pt x="80" y="94"/>
                  </a:lnTo>
                  <a:close/>
                  <a:moveTo>
                    <a:pt x="90" y="44"/>
                  </a:moveTo>
                  <a:lnTo>
                    <a:pt x="90" y="44"/>
                  </a:lnTo>
                  <a:lnTo>
                    <a:pt x="98" y="38"/>
                  </a:lnTo>
                  <a:lnTo>
                    <a:pt x="106" y="36"/>
                  </a:lnTo>
                  <a:lnTo>
                    <a:pt x="114" y="38"/>
                  </a:lnTo>
                  <a:lnTo>
                    <a:pt x="122" y="44"/>
                  </a:lnTo>
                  <a:lnTo>
                    <a:pt x="126" y="52"/>
                  </a:lnTo>
                  <a:lnTo>
                    <a:pt x="128" y="66"/>
                  </a:lnTo>
                  <a:lnTo>
                    <a:pt x="126" y="78"/>
                  </a:lnTo>
                  <a:lnTo>
                    <a:pt x="122" y="86"/>
                  </a:lnTo>
                  <a:lnTo>
                    <a:pt x="114" y="92"/>
                  </a:lnTo>
                  <a:lnTo>
                    <a:pt x="106" y="94"/>
                  </a:lnTo>
                  <a:lnTo>
                    <a:pt x="98" y="92"/>
                  </a:lnTo>
                  <a:lnTo>
                    <a:pt x="90" y="86"/>
                  </a:lnTo>
                  <a:lnTo>
                    <a:pt x="86" y="78"/>
                  </a:lnTo>
                  <a:lnTo>
                    <a:pt x="84" y="66"/>
                  </a:lnTo>
                  <a:lnTo>
                    <a:pt x="86" y="52"/>
                  </a:lnTo>
                  <a:lnTo>
                    <a:pt x="90" y="44"/>
                  </a:lnTo>
                  <a:close/>
                  <a:moveTo>
                    <a:pt x="168" y="102"/>
                  </a:moveTo>
                  <a:lnTo>
                    <a:pt x="168" y="0"/>
                  </a:lnTo>
                  <a:lnTo>
                    <a:pt x="156" y="0"/>
                  </a:lnTo>
                  <a:lnTo>
                    <a:pt x="156" y="102"/>
                  </a:lnTo>
                  <a:lnTo>
                    <a:pt x="168" y="102"/>
                  </a:lnTo>
                  <a:close/>
                  <a:moveTo>
                    <a:pt x="192" y="94"/>
                  </a:moveTo>
                  <a:lnTo>
                    <a:pt x="192" y="94"/>
                  </a:lnTo>
                  <a:lnTo>
                    <a:pt x="198" y="98"/>
                  </a:lnTo>
                  <a:lnTo>
                    <a:pt x="204" y="102"/>
                  </a:lnTo>
                  <a:lnTo>
                    <a:pt x="210" y="104"/>
                  </a:lnTo>
                  <a:lnTo>
                    <a:pt x="218" y="104"/>
                  </a:lnTo>
                  <a:lnTo>
                    <a:pt x="228" y="104"/>
                  </a:lnTo>
                  <a:lnTo>
                    <a:pt x="236" y="100"/>
                  </a:lnTo>
                  <a:lnTo>
                    <a:pt x="244" y="94"/>
                  </a:lnTo>
                  <a:lnTo>
                    <a:pt x="248" y="88"/>
                  </a:lnTo>
                  <a:lnTo>
                    <a:pt x="252" y="78"/>
                  </a:lnTo>
                  <a:lnTo>
                    <a:pt x="252" y="64"/>
                  </a:lnTo>
                  <a:lnTo>
                    <a:pt x="252" y="56"/>
                  </a:lnTo>
                  <a:lnTo>
                    <a:pt x="250" y="48"/>
                  </a:lnTo>
                  <a:lnTo>
                    <a:pt x="248" y="42"/>
                  </a:lnTo>
                  <a:lnTo>
                    <a:pt x="244" y="36"/>
                  </a:lnTo>
                  <a:lnTo>
                    <a:pt x="238" y="32"/>
                  </a:lnTo>
                  <a:lnTo>
                    <a:pt x="232" y="28"/>
                  </a:lnTo>
                  <a:lnTo>
                    <a:pt x="226" y="28"/>
                  </a:lnTo>
                  <a:lnTo>
                    <a:pt x="218" y="26"/>
                  </a:lnTo>
                  <a:lnTo>
                    <a:pt x="206" y="28"/>
                  </a:lnTo>
                  <a:lnTo>
                    <a:pt x="194" y="34"/>
                  </a:lnTo>
                  <a:lnTo>
                    <a:pt x="190" y="40"/>
                  </a:lnTo>
                  <a:lnTo>
                    <a:pt x="186" y="48"/>
                  </a:lnTo>
                  <a:lnTo>
                    <a:pt x="184" y="56"/>
                  </a:lnTo>
                  <a:lnTo>
                    <a:pt x="182" y="66"/>
                  </a:lnTo>
                  <a:lnTo>
                    <a:pt x="184" y="74"/>
                  </a:lnTo>
                  <a:lnTo>
                    <a:pt x="186" y="82"/>
                  </a:lnTo>
                  <a:lnTo>
                    <a:pt x="188" y="88"/>
                  </a:lnTo>
                  <a:lnTo>
                    <a:pt x="192" y="94"/>
                  </a:lnTo>
                  <a:close/>
                  <a:moveTo>
                    <a:pt x="202" y="44"/>
                  </a:moveTo>
                  <a:lnTo>
                    <a:pt x="202" y="44"/>
                  </a:lnTo>
                  <a:lnTo>
                    <a:pt x="210" y="38"/>
                  </a:lnTo>
                  <a:lnTo>
                    <a:pt x="218" y="36"/>
                  </a:lnTo>
                  <a:lnTo>
                    <a:pt x="226" y="38"/>
                  </a:lnTo>
                  <a:lnTo>
                    <a:pt x="234" y="44"/>
                  </a:lnTo>
                  <a:lnTo>
                    <a:pt x="238" y="52"/>
                  </a:lnTo>
                  <a:lnTo>
                    <a:pt x="240" y="66"/>
                  </a:lnTo>
                  <a:lnTo>
                    <a:pt x="238" y="78"/>
                  </a:lnTo>
                  <a:lnTo>
                    <a:pt x="234" y="86"/>
                  </a:lnTo>
                  <a:lnTo>
                    <a:pt x="226" y="92"/>
                  </a:lnTo>
                  <a:lnTo>
                    <a:pt x="218" y="94"/>
                  </a:lnTo>
                  <a:lnTo>
                    <a:pt x="210" y="92"/>
                  </a:lnTo>
                  <a:lnTo>
                    <a:pt x="202" y="86"/>
                  </a:lnTo>
                  <a:lnTo>
                    <a:pt x="198" y="78"/>
                  </a:lnTo>
                  <a:lnTo>
                    <a:pt x="196" y="66"/>
                  </a:lnTo>
                  <a:lnTo>
                    <a:pt x="198" y="52"/>
                  </a:lnTo>
                  <a:lnTo>
                    <a:pt x="202" y="44"/>
                  </a:lnTo>
                  <a:close/>
                  <a:moveTo>
                    <a:pt x="280" y="102"/>
                  </a:moveTo>
                  <a:lnTo>
                    <a:pt x="280" y="64"/>
                  </a:lnTo>
                  <a:lnTo>
                    <a:pt x="282" y="48"/>
                  </a:lnTo>
                  <a:lnTo>
                    <a:pt x="284" y="46"/>
                  </a:lnTo>
                  <a:lnTo>
                    <a:pt x="288" y="42"/>
                  </a:lnTo>
                  <a:lnTo>
                    <a:pt x="290" y="40"/>
                  </a:lnTo>
                  <a:lnTo>
                    <a:pt x="294" y="40"/>
                  </a:lnTo>
                  <a:lnTo>
                    <a:pt x="300" y="40"/>
                  </a:lnTo>
                  <a:lnTo>
                    <a:pt x="304" y="42"/>
                  </a:lnTo>
                  <a:lnTo>
                    <a:pt x="308" y="30"/>
                  </a:lnTo>
                  <a:lnTo>
                    <a:pt x="302" y="28"/>
                  </a:lnTo>
                  <a:lnTo>
                    <a:pt x="296" y="26"/>
                  </a:lnTo>
                  <a:lnTo>
                    <a:pt x="290" y="28"/>
                  </a:lnTo>
                  <a:lnTo>
                    <a:pt x="288" y="28"/>
                  </a:lnTo>
                  <a:lnTo>
                    <a:pt x="284" y="32"/>
                  </a:lnTo>
                  <a:lnTo>
                    <a:pt x="278" y="40"/>
                  </a:lnTo>
                  <a:lnTo>
                    <a:pt x="278" y="28"/>
                  </a:lnTo>
                  <a:lnTo>
                    <a:pt x="268" y="28"/>
                  </a:lnTo>
                  <a:lnTo>
                    <a:pt x="268" y="102"/>
                  </a:lnTo>
                  <a:lnTo>
                    <a:pt x="280" y="10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981" name="Freeform 15"/>
            <p:cNvSpPr>
              <a:spLocks/>
            </p:cNvSpPr>
            <p:nvPr/>
          </p:nvSpPr>
          <p:spPr bwMode="auto">
            <a:xfrm>
              <a:off x="200" y="2660"/>
              <a:ext cx="116" cy="154"/>
            </a:xfrm>
            <a:custGeom>
              <a:avLst/>
              <a:gdLst>
                <a:gd name="T0" fmla="*/ 116 w 116"/>
                <a:gd name="T1" fmla="*/ 154 h 154"/>
                <a:gd name="T2" fmla="*/ 0 w 116"/>
                <a:gd name="T3" fmla="*/ 154 h 154"/>
                <a:gd name="T4" fmla="*/ 0 w 116"/>
                <a:gd name="T5" fmla="*/ 0 h 154"/>
                <a:gd name="T6" fmla="*/ 116 w 116"/>
                <a:gd name="T7" fmla="*/ 0 h 154"/>
                <a:gd name="T8" fmla="*/ 116 w 116"/>
                <a:gd name="T9" fmla="*/ 154 h 154"/>
                <a:gd name="T10" fmla="*/ 116 w 116"/>
                <a:gd name="T11" fmla="*/ 154 h 1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6"/>
                <a:gd name="T19" fmla="*/ 0 h 154"/>
                <a:gd name="T20" fmla="*/ 116 w 116"/>
                <a:gd name="T21" fmla="*/ 154 h 15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6" h="154">
                  <a:moveTo>
                    <a:pt x="116" y="154"/>
                  </a:moveTo>
                  <a:lnTo>
                    <a:pt x="0" y="154"/>
                  </a:lnTo>
                  <a:lnTo>
                    <a:pt x="0" y="0"/>
                  </a:lnTo>
                  <a:lnTo>
                    <a:pt x="116" y="0"/>
                  </a:lnTo>
                  <a:lnTo>
                    <a:pt x="116" y="154"/>
                  </a:lnTo>
                  <a:close/>
                </a:path>
              </a:pathLst>
            </a:custGeom>
            <a:solidFill>
              <a:srgbClr val="FFFF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982" name="Freeform 16"/>
            <p:cNvSpPr>
              <a:spLocks/>
            </p:cNvSpPr>
            <p:nvPr/>
          </p:nvSpPr>
          <p:spPr bwMode="auto">
            <a:xfrm>
              <a:off x="200" y="2660"/>
              <a:ext cx="116" cy="154"/>
            </a:xfrm>
            <a:custGeom>
              <a:avLst/>
              <a:gdLst>
                <a:gd name="T0" fmla="*/ 116 w 116"/>
                <a:gd name="T1" fmla="*/ 154 h 154"/>
                <a:gd name="T2" fmla="*/ 0 w 116"/>
                <a:gd name="T3" fmla="*/ 154 h 154"/>
                <a:gd name="T4" fmla="*/ 0 w 116"/>
                <a:gd name="T5" fmla="*/ 0 h 154"/>
                <a:gd name="T6" fmla="*/ 116 w 116"/>
                <a:gd name="T7" fmla="*/ 0 h 154"/>
                <a:gd name="T8" fmla="*/ 116 w 116"/>
                <a:gd name="T9" fmla="*/ 154 h 154"/>
                <a:gd name="T10" fmla="*/ 116 w 116"/>
                <a:gd name="T11" fmla="*/ 154 h 1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6"/>
                <a:gd name="T19" fmla="*/ 0 h 154"/>
                <a:gd name="T20" fmla="*/ 116 w 116"/>
                <a:gd name="T21" fmla="*/ 154 h 15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6" h="154">
                  <a:moveTo>
                    <a:pt x="116" y="154"/>
                  </a:moveTo>
                  <a:lnTo>
                    <a:pt x="0" y="154"/>
                  </a:lnTo>
                  <a:lnTo>
                    <a:pt x="0" y="0"/>
                  </a:lnTo>
                  <a:lnTo>
                    <a:pt x="116" y="0"/>
                  </a:lnTo>
                  <a:lnTo>
                    <a:pt x="116" y="154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983" name="Freeform 17"/>
            <p:cNvSpPr>
              <a:spLocks/>
            </p:cNvSpPr>
            <p:nvPr/>
          </p:nvSpPr>
          <p:spPr bwMode="auto">
            <a:xfrm>
              <a:off x="312" y="2660"/>
              <a:ext cx="616" cy="154"/>
            </a:xfrm>
            <a:custGeom>
              <a:avLst/>
              <a:gdLst>
                <a:gd name="T0" fmla="*/ 616 w 616"/>
                <a:gd name="T1" fmla="*/ 154 h 154"/>
                <a:gd name="T2" fmla="*/ 0 w 616"/>
                <a:gd name="T3" fmla="*/ 154 h 154"/>
                <a:gd name="T4" fmla="*/ 0 w 616"/>
                <a:gd name="T5" fmla="*/ 0 h 154"/>
                <a:gd name="T6" fmla="*/ 616 w 616"/>
                <a:gd name="T7" fmla="*/ 0 h 154"/>
                <a:gd name="T8" fmla="*/ 616 w 616"/>
                <a:gd name="T9" fmla="*/ 154 h 154"/>
                <a:gd name="T10" fmla="*/ 616 w 616"/>
                <a:gd name="T11" fmla="*/ 154 h 1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16"/>
                <a:gd name="T19" fmla="*/ 0 h 154"/>
                <a:gd name="T20" fmla="*/ 616 w 616"/>
                <a:gd name="T21" fmla="*/ 154 h 15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16" h="154">
                  <a:moveTo>
                    <a:pt x="616" y="154"/>
                  </a:moveTo>
                  <a:lnTo>
                    <a:pt x="0" y="154"/>
                  </a:lnTo>
                  <a:lnTo>
                    <a:pt x="0" y="0"/>
                  </a:lnTo>
                  <a:lnTo>
                    <a:pt x="616" y="0"/>
                  </a:lnTo>
                  <a:lnTo>
                    <a:pt x="616" y="154"/>
                  </a:lnTo>
                  <a:close/>
                </a:path>
              </a:pathLst>
            </a:custGeom>
            <a:solidFill>
              <a:srgbClr val="FFFF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984" name="Freeform 18"/>
            <p:cNvSpPr>
              <a:spLocks/>
            </p:cNvSpPr>
            <p:nvPr/>
          </p:nvSpPr>
          <p:spPr bwMode="auto">
            <a:xfrm>
              <a:off x="312" y="2660"/>
              <a:ext cx="616" cy="154"/>
            </a:xfrm>
            <a:custGeom>
              <a:avLst/>
              <a:gdLst>
                <a:gd name="T0" fmla="*/ 616 w 616"/>
                <a:gd name="T1" fmla="*/ 154 h 154"/>
                <a:gd name="T2" fmla="*/ 0 w 616"/>
                <a:gd name="T3" fmla="*/ 154 h 154"/>
                <a:gd name="T4" fmla="*/ 0 w 616"/>
                <a:gd name="T5" fmla="*/ 0 h 154"/>
                <a:gd name="T6" fmla="*/ 616 w 616"/>
                <a:gd name="T7" fmla="*/ 0 h 154"/>
                <a:gd name="T8" fmla="*/ 616 w 616"/>
                <a:gd name="T9" fmla="*/ 154 h 154"/>
                <a:gd name="T10" fmla="*/ 616 w 616"/>
                <a:gd name="T11" fmla="*/ 154 h 1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16"/>
                <a:gd name="T19" fmla="*/ 0 h 154"/>
                <a:gd name="T20" fmla="*/ 616 w 616"/>
                <a:gd name="T21" fmla="*/ 154 h 15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16" h="154">
                  <a:moveTo>
                    <a:pt x="616" y="154"/>
                  </a:moveTo>
                  <a:lnTo>
                    <a:pt x="0" y="154"/>
                  </a:lnTo>
                  <a:lnTo>
                    <a:pt x="0" y="0"/>
                  </a:lnTo>
                  <a:lnTo>
                    <a:pt x="616" y="0"/>
                  </a:lnTo>
                  <a:lnTo>
                    <a:pt x="616" y="154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985" name="Freeform 19"/>
            <p:cNvSpPr>
              <a:spLocks/>
            </p:cNvSpPr>
            <p:nvPr/>
          </p:nvSpPr>
          <p:spPr bwMode="auto">
            <a:xfrm>
              <a:off x="200" y="2814"/>
              <a:ext cx="116" cy="156"/>
            </a:xfrm>
            <a:custGeom>
              <a:avLst/>
              <a:gdLst>
                <a:gd name="T0" fmla="*/ 116 w 116"/>
                <a:gd name="T1" fmla="*/ 156 h 156"/>
                <a:gd name="T2" fmla="*/ 0 w 116"/>
                <a:gd name="T3" fmla="*/ 156 h 156"/>
                <a:gd name="T4" fmla="*/ 0 w 116"/>
                <a:gd name="T5" fmla="*/ 0 h 156"/>
                <a:gd name="T6" fmla="*/ 116 w 116"/>
                <a:gd name="T7" fmla="*/ 0 h 156"/>
                <a:gd name="T8" fmla="*/ 116 w 116"/>
                <a:gd name="T9" fmla="*/ 156 h 156"/>
                <a:gd name="T10" fmla="*/ 116 w 116"/>
                <a:gd name="T11" fmla="*/ 156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6"/>
                <a:gd name="T19" fmla="*/ 0 h 156"/>
                <a:gd name="T20" fmla="*/ 116 w 116"/>
                <a:gd name="T21" fmla="*/ 156 h 1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6" h="156">
                  <a:moveTo>
                    <a:pt x="116" y="156"/>
                  </a:moveTo>
                  <a:lnTo>
                    <a:pt x="0" y="156"/>
                  </a:lnTo>
                  <a:lnTo>
                    <a:pt x="0" y="0"/>
                  </a:lnTo>
                  <a:lnTo>
                    <a:pt x="116" y="0"/>
                  </a:lnTo>
                  <a:lnTo>
                    <a:pt x="116" y="156"/>
                  </a:lnTo>
                  <a:close/>
                </a:path>
              </a:pathLst>
            </a:custGeom>
            <a:solidFill>
              <a:srgbClr val="FFFF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986" name="Freeform 20"/>
            <p:cNvSpPr>
              <a:spLocks/>
            </p:cNvSpPr>
            <p:nvPr/>
          </p:nvSpPr>
          <p:spPr bwMode="auto">
            <a:xfrm>
              <a:off x="200" y="2814"/>
              <a:ext cx="116" cy="156"/>
            </a:xfrm>
            <a:custGeom>
              <a:avLst/>
              <a:gdLst>
                <a:gd name="T0" fmla="*/ 116 w 116"/>
                <a:gd name="T1" fmla="*/ 156 h 156"/>
                <a:gd name="T2" fmla="*/ 0 w 116"/>
                <a:gd name="T3" fmla="*/ 156 h 156"/>
                <a:gd name="T4" fmla="*/ 0 w 116"/>
                <a:gd name="T5" fmla="*/ 0 h 156"/>
                <a:gd name="T6" fmla="*/ 116 w 116"/>
                <a:gd name="T7" fmla="*/ 0 h 156"/>
                <a:gd name="T8" fmla="*/ 116 w 116"/>
                <a:gd name="T9" fmla="*/ 156 h 156"/>
                <a:gd name="T10" fmla="*/ 116 w 116"/>
                <a:gd name="T11" fmla="*/ 156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6"/>
                <a:gd name="T19" fmla="*/ 0 h 156"/>
                <a:gd name="T20" fmla="*/ 116 w 116"/>
                <a:gd name="T21" fmla="*/ 156 h 1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6" h="156">
                  <a:moveTo>
                    <a:pt x="116" y="156"/>
                  </a:moveTo>
                  <a:lnTo>
                    <a:pt x="0" y="156"/>
                  </a:lnTo>
                  <a:lnTo>
                    <a:pt x="0" y="0"/>
                  </a:lnTo>
                  <a:lnTo>
                    <a:pt x="116" y="0"/>
                  </a:lnTo>
                  <a:lnTo>
                    <a:pt x="116" y="156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987" name="Freeform 21"/>
            <p:cNvSpPr>
              <a:spLocks/>
            </p:cNvSpPr>
            <p:nvPr/>
          </p:nvSpPr>
          <p:spPr bwMode="auto">
            <a:xfrm>
              <a:off x="312" y="2814"/>
              <a:ext cx="616" cy="156"/>
            </a:xfrm>
            <a:custGeom>
              <a:avLst/>
              <a:gdLst>
                <a:gd name="T0" fmla="*/ 616 w 616"/>
                <a:gd name="T1" fmla="*/ 156 h 156"/>
                <a:gd name="T2" fmla="*/ 0 w 616"/>
                <a:gd name="T3" fmla="*/ 156 h 156"/>
                <a:gd name="T4" fmla="*/ 0 w 616"/>
                <a:gd name="T5" fmla="*/ 0 h 156"/>
                <a:gd name="T6" fmla="*/ 616 w 616"/>
                <a:gd name="T7" fmla="*/ 0 h 156"/>
                <a:gd name="T8" fmla="*/ 616 w 616"/>
                <a:gd name="T9" fmla="*/ 156 h 156"/>
                <a:gd name="T10" fmla="*/ 616 w 616"/>
                <a:gd name="T11" fmla="*/ 156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16"/>
                <a:gd name="T19" fmla="*/ 0 h 156"/>
                <a:gd name="T20" fmla="*/ 616 w 616"/>
                <a:gd name="T21" fmla="*/ 156 h 1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16" h="156">
                  <a:moveTo>
                    <a:pt x="616" y="156"/>
                  </a:moveTo>
                  <a:lnTo>
                    <a:pt x="0" y="156"/>
                  </a:lnTo>
                  <a:lnTo>
                    <a:pt x="0" y="0"/>
                  </a:lnTo>
                  <a:lnTo>
                    <a:pt x="616" y="0"/>
                  </a:lnTo>
                  <a:lnTo>
                    <a:pt x="616" y="156"/>
                  </a:lnTo>
                  <a:close/>
                </a:path>
              </a:pathLst>
            </a:custGeom>
            <a:solidFill>
              <a:srgbClr val="FFFF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988" name="Freeform 22"/>
            <p:cNvSpPr>
              <a:spLocks/>
            </p:cNvSpPr>
            <p:nvPr/>
          </p:nvSpPr>
          <p:spPr bwMode="auto">
            <a:xfrm>
              <a:off x="312" y="2814"/>
              <a:ext cx="616" cy="156"/>
            </a:xfrm>
            <a:custGeom>
              <a:avLst/>
              <a:gdLst>
                <a:gd name="T0" fmla="*/ 616 w 616"/>
                <a:gd name="T1" fmla="*/ 156 h 156"/>
                <a:gd name="T2" fmla="*/ 0 w 616"/>
                <a:gd name="T3" fmla="*/ 156 h 156"/>
                <a:gd name="T4" fmla="*/ 0 w 616"/>
                <a:gd name="T5" fmla="*/ 0 h 156"/>
                <a:gd name="T6" fmla="*/ 616 w 616"/>
                <a:gd name="T7" fmla="*/ 0 h 156"/>
                <a:gd name="T8" fmla="*/ 616 w 616"/>
                <a:gd name="T9" fmla="*/ 156 h 156"/>
                <a:gd name="T10" fmla="*/ 616 w 616"/>
                <a:gd name="T11" fmla="*/ 156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16"/>
                <a:gd name="T19" fmla="*/ 0 h 156"/>
                <a:gd name="T20" fmla="*/ 616 w 616"/>
                <a:gd name="T21" fmla="*/ 156 h 1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16" h="156">
                  <a:moveTo>
                    <a:pt x="616" y="156"/>
                  </a:moveTo>
                  <a:lnTo>
                    <a:pt x="0" y="156"/>
                  </a:lnTo>
                  <a:lnTo>
                    <a:pt x="0" y="0"/>
                  </a:lnTo>
                  <a:lnTo>
                    <a:pt x="616" y="0"/>
                  </a:lnTo>
                  <a:lnTo>
                    <a:pt x="616" y="156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989" name="Freeform 23"/>
            <p:cNvSpPr>
              <a:spLocks/>
            </p:cNvSpPr>
            <p:nvPr/>
          </p:nvSpPr>
          <p:spPr bwMode="auto">
            <a:xfrm>
              <a:off x="200" y="2970"/>
              <a:ext cx="116" cy="156"/>
            </a:xfrm>
            <a:custGeom>
              <a:avLst/>
              <a:gdLst>
                <a:gd name="T0" fmla="*/ 116 w 116"/>
                <a:gd name="T1" fmla="*/ 156 h 156"/>
                <a:gd name="T2" fmla="*/ 0 w 116"/>
                <a:gd name="T3" fmla="*/ 156 h 156"/>
                <a:gd name="T4" fmla="*/ 0 w 116"/>
                <a:gd name="T5" fmla="*/ 0 h 156"/>
                <a:gd name="T6" fmla="*/ 116 w 116"/>
                <a:gd name="T7" fmla="*/ 0 h 156"/>
                <a:gd name="T8" fmla="*/ 116 w 116"/>
                <a:gd name="T9" fmla="*/ 156 h 156"/>
                <a:gd name="T10" fmla="*/ 116 w 116"/>
                <a:gd name="T11" fmla="*/ 156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6"/>
                <a:gd name="T19" fmla="*/ 0 h 156"/>
                <a:gd name="T20" fmla="*/ 116 w 116"/>
                <a:gd name="T21" fmla="*/ 156 h 1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6" h="156">
                  <a:moveTo>
                    <a:pt x="116" y="156"/>
                  </a:moveTo>
                  <a:lnTo>
                    <a:pt x="0" y="156"/>
                  </a:lnTo>
                  <a:lnTo>
                    <a:pt x="0" y="0"/>
                  </a:lnTo>
                  <a:lnTo>
                    <a:pt x="116" y="0"/>
                  </a:lnTo>
                  <a:lnTo>
                    <a:pt x="116" y="156"/>
                  </a:lnTo>
                  <a:close/>
                </a:path>
              </a:pathLst>
            </a:custGeom>
            <a:solidFill>
              <a:srgbClr val="FFFF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990" name="Freeform 24"/>
            <p:cNvSpPr>
              <a:spLocks/>
            </p:cNvSpPr>
            <p:nvPr/>
          </p:nvSpPr>
          <p:spPr bwMode="auto">
            <a:xfrm>
              <a:off x="200" y="2970"/>
              <a:ext cx="116" cy="156"/>
            </a:xfrm>
            <a:custGeom>
              <a:avLst/>
              <a:gdLst>
                <a:gd name="T0" fmla="*/ 116 w 116"/>
                <a:gd name="T1" fmla="*/ 156 h 156"/>
                <a:gd name="T2" fmla="*/ 0 w 116"/>
                <a:gd name="T3" fmla="*/ 156 h 156"/>
                <a:gd name="T4" fmla="*/ 0 w 116"/>
                <a:gd name="T5" fmla="*/ 0 h 156"/>
                <a:gd name="T6" fmla="*/ 116 w 116"/>
                <a:gd name="T7" fmla="*/ 0 h 156"/>
                <a:gd name="T8" fmla="*/ 116 w 116"/>
                <a:gd name="T9" fmla="*/ 156 h 156"/>
                <a:gd name="T10" fmla="*/ 116 w 116"/>
                <a:gd name="T11" fmla="*/ 156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6"/>
                <a:gd name="T19" fmla="*/ 0 h 156"/>
                <a:gd name="T20" fmla="*/ 116 w 116"/>
                <a:gd name="T21" fmla="*/ 156 h 1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6" h="156">
                  <a:moveTo>
                    <a:pt x="116" y="156"/>
                  </a:moveTo>
                  <a:lnTo>
                    <a:pt x="0" y="156"/>
                  </a:lnTo>
                  <a:lnTo>
                    <a:pt x="0" y="0"/>
                  </a:lnTo>
                  <a:lnTo>
                    <a:pt x="116" y="0"/>
                  </a:lnTo>
                  <a:lnTo>
                    <a:pt x="116" y="156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991" name="Freeform 25"/>
            <p:cNvSpPr>
              <a:spLocks/>
            </p:cNvSpPr>
            <p:nvPr/>
          </p:nvSpPr>
          <p:spPr bwMode="auto">
            <a:xfrm>
              <a:off x="312" y="2970"/>
              <a:ext cx="616" cy="156"/>
            </a:xfrm>
            <a:custGeom>
              <a:avLst/>
              <a:gdLst>
                <a:gd name="T0" fmla="*/ 616 w 616"/>
                <a:gd name="T1" fmla="*/ 156 h 156"/>
                <a:gd name="T2" fmla="*/ 0 w 616"/>
                <a:gd name="T3" fmla="*/ 156 h 156"/>
                <a:gd name="T4" fmla="*/ 0 w 616"/>
                <a:gd name="T5" fmla="*/ 0 h 156"/>
                <a:gd name="T6" fmla="*/ 616 w 616"/>
                <a:gd name="T7" fmla="*/ 0 h 156"/>
                <a:gd name="T8" fmla="*/ 616 w 616"/>
                <a:gd name="T9" fmla="*/ 156 h 156"/>
                <a:gd name="T10" fmla="*/ 616 w 616"/>
                <a:gd name="T11" fmla="*/ 156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16"/>
                <a:gd name="T19" fmla="*/ 0 h 156"/>
                <a:gd name="T20" fmla="*/ 616 w 616"/>
                <a:gd name="T21" fmla="*/ 156 h 1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16" h="156">
                  <a:moveTo>
                    <a:pt x="616" y="156"/>
                  </a:moveTo>
                  <a:lnTo>
                    <a:pt x="0" y="156"/>
                  </a:lnTo>
                  <a:lnTo>
                    <a:pt x="0" y="0"/>
                  </a:lnTo>
                  <a:lnTo>
                    <a:pt x="616" y="0"/>
                  </a:lnTo>
                  <a:lnTo>
                    <a:pt x="616" y="156"/>
                  </a:lnTo>
                  <a:close/>
                </a:path>
              </a:pathLst>
            </a:custGeom>
            <a:solidFill>
              <a:srgbClr val="FFFF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992" name="Freeform 26"/>
            <p:cNvSpPr>
              <a:spLocks/>
            </p:cNvSpPr>
            <p:nvPr/>
          </p:nvSpPr>
          <p:spPr bwMode="auto">
            <a:xfrm>
              <a:off x="312" y="2970"/>
              <a:ext cx="616" cy="156"/>
            </a:xfrm>
            <a:custGeom>
              <a:avLst/>
              <a:gdLst>
                <a:gd name="T0" fmla="*/ 616 w 616"/>
                <a:gd name="T1" fmla="*/ 156 h 156"/>
                <a:gd name="T2" fmla="*/ 0 w 616"/>
                <a:gd name="T3" fmla="*/ 156 h 156"/>
                <a:gd name="T4" fmla="*/ 0 w 616"/>
                <a:gd name="T5" fmla="*/ 0 h 156"/>
                <a:gd name="T6" fmla="*/ 616 w 616"/>
                <a:gd name="T7" fmla="*/ 0 h 156"/>
                <a:gd name="T8" fmla="*/ 616 w 616"/>
                <a:gd name="T9" fmla="*/ 156 h 156"/>
                <a:gd name="T10" fmla="*/ 616 w 616"/>
                <a:gd name="T11" fmla="*/ 156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16"/>
                <a:gd name="T19" fmla="*/ 0 h 156"/>
                <a:gd name="T20" fmla="*/ 616 w 616"/>
                <a:gd name="T21" fmla="*/ 156 h 1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16" h="156">
                  <a:moveTo>
                    <a:pt x="616" y="156"/>
                  </a:moveTo>
                  <a:lnTo>
                    <a:pt x="0" y="156"/>
                  </a:lnTo>
                  <a:lnTo>
                    <a:pt x="0" y="0"/>
                  </a:lnTo>
                  <a:lnTo>
                    <a:pt x="616" y="0"/>
                  </a:lnTo>
                  <a:lnTo>
                    <a:pt x="616" y="156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993" name="Freeform 27"/>
            <p:cNvSpPr>
              <a:spLocks/>
            </p:cNvSpPr>
            <p:nvPr/>
          </p:nvSpPr>
          <p:spPr bwMode="auto">
            <a:xfrm>
              <a:off x="238" y="2684"/>
              <a:ext cx="38" cy="102"/>
            </a:xfrm>
            <a:custGeom>
              <a:avLst/>
              <a:gdLst>
                <a:gd name="T0" fmla="*/ 38 w 38"/>
                <a:gd name="T1" fmla="*/ 0 h 102"/>
                <a:gd name="T2" fmla="*/ 30 w 38"/>
                <a:gd name="T3" fmla="*/ 0 h 102"/>
                <a:gd name="T4" fmla="*/ 30 w 38"/>
                <a:gd name="T5" fmla="*/ 0 h 102"/>
                <a:gd name="T6" fmla="*/ 26 w 38"/>
                <a:gd name="T7" fmla="*/ 6 h 102"/>
                <a:gd name="T8" fmla="*/ 18 w 38"/>
                <a:gd name="T9" fmla="*/ 12 h 102"/>
                <a:gd name="T10" fmla="*/ 18 w 38"/>
                <a:gd name="T11" fmla="*/ 12 h 102"/>
                <a:gd name="T12" fmla="*/ 10 w 38"/>
                <a:gd name="T13" fmla="*/ 20 h 102"/>
                <a:gd name="T14" fmla="*/ 0 w 38"/>
                <a:gd name="T15" fmla="*/ 26 h 102"/>
                <a:gd name="T16" fmla="*/ 0 w 38"/>
                <a:gd name="T17" fmla="*/ 38 h 102"/>
                <a:gd name="T18" fmla="*/ 0 w 38"/>
                <a:gd name="T19" fmla="*/ 38 h 102"/>
                <a:gd name="T20" fmla="*/ 14 w 38"/>
                <a:gd name="T21" fmla="*/ 30 h 102"/>
                <a:gd name="T22" fmla="*/ 14 w 38"/>
                <a:gd name="T23" fmla="*/ 30 h 102"/>
                <a:gd name="T24" fmla="*/ 26 w 38"/>
                <a:gd name="T25" fmla="*/ 22 h 102"/>
                <a:gd name="T26" fmla="*/ 26 w 38"/>
                <a:gd name="T27" fmla="*/ 102 h 102"/>
                <a:gd name="T28" fmla="*/ 38 w 38"/>
                <a:gd name="T29" fmla="*/ 102 h 102"/>
                <a:gd name="T30" fmla="*/ 38 w 38"/>
                <a:gd name="T31" fmla="*/ 0 h 102"/>
                <a:gd name="T32" fmla="*/ 38 w 38"/>
                <a:gd name="T33" fmla="*/ 0 h 10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8"/>
                <a:gd name="T52" fmla="*/ 0 h 102"/>
                <a:gd name="T53" fmla="*/ 38 w 38"/>
                <a:gd name="T54" fmla="*/ 102 h 10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8" h="102">
                  <a:moveTo>
                    <a:pt x="38" y="0"/>
                  </a:moveTo>
                  <a:lnTo>
                    <a:pt x="30" y="0"/>
                  </a:lnTo>
                  <a:lnTo>
                    <a:pt x="26" y="6"/>
                  </a:lnTo>
                  <a:lnTo>
                    <a:pt x="18" y="12"/>
                  </a:lnTo>
                  <a:lnTo>
                    <a:pt x="10" y="20"/>
                  </a:lnTo>
                  <a:lnTo>
                    <a:pt x="0" y="26"/>
                  </a:lnTo>
                  <a:lnTo>
                    <a:pt x="0" y="38"/>
                  </a:lnTo>
                  <a:lnTo>
                    <a:pt x="14" y="30"/>
                  </a:lnTo>
                  <a:lnTo>
                    <a:pt x="26" y="22"/>
                  </a:lnTo>
                  <a:lnTo>
                    <a:pt x="26" y="102"/>
                  </a:lnTo>
                  <a:lnTo>
                    <a:pt x="38" y="102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994" name="Freeform 28"/>
            <p:cNvSpPr>
              <a:spLocks noEditPoints="1"/>
            </p:cNvSpPr>
            <p:nvPr/>
          </p:nvSpPr>
          <p:spPr bwMode="auto">
            <a:xfrm>
              <a:off x="342" y="2672"/>
              <a:ext cx="264" cy="132"/>
            </a:xfrm>
            <a:custGeom>
              <a:avLst/>
              <a:gdLst>
                <a:gd name="T0" fmla="*/ 26 w 264"/>
                <a:gd name="T1" fmla="*/ 90 h 132"/>
                <a:gd name="T2" fmla="*/ 22 w 264"/>
                <a:gd name="T3" fmla="*/ 36 h 132"/>
                <a:gd name="T4" fmla="*/ 22 w 264"/>
                <a:gd name="T5" fmla="*/ 0 h 132"/>
                <a:gd name="T6" fmla="*/ 0 w 264"/>
                <a:gd name="T7" fmla="*/ 36 h 132"/>
                <a:gd name="T8" fmla="*/ 12 w 264"/>
                <a:gd name="T9" fmla="*/ 94 h 132"/>
                <a:gd name="T10" fmla="*/ 16 w 264"/>
                <a:gd name="T11" fmla="*/ 100 h 132"/>
                <a:gd name="T12" fmla="*/ 36 w 264"/>
                <a:gd name="T13" fmla="*/ 102 h 132"/>
                <a:gd name="T14" fmla="*/ 30 w 264"/>
                <a:gd name="T15" fmla="*/ 90 h 132"/>
                <a:gd name="T16" fmla="*/ 66 w 264"/>
                <a:gd name="T17" fmla="*/ 130 h 132"/>
                <a:gd name="T18" fmla="*/ 74 w 264"/>
                <a:gd name="T19" fmla="*/ 120 h 132"/>
                <a:gd name="T20" fmla="*/ 80 w 264"/>
                <a:gd name="T21" fmla="*/ 70 h 132"/>
                <a:gd name="T22" fmla="*/ 70 w 264"/>
                <a:gd name="T23" fmla="*/ 70 h 132"/>
                <a:gd name="T24" fmla="*/ 68 w 264"/>
                <a:gd name="T25" fmla="*/ 102 h 132"/>
                <a:gd name="T26" fmla="*/ 64 w 264"/>
                <a:gd name="T27" fmla="*/ 114 h 132"/>
                <a:gd name="T28" fmla="*/ 52 w 264"/>
                <a:gd name="T29" fmla="*/ 120 h 132"/>
                <a:gd name="T30" fmla="*/ 56 w 264"/>
                <a:gd name="T31" fmla="*/ 132 h 132"/>
                <a:gd name="T32" fmla="*/ 132 w 264"/>
                <a:gd name="T33" fmla="*/ 94 h 132"/>
                <a:gd name="T34" fmla="*/ 152 w 264"/>
                <a:gd name="T35" fmla="*/ 104 h 132"/>
                <a:gd name="T36" fmla="*/ 168 w 264"/>
                <a:gd name="T37" fmla="*/ 98 h 132"/>
                <a:gd name="T38" fmla="*/ 184 w 264"/>
                <a:gd name="T39" fmla="*/ 74 h 132"/>
                <a:gd name="T40" fmla="*/ 180 w 264"/>
                <a:gd name="T41" fmla="*/ 44 h 132"/>
                <a:gd name="T42" fmla="*/ 170 w 264"/>
                <a:gd name="T43" fmla="*/ 30 h 132"/>
                <a:gd name="T44" fmla="*/ 146 w 264"/>
                <a:gd name="T45" fmla="*/ 26 h 132"/>
                <a:gd name="T46" fmla="*/ 132 w 264"/>
                <a:gd name="T47" fmla="*/ 36 h 132"/>
                <a:gd name="T48" fmla="*/ 132 w 264"/>
                <a:gd name="T49" fmla="*/ 130 h 132"/>
                <a:gd name="T50" fmla="*/ 144 w 264"/>
                <a:gd name="T51" fmla="*/ 38 h 132"/>
                <a:gd name="T52" fmla="*/ 166 w 264"/>
                <a:gd name="T53" fmla="*/ 42 h 132"/>
                <a:gd name="T54" fmla="*/ 172 w 264"/>
                <a:gd name="T55" fmla="*/ 64 h 132"/>
                <a:gd name="T56" fmla="*/ 158 w 264"/>
                <a:gd name="T57" fmla="*/ 92 h 132"/>
                <a:gd name="T58" fmla="*/ 136 w 264"/>
                <a:gd name="T59" fmla="*/ 86 h 132"/>
                <a:gd name="T60" fmla="*/ 130 w 264"/>
                <a:gd name="T61" fmla="*/ 64 h 132"/>
                <a:gd name="T62" fmla="*/ 242 w 264"/>
                <a:gd name="T63" fmla="*/ 90 h 132"/>
                <a:gd name="T64" fmla="*/ 232 w 264"/>
                <a:gd name="T65" fmla="*/ 92 h 132"/>
                <a:gd name="T66" fmla="*/ 210 w 264"/>
                <a:gd name="T67" fmla="*/ 78 h 132"/>
                <a:gd name="T68" fmla="*/ 264 w 264"/>
                <a:gd name="T69" fmla="*/ 64 h 132"/>
                <a:gd name="T70" fmla="*/ 258 w 264"/>
                <a:gd name="T71" fmla="*/ 42 h 132"/>
                <a:gd name="T72" fmla="*/ 244 w 264"/>
                <a:gd name="T73" fmla="*/ 28 h 132"/>
                <a:gd name="T74" fmla="*/ 222 w 264"/>
                <a:gd name="T75" fmla="*/ 26 h 132"/>
                <a:gd name="T76" fmla="*/ 206 w 264"/>
                <a:gd name="T77" fmla="*/ 36 h 132"/>
                <a:gd name="T78" fmla="*/ 196 w 264"/>
                <a:gd name="T79" fmla="*/ 64 h 132"/>
                <a:gd name="T80" fmla="*/ 200 w 264"/>
                <a:gd name="T81" fmla="*/ 88 h 132"/>
                <a:gd name="T82" fmla="*/ 216 w 264"/>
                <a:gd name="T83" fmla="*/ 100 h 132"/>
                <a:gd name="T84" fmla="*/ 242 w 264"/>
                <a:gd name="T85" fmla="*/ 102 h 132"/>
                <a:gd name="T86" fmla="*/ 264 w 264"/>
                <a:gd name="T87" fmla="*/ 80 h 132"/>
                <a:gd name="T88" fmla="*/ 242 w 264"/>
                <a:gd name="T89" fmla="*/ 90 h 132"/>
                <a:gd name="T90" fmla="*/ 222 w 264"/>
                <a:gd name="T91" fmla="*/ 38 h 132"/>
                <a:gd name="T92" fmla="*/ 246 w 264"/>
                <a:gd name="T93" fmla="*/ 44 h 132"/>
                <a:gd name="T94" fmla="*/ 210 w 264"/>
                <a:gd name="T95" fmla="*/ 58 h 132"/>
                <a:gd name="T96" fmla="*/ 216 w 264"/>
                <a:gd name="T97" fmla="*/ 42 h 13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64"/>
                <a:gd name="T148" fmla="*/ 0 h 132"/>
                <a:gd name="T149" fmla="*/ 264 w 264"/>
                <a:gd name="T150" fmla="*/ 132 h 13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64" h="132">
                  <a:moveTo>
                    <a:pt x="30" y="90"/>
                  </a:moveTo>
                  <a:lnTo>
                    <a:pt x="30" y="90"/>
                  </a:lnTo>
                  <a:lnTo>
                    <a:pt x="26" y="90"/>
                  </a:lnTo>
                  <a:lnTo>
                    <a:pt x="24" y="88"/>
                  </a:lnTo>
                  <a:lnTo>
                    <a:pt x="22" y="80"/>
                  </a:lnTo>
                  <a:lnTo>
                    <a:pt x="22" y="36"/>
                  </a:lnTo>
                  <a:lnTo>
                    <a:pt x="36" y="36"/>
                  </a:lnTo>
                  <a:lnTo>
                    <a:pt x="36" y="26"/>
                  </a:lnTo>
                  <a:lnTo>
                    <a:pt x="22" y="26"/>
                  </a:lnTo>
                  <a:lnTo>
                    <a:pt x="22" y="0"/>
                  </a:lnTo>
                  <a:lnTo>
                    <a:pt x="10" y="8"/>
                  </a:lnTo>
                  <a:lnTo>
                    <a:pt x="10" y="26"/>
                  </a:lnTo>
                  <a:lnTo>
                    <a:pt x="0" y="26"/>
                  </a:lnTo>
                  <a:lnTo>
                    <a:pt x="0" y="36"/>
                  </a:lnTo>
                  <a:lnTo>
                    <a:pt x="10" y="36"/>
                  </a:lnTo>
                  <a:lnTo>
                    <a:pt x="10" y="80"/>
                  </a:lnTo>
                  <a:lnTo>
                    <a:pt x="12" y="94"/>
                  </a:lnTo>
                  <a:lnTo>
                    <a:pt x="14" y="98"/>
                  </a:lnTo>
                  <a:lnTo>
                    <a:pt x="16" y="100"/>
                  </a:lnTo>
                  <a:lnTo>
                    <a:pt x="22" y="102"/>
                  </a:lnTo>
                  <a:lnTo>
                    <a:pt x="28" y="102"/>
                  </a:lnTo>
                  <a:lnTo>
                    <a:pt x="36" y="102"/>
                  </a:lnTo>
                  <a:lnTo>
                    <a:pt x="36" y="90"/>
                  </a:lnTo>
                  <a:lnTo>
                    <a:pt x="30" y="90"/>
                  </a:lnTo>
                  <a:close/>
                  <a:moveTo>
                    <a:pt x="56" y="132"/>
                  </a:moveTo>
                  <a:lnTo>
                    <a:pt x="56" y="132"/>
                  </a:lnTo>
                  <a:lnTo>
                    <a:pt x="60" y="132"/>
                  </a:lnTo>
                  <a:lnTo>
                    <a:pt x="66" y="130"/>
                  </a:lnTo>
                  <a:lnTo>
                    <a:pt x="70" y="126"/>
                  </a:lnTo>
                  <a:lnTo>
                    <a:pt x="74" y="120"/>
                  </a:lnTo>
                  <a:lnTo>
                    <a:pt x="80" y="102"/>
                  </a:lnTo>
                  <a:lnTo>
                    <a:pt x="108" y="26"/>
                  </a:lnTo>
                  <a:lnTo>
                    <a:pt x="96" y="26"/>
                  </a:lnTo>
                  <a:lnTo>
                    <a:pt x="80" y="70"/>
                  </a:lnTo>
                  <a:lnTo>
                    <a:pt x="74" y="88"/>
                  </a:lnTo>
                  <a:lnTo>
                    <a:pt x="70" y="70"/>
                  </a:lnTo>
                  <a:lnTo>
                    <a:pt x="54" y="26"/>
                  </a:lnTo>
                  <a:lnTo>
                    <a:pt x="40" y="26"/>
                  </a:lnTo>
                  <a:lnTo>
                    <a:pt x="68" y="102"/>
                  </a:lnTo>
                  <a:lnTo>
                    <a:pt x="68" y="106"/>
                  </a:lnTo>
                  <a:lnTo>
                    <a:pt x="64" y="114"/>
                  </a:lnTo>
                  <a:lnTo>
                    <a:pt x="60" y="118"/>
                  </a:lnTo>
                  <a:lnTo>
                    <a:pt x="52" y="120"/>
                  </a:lnTo>
                  <a:lnTo>
                    <a:pt x="46" y="118"/>
                  </a:lnTo>
                  <a:lnTo>
                    <a:pt x="46" y="130"/>
                  </a:lnTo>
                  <a:lnTo>
                    <a:pt x="56" y="132"/>
                  </a:lnTo>
                  <a:close/>
                  <a:moveTo>
                    <a:pt x="132" y="130"/>
                  </a:moveTo>
                  <a:lnTo>
                    <a:pt x="132" y="94"/>
                  </a:lnTo>
                  <a:lnTo>
                    <a:pt x="140" y="100"/>
                  </a:lnTo>
                  <a:lnTo>
                    <a:pt x="146" y="102"/>
                  </a:lnTo>
                  <a:lnTo>
                    <a:pt x="152" y="104"/>
                  </a:lnTo>
                  <a:lnTo>
                    <a:pt x="160" y="102"/>
                  </a:lnTo>
                  <a:lnTo>
                    <a:pt x="168" y="98"/>
                  </a:lnTo>
                  <a:lnTo>
                    <a:pt x="176" y="92"/>
                  </a:lnTo>
                  <a:lnTo>
                    <a:pt x="180" y="84"/>
                  </a:lnTo>
                  <a:lnTo>
                    <a:pt x="184" y="74"/>
                  </a:lnTo>
                  <a:lnTo>
                    <a:pt x="184" y="64"/>
                  </a:lnTo>
                  <a:lnTo>
                    <a:pt x="184" y="54"/>
                  </a:lnTo>
                  <a:lnTo>
                    <a:pt x="180" y="44"/>
                  </a:lnTo>
                  <a:lnTo>
                    <a:pt x="176" y="36"/>
                  </a:lnTo>
                  <a:lnTo>
                    <a:pt x="170" y="30"/>
                  </a:lnTo>
                  <a:lnTo>
                    <a:pt x="162" y="26"/>
                  </a:lnTo>
                  <a:lnTo>
                    <a:pt x="152" y="26"/>
                  </a:lnTo>
                  <a:lnTo>
                    <a:pt x="146" y="26"/>
                  </a:lnTo>
                  <a:lnTo>
                    <a:pt x="140" y="28"/>
                  </a:lnTo>
                  <a:lnTo>
                    <a:pt x="136" y="32"/>
                  </a:lnTo>
                  <a:lnTo>
                    <a:pt x="132" y="36"/>
                  </a:lnTo>
                  <a:lnTo>
                    <a:pt x="132" y="26"/>
                  </a:lnTo>
                  <a:lnTo>
                    <a:pt x="120" y="26"/>
                  </a:lnTo>
                  <a:lnTo>
                    <a:pt x="120" y="130"/>
                  </a:lnTo>
                  <a:lnTo>
                    <a:pt x="132" y="130"/>
                  </a:lnTo>
                  <a:close/>
                  <a:moveTo>
                    <a:pt x="138" y="42"/>
                  </a:moveTo>
                  <a:lnTo>
                    <a:pt x="138" y="42"/>
                  </a:lnTo>
                  <a:lnTo>
                    <a:pt x="144" y="38"/>
                  </a:lnTo>
                  <a:lnTo>
                    <a:pt x="152" y="36"/>
                  </a:lnTo>
                  <a:lnTo>
                    <a:pt x="160" y="36"/>
                  </a:lnTo>
                  <a:lnTo>
                    <a:pt x="166" y="42"/>
                  </a:lnTo>
                  <a:lnTo>
                    <a:pt x="170" y="52"/>
                  </a:lnTo>
                  <a:lnTo>
                    <a:pt x="172" y="64"/>
                  </a:lnTo>
                  <a:lnTo>
                    <a:pt x="170" y="76"/>
                  </a:lnTo>
                  <a:lnTo>
                    <a:pt x="166" y="86"/>
                  </a:lnTo>
                  <a:lnTo>
                    <a:pt x="158" y="92"/>
                  </a:lnTo>
                  <a:lnTo>
                    <a:pt x="150" y="92"/>
                  </a:lnTo>
                  <a:lnTo>
                    <a:pt x="144" y="92"/>
                  </a:lnTo>
                  <a:lnTo>
                    <a:pt x="136" y="86"/>
                  </a:lnTo>
                  <a:lnTo>
                    <a:pt x="132" y="78"/>
                  </a:lnTo>
                  <a:lnTo>
                    <a:pt x="130" y="64"/>
                  </a:lnTo>
                  <a:lnTo>
                    <a:pt x="132" y="52"/>
                  </a:lnTo>
                  <a:lnTo>
                    <a:pt x="138" y="42"/>
                  </a:lnTo>
                  <a:close/>
                  <a:moveTo>
                    <a:pt x="242" y="90"/>
                  </a:moveTo>
                  <a:lnTo>
                    <a:pt x="242" y="90"/>
                  </a:lnTo>
                  <a:lnTo>
                    <a:pt x="238" y="92"/>
                  </a:lnTo>
                  <a:lnTo>
                    <a:pt x="232" y="92"/>
                  </a:lnTo>
                  <a:lnTo>
                    <a:pt x="222" y="92"/>
                  </a:lnTo>
                  <a:lnTo>
                    <a:pt x="216" y="86"/>
                  </a:lnTo>
                  <a:lnTo>
                    <a:pt x="210" y="78"/>
                  </a:lnTo>
                  <a:lnTo>
                    <a:pt x="208" y="68"/>
                  </a:lnTo>
                  <a:lnTo>
                    <a:pt x="264" y="68"/>
                  </a:lnTo>
                  <a:lnTo>
                    <a:pt x="264" y="64"/>
                  </a:lnTo>
                  <a:lnTo>
                    <a:pt x="264" y="56"/>
                  </a:lnTo>
                  <a:lnTo>
                    <a:pt x="262" y="48"/>
                  </a:lnTo>
                  <a:lnTo>
                    <a:pt x="258" y="42"/>
                  </a:lnTo>
                  <a:lnTo>
                    <a:pt x="254" y="36"/>
                  </a:lnTo>
                  <a:lnTo>
                    <a:pt x="250" y="32"/>
                  </a:lnTo>
                  <a:lnTo>
                    <a:pt x="244" y="28"/>
                  </a:lnTo>
                  <a:lnTo>
                    <a:pt x="238" y="26"/>
                  </a:lnTo>
                  <a:lnTo>
                    <a:pt x="230" y="26"/>
                  </a:lnTo>
                  <a:lnTo>
                    <a:pt x="222" y="26"/>
                  </a:lnTo>
                  <a:lnTo>
                    <a:pt x="216" y="28"/>
                  </a:lnTo>
                  <a:lnTo>
                    <a:pt x="210" y="32"/>
                  </a:lnTo>
                  <a:lnTo>
                    <a:pt x="206" y="36"/>
                  </a:lnTo>
                  <a:lnTo>
                    <a:pt x="200" y="42"/>
                  </a:lnTo>
                  <a:lnTo>
                    <a:pt x="198" y="48"/>
                  </a:lnTo>
                  <a:lnTo>
                    <a:pt x="196" y="56"/>
                  </a:lnTo>
                  <a:lnTo>
                    <a:pt x="196" y="64"/>
                  </a:lnTo>
                  <a:lnTo>
                    <a:pt x="196" y="74"/>
                  </a:lnTo>
                  <a:lnTo>
                    <a:pt x="198" y="82"/>
                  </a:lnTo>
                  <a:lnTo>
                    <a:pt x="200" y="88"/>
                  </a:lnTo>
                  <a:lnTo>
                    <a:pt x="206" y="94"/>
                  </a:lnTo>
                  <a:lnTo>
                    <a:pt x="210" y="98"/>
                  </a:lnTo>
                  <a:lnTo>
                    <a:pt x="216" y="100"/>
                  </a:lnTo>
                  <a:lnTo>
                    <a:pt x="224" y="102"/>
                  </a:lnTo>
                  <a:lnTo>
                    <a:pt x="232" y="104"/>
                  </a:lnTo>
                  <a:lnTo>
                    <a:pt x="242" y="102"/>
                  </a:lnTo>
                  <a:lnTo>
                    <a:pt x="252" y="96"/>
                  </a:lnTo>
                  <a:lnTo>
                    <a:pt x="260" y="90"/>
                  </a:lnTo>
                  <a:lnTo>
                    <a:pt x="264" y="80"/>
                  </a:lnTo>
                  <a:lnTo>
                    <a:pt x="250" y="78"/>
                  </a:lnTo>
                  <a:lnTo>
                    <a:pt x="248" y="84"/>
                  </a:lnTo>
                  <a:lnTo>
                    <a:pt x="242" y="90"/>
                  </a:lnTo>
                  <a:close/>
                  <a:moveTo>
                    <a:pt x="216" y="42"/>
                  </a:moveTo>
                  <a:lnTo>
                    <a:pt x="216" y="42"/>
                  </a:lnTo>
                  <a:lnTo>
                    <a:pt x="222" y="38"/>
                  </a:lnTo>
                  <a:lnTo>
                    <a:pt x="230" y="36"/>
                  </a:lnTo>
                  <a:lnTo>
                    <a:pt x="240" y="38"/>
                  </a:lnTo>
                  <a:lnTo>
                    <a:pt x="246" y="44"/>
                  </a:lnTo>
                  <a:lnTo>
                    <a:pt x="250" y="48"/>
                  </a:lnTo>
                  <a:lnTo>
                    <a:pt x="250" y="58"/>
                  </a:lnTo>
                  <a:lnTo>
                    <a:pt x="210" y="58"/>
                  </a:lnTo>
                  <a:lnTo>
                    <a:pt x="212" y="48"/>
                  </a:lnTo>
                  <a:lnTo>
                    <a:pt x="216" y="4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995" name="Freeform 29"/>
            <p:cNvSpPr>
              <a:spLocks noEditPoints="1"/>
            </p:cNvSpPr>
            <p:nvPr/>
          </p:nvSpPr>
          <p:spPr bwMode="auto">
            <a:xfrm>
              <a:off x="346" y="2846"/>
              <a:ext cx="474" cy="102"/>
            </a:xfrm>
            <a:custGeom>
              <a:avLst/>
              <a:gdLst>
                <a:gd name="T0" fmla="*/ 64 w 474"/>
                <a:gd name="T1" fmla="*/ 70 h 102"/>
                <a:gd name="T2" fmla="*/ 60 w 474"/>
                <a:gd name="T3" fmla="*/ 32 h 102"/>
                <a:gd name="T4" fmla="*/ 36 w 474"/>
                <a:gd name="T5" fmla="*/ 24 h 102"/>
                <a:gd name="T6" fmla="*/ 8 w 474"/>
                <a:gd name="T7" fmla="*/ 34 h 102"/>
                <a:gd name="T8" fmla="*/ 20 w 474"/>
                <a:gd name="T9" fmla="*/ 38 h 102"/>
                <a:gd name="T10" fmla="*/ 48 w 474"/>
                <a:gd name="T11" fmla="*/ 40 h 102"/>
                <a:gd name="T12" fmla="*/ 52 w 474"/>
                <a:gd name="T13" fmla="*/ 54 h 102"/>
                <a:gd name="T14" fmla="*/ 8 w 474"/>
                <a:gd name="T15" fmla="*/ 64 h 102"/>
                <a:gd name="T16" fmla="*/ 0 w 474"/>
                <a:gd name="T17" fmla="*/ 90 h 102"/>
                <a:gd name="T18" fmla="*/ 32 w 474"/>
                <a:gd name="T19" fmla="*/ 102 h 102"/>
                <a:gd name="T20" fmla="*/ 54 w 474"/>
                <a:gd name="T21" fmla="*/ 100 h 102"/>
                <a:gd name="T22" fmla="*/ 50 w 474"/>
                <a:gd name="T23" fmla="*/ 80 h 102"/>
                <a:gd name="T24" fmla="*/ 28 w 474"/>
                <a:gd name="T25" fmla="*/ 92 h 102"/>
                <a:gd name="T26" fmla="*/ 12 w 474"/>
                <a:gd name="T27" fmla="*/ 80 h 102"/>
                <a:gd name="T28" fmla="*/ 30 w 474"/>
                <a:gd name="T29" fmla="*/ 68 h 102"/>
                <a:gd name="T30" fmla="*/ 96 w 474"/>
                <a:gd name="T31" fmla="*/ 62 h 102"/>
                <a:gd name="T32" fmla="*/ 104 w 474"/>
                <a:gd name="T33" fmla="*/ 38 h 102"/>
                <a:gd name="T34" fmla="*/ 124 w 474"/>
                <a:gd name="T35" fmla="*/ 40 h 102"/>
                <a:gd name="T36" fmla="*/ 140 w 474"/>
                <a:gd name="T37" fmla="*/ 58 h 102"/>
                <a:gd name="T38" fmla="*/ 160 w 474"/>
                <a:gd name="T39" fmla="*/ 36 h 102"/>
                <a:gd name="T40" fmla="*/ 172 w 474"/>
                <a:gd name="T41" fmla="*/ 100 h 102"/>
                <a:gd name="T42" fmla="*/ 180 w 474"/>
                <a:gd name="T43" fmla="*/ 30 h 102"/>
                <a:gd name="T44" fmla="*/ 144 w 474"/>
                <a:gd name="T45" fmla="*/ 32 h 102"/>
                <a:gd name="T46" fmla="*/ 126 w 474"/>
                <a:gd name="T47" fmla="*/ 26 h 102"/>
                <a:gd name="T48" fmla="*/ 100 w 474"/>
                <a:gd name="T49" fmla="*/ 32 h 102"/>
                <a:gd name="T50" fmla="*/ 96 w 474"/>
                <a:gd name="T51" fmla="*/ 100 h 102"/>
                <a:gd name="T52" fmla="*/ 234 w 474"/>
                <a:gd name="T53" fmla="*/ 102 h 102"/>
                <a:gd name="T54" fmla="*/ 264 w 474"/>
                <a:gd name="T55" fmla="*/ 86 h 102"/>
                <a:gd name="T56" fmla="*/ 266 w 474"/>
                <a:gd name="T57" fmla="*/ 46 h 102"/>
                <a:gd name="T58" fmla="*/ 242 w 474"/>
                <a:gd name="T59" fmla="*/ 26 h 102"/>
                <a:gd name="T60" fmla="*/ 206 w 474"/>
                <a:gd name="T61" fmla="*/ 38 h 102"/>
                <a:gd name="T62" fmla="*/ 202 w 474"/>
                <a:gd name="T63" fmla="*/ 80 h 102"/>
                <a:gd name="T64" fmla="*/ 226 w 474"/>
                <a:gd name="T65" fmla="*/ 36 h 102"/>
                <a:gd name="T66" fmla="*/ 254 w 474"/>
                <a:gd name="T67" fmla="*/ 52 h 102"/>
                <a:gd name="T68" fmla="*/ 242 w 474"/>
                <a:gd name="T69" fmla="*/ 90 h 102"/>
                <a:gd name="T70" fmla="*/ 214 w 474"/>
                <a:gd name="T71" fmla="*/ 76 h 102"/>
                <a:gd name="T72" fmla="*/ 344 w 474"/>
                <a:gd name="T73" fmla="*/ 100 h 102"/>
                <a:gd name="T74" fmla="*/ 330 w 474"/>
                <a:gd name="T75" fmla="*/ 80 h 102"/>
                <a:gd name="T76" fmla="*/ 312 w 474"/>
                <a:gd name="T77" fmla="*/ 92 h 102"/>
                <a:gd name="T78" fmla="*/ 296 w 474"/>
                <a:gd name="T79" fmla="*/ 82 h 102"/>
                <a:gd name="T80" fmla="*/ 284 w 474"/>
                <a:gd name="T81" fmla="*/ 72 h 102"/>
                <a:gd name="T82" fmla="*/ 296 w 474"/>
                <a:gd name="T83" fmla="*/ 100 h 102"/>
                <a:gd name="T84" fmla="*/ 322 w 474"/>
                <a:gd name="T85" fmla="*/ 100 h 102"/>
                <a:gd name="T86" fmla="*/ 376 w 474"/>
                <a:gd name="T87" fmla="*/ 100 h 102"/>
                <a:gd name="T88" fmla="*/ 382 w 474"/>
                <a:gd name="T89" fmla="*/ 40 h 102"/>
                <a:gd name="T90" fmla="*/ 406 w 474"/>
                <a:gd name="T91" fmla="*/ 38 h 102"/>
                <a:gd name="T92" fmla="*/ 424 w 474"/>
                <a:gd name="T93" fmla="*/ 100 h 102"/>
                <a:gd name="T94" fmla="*/ 420 w 474"/>
                <a:gd name="T95" fmla="*/ 34 h 102"/>
                <a:gd name="T96" fmla="*/ 398 w 474"/>
                <a:gd name="T97" fmla="*/ 24 h 102"/>
                <a:gd name="T98" fmla="*/ 364 w 474"/>
                <a:gd name="T99" fmla="*/ 26 h 102"/>
                <a:gd name="T100" fmla="*/ 462 w 474"/>
                <a:gd name="T101" fmla="*/ 90 h 102"/>
                <a:gd name="T102" fmla="*/ 472 w 474"/>
                <a:gd name="T103" fmla="*/ 36 h 102"/>
                <a:gd name="T104" fmla="*/ 436 w 474"/>
                <a:gd name="T105" fmla="*/ 26 h 102"/>
                <a:gd name="T106" fmla="*/ 448 w 474"/>
                <a:gd name="T107" fmla="*/ 94 h 102"/>
                <a:gd name="T108" fmla="*/ 464 w 474"/>
                <a:gd name="T109" fmla="*/ 102 h 1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474"/>
                <a:gd name="T166" fmla="*/ 0 h 102"/>
                <a:gd name="T167" fmla="*/ 474 w 474"/>
                <a:gd name="T168" fmla="*/ 102 h 10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474" h="102">
                  <a:moveTo>
                    <a:pt x="54" y="100"/>
                  </a:moveTo>
                  <a:lnTo>
                    <a:pt x="68" y="100"/>
                  </a:lnTo>
                  <a:lnTo>
                    <a:pt x="64" y="92"/>
                  </a:lnTo>
                  <a:lnTo>
                    <a:pt x="64" y="70"/>
                  </a:lnTo>
                  <a:lnTo>
                    <a:pt x="64" y="52"/>
                  </a:lnTo>
                  <a:lnTo>
                    <a:pt x="64" y="42"/>
                  </a:lnTo>
                  <a:lnTo>
                    <a:pt x="60" y="32"/>
                  </a:lnTo>
                  <a:lnTo>
                    <a:pt x="56" y="30"/>
                  </a:lnTo>
                  <a:lnTo>
                    <a:pt x="50" y="26"/>
                  </a:lnTo>
                  <a:lnTo>
                    <a:pt x="44" y="26"/>
                  </a:lnTo>
                  <a:lnTo>
                    <a:pt x="36" y="24"/>
                  </a:lnTo>
                  <a:lnTo>
                    <a:pt x="26" y="26"/>
                  </a:lnTo>
                  <a:lnTo>
                    <a:pt x="18" y="28"/>
                  </a:lnTo>
                  <a:lnTo>
                    <a:pt x="12" y="30"/>
                  </a:lnTo>
                  <a:lnTo>
                    <a:pt x="8" y="34"/>
                  </a:lnTo>
                  <a:lnTo>
                    <a:pt x="4" y="40"/>
                  </a:lnTo>
                  <a:lnTo>
                    <a:pt x="2" y="48"/>
                  </a:lnTo>
                  <a:lnTo>
                    <a:pt x="14" y="50"/>
                  </a:lnTo>
                  <a:lnTo>
                    <a:pt x="16" y="42"/>
                  </a:lnTo>
                  <a:lnTo>
                    <a:pt x="20" y="38"/>
                  </a:lnTo>
                  <a:lnTo>
                    <a:pt x="26" y="36"/>
                  </a:lnTo>
                  <a:lnTo>
                    <a:pt x="34" y="36"/>
                  </a:lnTo>
                  <a:lnTo>
                    <a:pt x="42" y="36"/>
                  </a:lnTo>
                  <a:lnTo>
                    <a:pt x="48" y="40"/>
                  </a:lnTo>
                  <a:lnTo>
                    <a:pt x="50" y="44"/>
                  </a:lnTo>
                  <a:lnTo>
                    <a:pt x="52" y="50"/>
                  </a:lnTo>
                  <a:lnTo>
                    <a:pt x="52" y="54"/>
                  </a:lnTo>
                  <a:lnTo>
                    <a:pt x="28" y="58"/>
                  </a:lnTo>
                  <a:lnTo>
                    <a:pt x="18" y="60"/>
                  </a:lnTo>
                  <a:lnTo>
                    <a:pt x="8" y="64"/>
                  </a:lnTo>
                  <a:lnTo>
                    <a:pt x="2" y="72"/>
                  </a:lnTo>
                  <a:lnTo>
                    <a:pt x="0" y="76"/>
                  </a:lnTo>
                  <a:lnTo>
                    <a:pt x="0" y="82"/>
                  </a:lnTo>
                  <a:lnTo>
                    <a:pt x="0" y="90"/>
                  </a:lnTo>
                  <a:lnTo>
                    <a:pt x="6" y="96"/>
                  </a:lnTo>
                  <a:lnTo>
                    <a:pt x="14" y="102"/>
                  </a:lnTo>
                  <a:lnTo>
                    <a:pt x="24" y="102"/>
                  </a:lnTo>
                  <a:lnTo>
                    <a:pt x="32" y="102"/>
                  </a:lnTo>
                  <a:lnTo>
                    <a:pt x="38" y="100"/>
                  </a:lnTo>
                  <a:lnTo>
                    <a:pt x="46" y="96"/>
                  </a:lnTo>
                  <a:lnTo>
                    <a:pt x="52" y="92"/>
                  </a:lnTo>
                  <a:lnTo>
                    <a:pt x="54" y="100"/>
                  </a:lnTo>
                  <a:close/>
                  <a:moveTo>
                    <a:pt x="52" y="68"/>
                  </a:moveTo>
                  <a:lnTo>
                    <a:pt x="52" y="68"/>
                  </a:lnTo>
                  <a:lnTo>
                    <a:pt x="50" y="76"/>
                  </a:lnTo>
                  <a:lnTo>
                    <a:pt x="50" y="80"/>
                  </a:lnTo>
                  <a:lnTo>
                    <a:pt x="46" y="86"/>
                  </a:lnTo>
                  <a:lnTo>
                    <a:pt x="40" y="90"/>
                  </a:lnTo>
                  <a:lnTo>
                    <a:pt x="34" y="92"/>
                  </a:lnTo>
                  <a:lnTo>
                    <a:pt x="28" y="92"/>
                  </a:lnTo>
                  <a:lnTo>
                    <a:pt x="22" y="92"/>
                  </a:lnTo>
                  <a:lnTo>
                    <a:pt x="16" y="90"/>
                  </a:lnTo>
                  <a:lnTo>
                    <a:pt x="14" y="86"/>
                  </a:lnTo>
                  <a:lnTo>
                    <a:pt x="12" y="80"/>
                  </a:lnTo>
                  <a:lnTo>
                    <a:pt x="14" y="74"/>
                  </a:lnTo>
                  <a:lnTo>
                    <a:pt x="20" y="70"/>
                  </a:lnTo>
                  <a:lnTo>
                    <a:pt x="30" y="68"/>
                  </a:lnTo>
                  <a:lnTo>
                    <a:pt x="52" y="64"/>
                  </a:lnTo>
                  <a:lnTo>
                    <a:pt x="52" y="68"/>
                  </a:lnTo>
                  <a:close/>
                  <a:moveTo>
                    <a:pt x="96" y="100"/>
                  </a:moveTo>
                  <a:lnTo>
                    <a:pt x="96" y="62"/>
                  </a:lnTo>
                  <a:lnTo>
                    <a:pt x="96" y="54"/>
                  </a:lnTo>
                  <a:lnTo>
                    <a:pt x="98" y="46"/>
                  </a:lnTo>
                  <a:lnTo>
                    <a:pt x="102" y="42"/>
                  </a:lnTo>
                  <a:lnTo>
                    <a:pt x="104" y="38"/>
                  </a:lnTo>
                  <a:lnTo>
                    <a:pt x="110" y="36"/>
                  </a:lnTo>
                  <a:lnTo>
                    <a:pt x="114" y="36"/>
                  </a:lnTo>
                  <a:lnTo>
                    <a:pt x="120" y="36"/>
                  </a:lnTo>
                  <a:lnTo>
                    <a:pt x="124" y="40"/>
                  </a:lnTo>
                  <a:lnTo>
                    <a:pt x="128" y="46"/>
                  </a:lnTo>
                  <a:lnTo>
                    <a:pt x="128" y="52"/>
                  </a:lnTo>
                  <a:lnTo>
                    <a:pt x="128" y="100"/>
                  </a:lnTo>
                  <a:lnTo>
                    <a:pt x="140" y="100"/>
                  </a:lnTo>
                  <a:lnTo>
                    <a:pt x="140" y="58"/>
                  </a:lnTo>
                  <a:lnTo>
                    <a:pt x="142" y="48"/>
                  </a:lnTo>
                  <a:lnTo>
                    <a:pt x="146" y="40"/>
                  </a:lnTo>
                  <a:lnTo>
                    <a:pt x="152" y="36"/>
                  </a:lnTo>
                  <a:lnTo>
                    <a:pt x="160" y="36"/>
                  </a:lnTo>
                  <a:lnTo>
                    <a:pt x="166" y="38"/>
                  </a:lnTo>
                  <a:lnTo>
                    <a:pt x="172" y="44"/>
                  </a:lnTo>
                  <a:lnTo>
                    <a:pt x="172" y="54"/>
                  </a:lnTo>
                  <a:lnTo>
                    <a:pt x="172" y="100"/>
                  </a:lnTo>
                  <a:lnTo>
                    <a:pt x="186" y="100"/>
                  </a:lnTo>
                  <a:lnTo>
                    <a:pt x="186" y="50"/>
                  </a:lnTo>
                  <a:lnTo>
                    <a:pt x="184" y="38"/>
                  </a:lnTo>
                  <a:lnTo>
                    <a:pt x="180" y="30"/>
                  </a:lnTo>
                  <a:lnTo>
                    <a:pt x="172" y="26"/>
                  </a:lnTo>
                  <a:lnTo>
                    <a:pt x="162" y="24"/>
                  </a:lnTo>
                  <a:lnTo>
                    <a:pt x="156" y="26"/>
                  </a:lnTo>
                  <a:lnTo>
                    <a:pt x="148" y="28"/>
                  </a:lnTo>
                  <a:lnTo>
                    <a:pt x="144" y="32"/>
                  </a:lnTo>
                  <a:lnTo>
                    <a:pt x="138" y="38"/>
                  </a:lnTo>
                  <a:lnTo>
                    <a:pt x="136" y="32"/>
                  </a:lnTo>
                  <a:lnTo>
                    <a:pt x="132" y="28"/>
                  </a:lnTo>
                  <a:lnTo>
                    <a:pt x="126" y="26"/>
                  </a:lnTo>
                  <a:lnTo>
                    <a:pt x="118" y="24"/>
                  </a:lnTo>
                  <a:lnTo>
                    <a:pt x="110" y="26"/>
                  </a:lnTo>
                  <a:lnTo>
                    <a:pt x="104" y="28"/>
                  </a:lnTo>
                  <a:lnTo>
                    <a:pt x="100" y="32"/>
                  </a:lnTo>
                  <a:lnTo>
                    <a:pt x="94" y="36"/>
                  </a:lnTo>
                  <a:lnTo>
                    <a:pt x="94" y="26"/>
                  </a:lnTo>
                  <a:lnTo>
                    <a:pt x="84" y="26"/>
                  </a:lnTo>
                  <a:lnTo>
                    <a:pt x="84" y="100"/>
                  </a:lnTo>
                  <a:lnTo>
                    <a:pt x="96" y="100"/>
                  </a:lnTo>
                  <a:close/>
                  <a:moveTo>
                    <a:pt x="208" y="92"/>
                  </a:moveTo>
                  <a:lnTo>
                    <a:pt x="208" y="92"/>
                  </a:lnTo>
                  <a:lnTo>
                    <a:pt x="214" y="96"/>
                  </a:lnTo>
                  <a:lnTo>
                    <a:pt x="220" y="100"/>
                  </a:lnTo>
                  <a:lnTo>
                    <a:pt x="226" y="102"/>
                  </a:lnTo>
                  <a:lnTo>
                    <a:pt x="234" y="102"/>
                  </a:lnTo>
                  <a:lnTo>
                    <a:pt x="244" y="102"/>
                  </a:lnTo>
                  <a:lnTo>
                    <a:pt x="252" y="98"/>
                  </a:lnTo>
                  <a:lnTo>
                    <a:pt x="260" y="92"/>
                  </a:lnTo>
                  <a:lnTo>
                    <a:pt x="264" y="86"/>
                  </a:lnTo>
                  <a:lnTo>
                    <a:pt x="268" y="76"/>
                  </a:lnTo>
                  <a:lnTo>
                    <a:pt x="268" y="62"/>
                  </a:lnTo>
                  <a:lnTo>
                    <a:pt x="268" y="54"/>
                  </a:lnTo>
                  <a:lnTo>
                    <a:pt x="266" y="46"/>
                  </a:lnTo>
                  <a:lnTo>
                    <a:pt x="264" y="40"/>
                  </a:lnTo>
                  <a:lnTo>
                    <a:pt x="260" y="34"/>
                  </a:lnTo>
                  <a:lnTo>
                    <a:pt x="254" y="30"/>
                  </a:lnTo>
                  <a:lnTo>
                    <a:pt x="248" y="28"/>
                  </a:lnTo>
                  <a:lnTo>
                    <a:pt x="242" y="26"/>
                  </a:lnTo>
                  <a:lnTo>
                    <a:pt x="234" y="24"/>
                  </a:lnTo>
                  <a:lnTo>
                    <a:pt x="222" y="26"/>
                  </a:lnTo>
                  <a:lnTo>
                    <a:pt x="210" y="32"/>
                  </a:lnTo>
                  <a:lnTo>
                    <a:pt x="206" y="38"/>
                  </a:lnTo>
                  <a:lnTo>
                    <a:pt x="202" y="46"/>
                  </a:lnTo>
                  <a:lnTo>
                    <a:pt x="200" y="54"/>
                  </a:lnTo>
                  <a:lnTo>
                    <a:pt x="198" y="64"/>
                  </a:lnTo>
                  <a:lnTo>
                    <a:pt x="200" y="72"/>
                  </a:lnTo>
                  <a:lnTo>
                    <a:pt x="202" y="80"/>
                  </a:lnTo>
                  <a:lnTo>
                    <a:pt x="204" y="86"/>
                  </a:lnTo>
                  <a:lnTo>
                    <a:pt x="208" y="92"/>
                  </a:lnTo>
                  <a:close/>
                  <a:moveTo>
                    <a:pt x="218" y="42"/>
                  </a:moveTo>
                  <a:lnTo>
                    <a:pt x="218" y="42"/>
                  </a:lnTo>
                  <a:lnTo>
                    <a:pt x="226" y="36"/>
                  </a:lnTo>
                  <a:lnTo>
                    <a:pt x="234" y="36"/>
                  </a:lnTo>
                  <a:lnTo>
                    <a:pt x="242" y="36"/>
                  </a:lnTo>
                  <a:lnTo>
                    <a:pt x="250" y="42"/>
                  </a:lnTo>
                  <a:lnTo>
                    <a:pt x="254" y="52"/>
                  </a:lnTo>
                  <a:lnTo>
                    <a:pt x="256" y="64"/>
                  </a:lnTo>
                  <a:lnTo>
                    <a:pt x="254" y="76"/>
                  </a:lnTo>
                  <a:lnTo>
                    <a:pt x="250" y="86"/>
                  </a:lnTo>
                  <a:lnTo>
                    <a:pt x="242" y="90"/>
                  </a:lnTo>
                  <a:lnTo>
                    <a:pt x="234" y="92"/>
                  </a:lnTo>
                  <a:lnTo>
                    <a:pt x="226" y="90"/>
                  </a:lnTo>
                  <a:lnTo>
                    <a:pt x="218" y="86"/>
                  </a:lnTo>
                  <a:lnTo>
                    <a:pt x="214" y="76"/>
                  </a:lnTo>
                  <a:lnTo>
                    <a:pt x="212" y="64"/>
                  </a:lnTo>
                  <a:lnTo>
                    <a:pt x="214" y="52"/>
                  </a:lnTo>
                  <a:lnTo>
                    <a:pt x="218" y="42"/>
                  </a:lnTo>
                  <a:close/>
                  <a:moveTo>
                    <a:pt x="344" y="100"/>
                  </a:moveTo>
                  <a:lnTo>
                    <a:pt x="344" y="26"/>
                  </a:lnTo>
                  <a:lnTo>
                    <a:pt x="332" y="26"/>
                  </a:lnTo>
                  <a:lnTo>
                    <a:pt x="332" y="66"/>
                  </a:lnTo>
                  <a:lnTo>
                    <a:pt x="330" y="74"/>
                  </a:lnTo>
                  <a:lnTo>
                    <a:pt x="330" y="80"/>
                  </a:lnTo>
                  <a:lnTo>
                    <a:pt x="326" y="86"/>
                  </a:lnTo>
                  <a:lnTo>
                    <a:pt x="322" y="88"/>
                  </a:lnTo>
                  <a:lnTo>
                    <a:pt x="318" y="92"/>
                  </a:lnTo>
                  <a:lnTo>
                    <a:pt x="312" y="92"/>
                  </a:lnTo>
                  <a:lnTo>
                    <a:pt x="306" y="92"/>
                  </a:lnTo>
                  <a:lnTo>
                    <a:pt x="302" y="88"/>
                  </a:lnTo>
                  <a:lnTo>
                    <a:pt x="298" y="86"/>
                  </a:lnTo>
                  <a:lnTo>
                    <a:pt x="296" y="82"/>
                  </a:lnTo>
                  <a:lnTo>
                    <a:pt x="296" y="68"/>
                  </a:lnTo>
                  <a:lnTo>
                    <a:pt x="296" y="26"/>
                  </a:lnTo>
                  <a:lnTo>
                    <a:pt x="284" y="26"/>
                  </a:lnTo>
                  <a:lnTo>
                    <a:pt x="284" y="72"/>
                  </a:lnTo>
                  <a:lnTo>
                    <a:pt x="284" y="84"/>
                  </a:lnTo>
                  <a:lnTo>
                    <a:pt x="288" y="94"/>
                  </a:lnTo>
                  <a:lnTo>
                    <a:pt x="292" y="98"/>
                  </a:lnTo>
                  <a:lnTo>
                    <a:pt x="296" y="100"/>
                  </a:lnTo>
                  <a:lnTo>
                    <a:pt x="302" y="102"/>
                  </a:lnTo>
                  <a:lnTo>
                    <a:pt x="308" y="102"/>
                  </a:lnTo>
                  <a:lnTo>
                    <a:pt x="316" y="102"/>
                  </a:lnTo>
                  <a:lnTo>
                    <a:pt x="322" y="100"/>
                  </a:lnTo>
                  <a:lnTo>
                    <a:pt x="328" y="96"/>
                  </a:lnTo>
                  <a:lnTo>
                    <a:pt x="332" y="90"/>
                  </a:lnTo>
                  <a:lnTo>
                    <a:pt x="332" y="100"/>
                  </a:lnTo>
                  <a:lnTo>
                    <a:pt x="344" y="100"/>
                  </a:lnTo>
                  <a:close/>
                  <a:moveTo>
                    <a:pt x="376" y="100"/>
                  </a:moveTo>
                  <a:lnTo>
                    <a:pt x="376" y="60"/>
                  </a:lnTo>
                  <a:lnTo>
                    <a:pt x="378" y="48"/>
                  </a:lnTo>
                  <a:lnTo>
                    <a:pt x="380" y="44"/>
                  </a:lnTo>
                  <a:lnTo>
                    <a:pt x="382" y="40"/>
                  </a:lnTo>
                  <a:lnTo>
                    <a:pt x="388" y="36"/>
                  </a:lnTo>
                  <a:lnTo>
                    <a:pt x="396" y="36"/>
                  </a:lnTo>
                  <a:lnTo>
                    <a:pt x="402" y="36"/>
                  </a:lnTo>
                  <a:lnTo>
                    <a:pt x="406" y="38"/>
                  </a:lnTo>
                  <a:lnTo>
                    <a:pt x="408" y="40"/>
                  </a:lnTo>
                  <a:lnTo>
                    <a:pt x="410" y="44"/>
                  </a:lnTo>
                  <a:lnTo>
                    <a:pt x="412" y="56"/>
                  </a:lnTo>
                  <a:lnTo>
                    <a:pt x="412" y="100"/>
                  </a:lnTo>
                  <a:lnTo>
                    <a:pt x="424" y="100"/>
                  </a:lnTo>
                  <a:lnTo>
                    <a:pt x="424" y="56"/>
                  </a:lnTo>
                  <a:lnTo>
                    <a:pt x="424" y="42"/>
                  </a:lnTo>
                  <a:lnTo>
                    <a:pt x="420" y="34"/>
                  </a:lnTo>
                  <a:lnTo>
                    <a:pt x="416" y="30"/>
                  </a:lnTo>
                  <a:lnTo>
                    <a:pt x="412" y="28"/>
                  </a:lnTo>
                  <a:lnTo>
                    <a:pt x="406" y="26"/>
                  </a:lnTo>
                  <a:lnTo>
                    <a:pt x="398" y="24"/>
                  </a:lnTo>
                  <a:lnTo>
                    <a:pt x="392" y="26"/>
                  </a:lnTo>
                  <a:lnTo>
                    <a:pt x="386" y="28"/>
                  </a:lnTo>
                  <a:lnTo>
                    <a:pt x="380" y="32"/>
                  </a:lnTo>
                  <a:lnTo>
                    <a:pt x="376" y="36"/>
                  </a:lnTo>
                  <a:lnTo>
                    <a:pt x="376" y="26"/>
                  </a:lnTo>
                  <a:lnTo>
                    <a:pt x="364" y="26"/>
                  </a:lnTo>
                  <a:lnTo>
                    <a:pt x="364" y="100"/>
                  </a:lnTo>
                  <a:lnTo>
                    <a:pt x="376" y="100"/>
                  </a:lnTo>
                  <a:close/>
                  <a:moveTo>
                    <a:pt x="466" y="90"/>
                  </a:moveTo>
                  <a:lnTo>
                    <a:pt x="466" y="90"/>
                  </a:lnTo>
                  <a:lnTo>
                    <a:pt x="462" y="90"/>
                  </a:lnTo>
                  <a:lnTo>
                    <a:pt x="460" y="86"/>
                  </a:lnTo>
                  <a:lnTo>
                    <a:pt x="458" y="80"/>
                  </a:lnTo>
                  <a:lnTo>
                    <a:pt x="458" y="36"/>
                  </a:lnTo>
                  <a:lnTo>
                    <a:pt x="472" y="36"/>
                  </a:lnTo>
                  <a:lnTo>
                    <a:pt x="472" y="26"/>
                  </a:lnTo>
                  <a:lnTo>
                    <a:pt x="458" y="26"/>
                  </a:lnTo>
                  <a:lnTo>
                    <a:pt x="458" y="0"/>
                  </a:lnTo>
                  <a:lnTo>
                    <a:pt x="446" y="8"/>
                  </a:lnTo>
                  <a:lnTo>
                    <a:pt x="446" y="26"/>
                  </a:lnTo>
                  <a:lnTo>
                    <a:pt x="436" y="26"/>
                  </a:lnTo>
                  <a:lnTo>
                    <a:pt x="436" y="36"/>
                  </a:lnTo>
                  <a:lnTo>
                    <a:pt x="446" y="36"/>
                  </a:lnTo>
                  <a:lnTo>
                    <a:pt x="446" y="80"/>
                  </a:lnTo>
                  <a:lnTo>
                    <a:pt x="448" y="94"/>
                  </a:lnTo>
                  <a:lnTo>
                    <a:pt x="450" y="98"/>
                  </a:lnTo>
                  <a:lnTo>
                    <a:pt x="452" y="100"/>
                  </a:lnTo>
                  <a:lnTo>
                    <a:pt x="458" y="102"/>
                  </a:lnTo>
                  <a:lnTo>
                    <a:pt x="464" y="102"/>
                  </a:lnTo>
                  <a:lnTo>
                    <a:pt x="474" y="100"/>
                  </a:lnTo>
                  <a:lnTo>
                    <a:pt x="472" y="90"/>
                  </a:lnTo>
                  <a:lnTo>
                    <a:pt x="466" y="9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996" name="Freeform 30"/>
            <p:cNvSpPr>
              <a:spLocks noEditPoints="1"/>
            </p:cNvSpPr>
            <p:nvPr/>
          </p:nvSpPr>
          <p:spPr bwMode="auto">
            <a:xfrm>
              <a:off x="350" y="2992"/>
              <a:ext cx="284" cy="132"/>
            </a:xfrm>
            <a:custGeom>
              <a:avLst/>
              <a:gdLst>
                <a:gd name="T0" fmla="*/ 20 w 284"/>
                <a:gd name="T1" fmla="*/ 102 h 132"/>
                <a:gd name="T2" fmla="*/ 32 w 284"/>
                <a:gd name="T3" fmla="*/ 104 h 132"/>
                <a:gd name="T4" fmla="*/ 56 w 284"/>
                <a:gd name="T5" fmla="*/ 94 h 132"/>
                <a:gd name="T6" fmla="*/ 64 w 284"/>
                <a:gd name="T7" fmla="*/ 64 h 132"/>
                <a:gd name="T8" fmla="*/ 60 w 284"/>
                <a:gd name="T9" fmla="*/ 44 h 132"/>
                <a:gd name="T10" fmla="*/ 42 w 284"/>
                <a:gd name="T11" fmla="*/ 28 h 132"/>
                <a:gd name="T12" fmla="*/ 20 w 284"/>
                <a:gd name="T13" fmla="*/ 28 h 132"/>
                <a:gd name="T14" fmla="*/ 12 w 284"/>
                <a:gd name="T15" fmla="*/ 28 h 132"/>
                <a:gd name="T16" fmla="*/ 12 w 284"/>
                <a:gd name="T17" fmla="*/ 132 h 132"/>
                <a:gd name="T18" fmla="*/ 32 w 284"/>
                <a:gd name="T19" fmla="*/ 36 h 132"/>
                <a:gd name="T20" fmla="*/ 46 w 284"/>
                <a:gd name="T21" fmla="*/ 44 h 132"/>
                <a:gd name="T22" fmla="*/ 50 w 284"/>
                <a:gd name="T23" fmla="*/ 78 h 132"/>
                <a:gd name="T24" fmla="*/ 30 w 284"/>
                <a:gd name="T25" fmla="*/ 94 h 132"/>
                <a:gd name="T26" fmla="*/ 16 w 284"/>
                <a:gd name="T27" fmla="*/ 86 h 132"/>
                <a:gd name="T28" fmla="*/ 12 w 284"/>
                <a:gd name="T29" fmla="*/ 52 h 132"/>
                <a:gd name="T30" fmla="*/ 92 w 284"/>
                <a:gd name="T31" fmla="*/ 0 h 132"/>
                <a:gd name="T32" fmla="*/ 92 w 284"/>
                <a:gd name="T33" fmla="*/ 14 h 132"/>
                <a:gd name="T34" fmla="*/ 80 w 284"/>
                <a:gd name="T35" fmla="*/ 102 h 132"/>
                <a:gd name="T36" fmla="*/ 134 w 284"/>
                <a:gd name="T37" fmla="*/ 92 h 132"/>
                <a:gd name="T38" fmla="*/ 128 w 284"/>
                <a:gd name="T39" fmla="*/ 88 h 132"/>
                <a:gd name="T40" fmla="*/ 140 w 284"/>
                <a:gd name="T41" fmla="*/ 28 h 132"/>
                <a:gd name="T42" fmla="*/ 114 w 284"/>
                <a:gd name="T43" fmla="*/ 28 h 132"/>
                <a:gd name="T44" fmla="*/ 114 w 284"/>
                <a:gd name="T45" fmla="*/ 80 h 132"/>
                <a:gd name="T46" fmla="*/ 118 w 284"/>
                <a:gd name="T47" fmla="*/ 98 h 132"/>
                <a:gd name="T48" fmla="*/ 132 w 284"/>
                <a:gd name="T49" fmla="*/ 104 h 132"/>
                <a:gd name="T50" fmla="*/ 140 w 284"/>
                <a:gd name="T51" fmla="*/ 92 h 132"/>
                <a:gd name="T52" fmla="*/ 194 w 284"/>
                <a:gd name="T53" fmla="*/ 90 h 132"/>
                <a:gd name="T54" fmla="*/ 174 w 284"/>
                <a:gd name="T55" fmla="*/ 92 h 132"/>
                <a:gd name="T56" fmla="*/ 160 w 284"/>
                <a:gd name="T57" fmla="*/ 66 h 132"/>
                <a:gd name="T58" fmla="*/ 166 w 284"/>
                <a:gd name="T59" fmla="*/ 44 h 132"/>
                <a:gd name="T60" fmla="*/ 188 w 284"/>
                <a:gd name="T61" fmla="*/ 38 h 132"/>
                <a:gd name="T62" fmla="*/ 200 w 284"/>
                <a:gd name="T63" fmla="*/ 52 h 132"/>
                <a:gd name="T64" fmla="*/ 202 w 284"/>
                <a:gd name="T65" fmla="*/ 32 h 132"/>
                <a:gd name="T66" fmla="*/ 182 w 284"/>
                <a:gd name="T67" fmla="*/ 26 h 132"/>
                <a:gd name="T68" fmla="*/ 156 w 284"/>
                <a:gd name="T69" fmla="*/ 36 h 132"/>
                <a:gd name="T70" fmla="*/ 148 w 284"/>
                <a:gd name="T71" fmla="*/ 66 h 132"/>
                <a:gd name="T72" fmla="*/ 154 w 284"/>
                <a:gd name="T73" fmla="*/ 88 h 132"/>
                <a:gd name="T74" fmla="*/ 168 w 284"/>
                <a:gd name="T75" fmla="*/ 102 h 132"/>
                <a:gd name="T76" fmla="*/ 194 w 284"/>
                <a:gd name="T77" fmla="*/ 102 h 132"/>
                <a:gd name="T78" fmla="*/ 212 w 284"/>
                <a:gd name="T79" fmla="*/ 76 h 132"/>
                <a:gd name="T80" fmla="*/ 194 w 284"/>
                <a:gd name="T81" fmla="*/ 90 h 132"/>
                <a:gd name="T82" fmla="*/ 236 w 284"/>
                <a:gd name="T83" fmla="*/ 62 h 132"/>
                <a:gd name="T84" fmla="*/ 242 w 284"/>
                <a:gd name="T85" fmla="*/ 44 h 132"/>
                <a:gd name="T86" fmla="*/ 256 w 284"/>
                <a:gd name="T87" fmla="*/ 36 h 132"/>
                <a:gd name="T88" fmla="*/ 268 w 284"/>
                <a:gd name="T89" fmla="*/ 42 h 132"/>
                <a:gd name="T90" fmla="*/ 284 w 284"/>
                <a:gd name="T91" fmla="*/ 102 h 132"/>
                <a:gd name="T92" fmla="*/ 282 w 284"/>
                <a:gd name="T93" fmla="*/ 38 h 132"/>
                <a:gd name="T94" fmla="*/ 274 w 284"/>
                <a:gd name="T95" fmla="*/ 30 h 132"/>
                <a:gd name="T96" fmla="*/ 252 w 284"/>
                <a:gd name="T97" fmla="*/ 26 h 132"/>
                <a:gd name="T98" fmla="*/ 236 w 284"/>
                <a:gd name="T99" fmla="*/ 0 h 132"/>
                <a:gd name="T100" fmla="*/ 236 w 284"/>
                <a:gd name="T101" fmla="*/ 102 h 13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84"/>
                <a:gd name="T154" fmla="*/ 0 h 132"/>
                <a:gd name="T155" fmla="*/ 284 w 284"/>
                <a:gd name="T156" fmla="*/ 132 h 13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84" h="132">
                  <a:moveTo>
                    <a:pt x="12" y="132"/>
                  </a:moveTo>
                  <a:lnTo>
                    <a:pt x="12" y="94"/>
                  </a:lnTo>
                  <a:lnTo>
                    <a:pt x="20" y="102"/>
                  </a:lnTo>
                  <a:lnTo>
                    <a:pt x="26" y="104"/>
                  </a:lnTo>
                  <a:lnTo>
                    <a:pt x="32" y="104"/>
                  </a:lnTo>
                  <a:lnTo>
                    <a:pt x="40" y="102"/>
                  </a:lnTo>
                  <a:lnTo>
                    <a:pt x="48" y="100"/>
                  </a:lnTo>
                  <a:lnTo>
                    <a:pt x="56" y="94"/>
                  </a:lnTo>
                  <a:lnTo>
                    <a:pt x="60" y="86"/>
                  </a:lnTo>
                  <a:lnTo>
                    <a:pt x="64" y="76"/>
                  </a:lnTo>
                  <a:lnTo>
                    <a:pt x="64" y="64"/>
                  </a:lnTo>
                  <a:lnTo>
                    <a:pt x="64" y="54"/>
                  </a:lnTo>
                  <a:lnTo>
                    <a:pt x="60" y="44"/>
                  </a:lnTo>
                  <a:lnTo>
                    <a:pt x="56" y="36"/>
                  </a:lnTo>
                  <a:lnTo>
                    <a:pt x="50" y="32"/>
                  </a:lnTo>
                  <a:lnTo>
                    <a:pt x="42" y="28"/>
                  </a:lnTo>
                  <a:lnTo>
                    <a:pt x="32" y="26"/>
                  </a:lnTo>
                  <a:lnTo>
                    <a:pt x="26" y="26"/>
                  </a:lnTo>
                  <a:lnTo>
                    <a:pt x="20" y="28"/>
                  </a:lnTo>
                  <a:lnTo>
                    <a:pt x="16" y="32"/>
                  </a:lnTo>
                  <a:lnTo>
                    <a:pt x="12" y="38"/>
                  </a:lnTo>
                  <a:lnTo>
                    <a:pt x="12" y="28"/>
                  </a:lnTo>
                  <a:lnTo>
                    <a:pt x="0" y="28"/>
                  </a:lnTo>
                  <a:lnTo>
                    <a:pt x="0" y="132"/>
                  </a:lnTo>
                  <a:lnTo>
                    <a:pt x="12" y="132"/>
                  </a:lnTo>
                  <a:close/>
                  <a:moveTo>
                    <a:pt x="18" y="44"/>
                  </a:moveTo>
                  <a:lnTo>
                    <a:pt x="18" y="44"/>
                  </a:lnTo>
                  <a:lnTo>
                    <a:pt x="24" y="38"/>
                  </a:lnTo>
                  <a:lnTo>
                    <a:pt x="32" y="36"/>
                  </a:lnTo>
                  <a:lnTo>
                    <a:pt x="40" y="38"/>
                  </a:lnTo>
                  <a:lnTo>
                    <a:pt x="46" y="44"/>
                  </a:lnTo>
                  <a:lnTo>
                    <a:pt x="50" y="52"/>
                  </a:lnTo>
                  <a:lnTo>
                    <a:pt x="52" y="64"/>
                  </a:lnTo>
                  <a:lnTo>
                    <a:pt x="50" y="78"/>
                  </a:lnTo>
                  <a:lnTo>
                    <a:pt x="46" y="86"/>
                  </a:lnTo>
                  <a:lnTo>
                    <a:pt x="38" y="92"/>
                  </a:lnTo>
                  <a:lnTo>
                    <a:pt x="30" y="94"/>
                  </a:lnTo>
                  <a:lnTo>
                    <a:pt x="24" y="92"/>
                  </a:lnTo>
                  <a:lnTo>
                    <a:pt x="16" y="86"/>
                  </a:lnTo>
                  <a:lnTo>
                    <a:pt x="12" y="78"/>
                  </a:lnTo>
                  <a:lnTo>
                    <a:pt x="10" y="66"/>
                  </a:lnTo>
                  <a:lnTo>
                    <a:pt x="12" y="52"/>
                  </a:lnTo>
                  <a:lnTo>
                    <a:pt x="18" y="44"/>
                  </a:lnTo>
                  <a:close/>
                  <a:moveTo>
                    <a:pt x="92" y="14"/>
                  </a:moveTo>
                  <a:lnTo>
                    <a:pt x="92" y="0"/>
                  </a:lnTo>
                  <a:lnTo>
                    <a:pt x="80" y="0"/>
                  </a:lnTo>
                  <a:lnTo>
                    <a:pt x="80" y="14"/>
                  </a:lnTo>
                  <a:lnTo>
                    <a:pt x="92" y="14"/>
                  </a:lnTo>
                  <a:close/>
                  <a:moveTo>
                    <a:pt x="92" y="102"/>
                  </a:moveTo>
                  <a:lnTo>
                    <a:pt x="92" y="28"/>
                  </a:lnTo>
                  <a:lnTo>
                    <a:pt x="80" y="28"/>
                  </a:lnTo>
                  <a:lnTo>
                    <a:pt x="80" y="102"/>
                  </a:lnTo>
                  <a:lnTo>
                    <a:pt x="92" y="102"/>
                  </a:lnTo>
                  <a:close/>
                  <a:moveTo>
                    <a:pt x="134" y="92"/>
                  </a:moveTo>
                  <a:lnTo>
                    <a:pt x="134" y="92"/>
                  </a:lnTo>
                  <a:lnTo>
                    <a:pt x="130" y="90"/>
                  </a:lnTo>
                  <a:lnTo>
                    <a:pt x="128" y="88"/>
                  </a:lnTo>
                  <a:lnTo>
                    <a:pt x="126" y="82"/>
                  </a:lnTo>
                  <a:lnTo>
                    <a:pt x="126" y="38"/>
                  </a:lnTo>
                  <a:lnTo>
                    <a:pt x="140" y="38"/>
                  </a:lnTo>
                  <a:lnTo>
                    <a:pt x="140" y="28"/>
                  </a:lnTo>
                  <a:lnTo>
                    <a:pt x="126" y="28"/>
                  </a:lnTo>
                  <a:lnTo>
                    <a:pt x="126" y="2"/>
                  </a:lnTo>
                  <a:lnTo>
                    <a:pt x="114" y="10"/>
                  </a:lnTo>
                  <a:lnTo>
                    <a:pt x="114" y="28"/>
                  </a:lnTo>
                  <a:lnTo>
                    <a:pt x="104" y="28"/>
                  </a:lnTo>
                  <a:lnTo>
                    <a:pt x="104" y="38"/>
                  </a:lnTo>
                  <a:lnTo>
                    <a:pt x="114" y="38"/>
                  </a:lnTo>
                  <a:lnTo>
                    <a:pt x="114" y="80"/>
                  </a:lnTo>
                  <a:lnTo>
                    <a:pt x="116" y="96"/>
                  </a:lnTo>
                  <a:lnTo>
                    <a:pt x="118" y="98"/>
                  </a:lnTo>
                  <a:lnTo>
                    <a:pt x="120" y="102"/>
                  </a:lnTo>
                  <a:lnTo>
                    <a:pt x="126" y="102"/>
                  </a:lnTo>
                  <a:lnTo>
                    <a:pt x="132" y="104"/>
                  </a:lnTo>
                  <a:lnTo>
                    <a:pt x="140" y="102"/>
                  </a:lnTo>
                  <a:lnTo>
                    <a:pt x="140" y="92"/>
                  </a:lnTo>
                  <a:lnTo>
                    <a:pt x="134" y="92"/>
                  </a:lnTo>
                  <a:close/>
                  <a:moveTo>
                    <a:pt x="194" y="90"/>
                  </a:moveTo>
                  <a:lnTo>
                    <a:pt x="194" y="90"/>
                  </a:lnTo>
                  <a:lnTo>
                    <a:pt x="188" y="92"/>
                  </a:lnTo>
                  <a:lnTo>
                    <a:pt x="182" y="94"/>
                  </a:lnTo>
                  <a:lnTo>
                    <a:pt x="174" y="92"/>
                  </a:lnTo>
                  <a:lnTo>
                    <a:pt x="166" y="86"/>
                  </a:lnTo>
                  <a:lnTo>
                    <a:pt x="162" y="78"/>
                  </a:lnTo>
                  <a:lnTo>
                    <a:pt x="160" y="66"/>
                  </a:lnTo>
                  <a:lnTo>
                    <a:pt x="162" y="52"/>
                  </a:lnTo>
                  <a:lnTo>
                    <a:pt x="166" y="44"/>
                  </a:lnTo>
                  <a:lnTo>
                    <a:pt x="174" y="38"/>
                  </a:lnTo>
                  <a:lnTo>
                    <a:pt x="182" y="36"/>
                  </a:lnTo>
                  <a:lnTo>
                    <a:pt x="188" y="38"/>
                  </a:lnTo>
                  <a:lnTo>
                    <a:pt x="194" y="40"/>
                  </a:lnTo>
                  <a:lnTo>
                    <a:pt x="196" y="46"/>
                  </a:lnTo>
                  <a:lnTo>
                    <a:pt x="200" y="52"/>
                  </a:lnTo>
                  <a:lnTo>
                    <a:pt x="212" y="50"/>
                  </a:lnTo>
                  <a:lnTo>
                    <a:pt x="208" y="40"/>
                  </a:lnTo>
                  <a:lnTo>
                    <a:pt x="202" y="32"/>
                  </a:lnTo>
                  <a:lnTo>
                    <a:pt x="192" y="28"/>
                  </a:lnTo>
                  <a:lnTo>
                    <a:pt x="182" y="26"/>
                  </a:lnTo>
                  <a:lnTo>
                    <a:pt x="172" y="28"/>
                  </a:lnTo>
                  <a:lnTo>
                    <a:pt x="164" y="30"/>
                  </a:lnTo>
                  <a:lnTo>
                    <a:pt x="156" y="36"/>
                  </a:lnTo>
                  <a:lnTo>
                    <a:pt x="152" y="44"/>
                  </a:lnTo>
                  <a:lnTo>
                    <a:pt x="148" y="54"/>
                  </a:lnTo>
                  <a:lnTo>
                    <a:pt x="148" y="66"/>
                  </a:lnTo>
                  <a:lnTo>
                    <a:pt x="148" y="74"/>
                  </a:lnTo>
                  <a:lnTo>
                    <a:pt x="150" y="82"/>
                  </a:lnTo>
                  <a:lnTo>
                    <a:pt x="154" y="88"/>
                  </a:lnTo>
                  <a:lnTo>
                    <a:pt x="158" y="94"/>
                  </a:lnTo>
                  <a:lnTo>
                    <a:pt x="162" y="98"/>
                  </a:lnTo>
                  <a:lnTo>
                    <a:pt x="168" y="102"/>
                  </a:lnTo>
                  <a:lnTo>
                    <a:pt x="174" y="104"/>
                  </a:lnTo>
                  <a:lnTo>
                    <a:pt x="182" y="104"/>
                  </a:lnTo>
                  <a:lnTo>
                    <a:pt x="194" y="102"/>
                  </a:lnTo>
                  <a:lnTo>
                    <a:pt x="202" y="96"/>
                  </a:lnTo>
                  <a:lnTo>
                    <a:pt x="210" y="88"/>
                  </a:lnTo>
                  <a:lnTo>
                    <a:pt x="212" y="76"/>
                  </a:lnTo>
                  <a:lnTo>
                    <a:pt x="200" y="76"/>
                  </a:lnTo>
                  <a:lnTo>
                    <a:pt x="198" y="84"/>
                  </a:lnTo>
                  <a:lnTo>
                    <a:pt x="194" y="90"/>
                  </a:lnTo>
                  <a:close/>
                  <a:moveTo>
                    <a:pt x="236" y="102"/>
                  </a:moveTo>
                  <a:lnTo>
                    <a:pt x="236" y="62"/>
                  </a:lnTo>
                  <a:lnTo>
                    <a:pt x="236" y="54"/>
                  </a:lnTo>
                  <a:lnTo>
                    <a:pt x="238" y="48"/>
                  </a:lnTo>
                  <a:lnTo>
                    <a:pt x="242" y="44"/>
                  </a:lnTo>
                  <a:lnTo>
                    <a:pt x="246" y="40"/>
                  </a:lnTo>
                  <a:lnTo>
                    <a:pt x="250" y="38"/>
                  </a:lnTo>
                  <a:lnTo>
                    <a:pt x="256" y="36"/>
                  </a:lnTo>
                  <a:lnTo>
                    <a:pt x="262" y="38"/>
                  </a:lnTo>
                  <a:lnTo>
                    <a:pt x="268" y="42"/>
                  </a:lnTo>
                  <a:lnTo>
                    <a:pt x="270" y="46"/>
                  </a:lnTo>
                  <a:lnTo>
                    <a:pt x="272" y="56"/>
                  </a:lnTo>
                  <a:lnTo>
                    <a:pt x="272" y="102"/>
                  </a:lnTo>
                  <a:lnTo>
                    <a:pt x="284" y="102"/>
                  </a:lnTo>
                  <a:lnTo>
                    <a:pt x="284" y="56"/>
                  </a:lnTo>
                  <a:lnTo>
                    <a:pt x="284" y="46"/>
                  </a:lnTo>
                  <a:lnTo>
                    <a:pt x="282" y="38"/>
                  </a:lnTo>
                  <a:lnTo>
                    <a:pt x="278" y="34"/>
                  </a:lnTo>
                  <a:lnTo>
                    <a:pt x="274" y="30"/>
                  </a:lnTo>
                  <a:lnTo>
                    <a:pt x="266" y="26"/>
                  </a:lnTo>
                  <a:lnTo>
                    <a:pt x="258" y="26"/>
                  </a:lnTo>
                  <a:lnTo>
                    <a:pt x="252" y="26"/>
                  </a:lnTo>
                  <a:lnTo>
                    <a:pt x="246" y="28"/>
                  </a:lnTo>
                  <a:lnTo>
                    <a:pt x="242" y="32"/>
                  </a:lnTo>
                  <a:lnTo>
                    <a:pt x="236" y="36"/>
                  </a:lnTo>
                  <a:lnTo>
                    <a:pt x="236" y="0"/>
                  </a:lnTo>
                  <a:lnTo>
                    <a:pt x="224" y="0"/>
                  </a:lnTo>
                  <a:lnTo>
                    <a:pt x="224" y="102"/>
                  </a:lnTo>
                  <a:lnTo>
                    <a:pt x="236" y="10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997" name="Freeform 31"/>
            <p:cNvSpPr>
              <a:spLocks/>
            </p:cNvSpPr>
            <p:nvPr/>
          </p:nvSpPr>
          <p:spPr bwMode="auto">
            <a:xfrm>
              <a:off x="226" y="2990"/>
              <a:ext cx="68" cy="104"/>
            </a:xfrm>
            <a:custGeom>
              <a:avLst/>
              <a:gdLst>
                <a:gd name="T0" fmla="*/ 18 w 68"/>
                <a:gd name="T1" fmla="*/ 92 h 104"/>
                <a:gd name="T2" fmla="*/ 18 w 68"/>
                <a:gd name="T3" fmla="*/ 92 h 104"/>
                <a:gd name="T4" fmla="*/ 24 w 68"/>
                <a:gd name="T5" fmla="*/ 86 h 104"/>
                <a:gd name="T6" fmla="*/ 24 w 68"/>
                <a:gd name="T7" fmla="*/ 86 h 104"/>
                <a:gd name="T8" fmla="*/ 38 w 68"/>
                <a:gd name="T9" fmla="*/ 72 h 104"/>
                <a:gd name="T10" fmla="*/ 38 w 68"/>
                <a:gd name="T11" fmla="*/ 72 h 104"/>
                <a:gd name="T12" fmla="*/ 58 w 68"/>
                <a:gd name="T13" fmla="*/ 54 h 104"/>
                <a:gd name="T14" fmla="*/ 58 w 68"/>
                <a:gd name="T15" fmla="*/ 54 h 104"/>
                <a:gd name="T16" fmla="*/ 62 w 68"/>
                <a:gd name="T17" fmla="*/ 48 h 104"/>
                <a:gd name="T18" fmla="*/ 66 w 68"/>
                <a:gd name="T19" fmla="*/ 42 h 104"/>
                <a:gd name="T20" fmla="*/ 66 w 68"/>
                <a:gd name="T21" fmla="*/ 42 h 104"/>
                <a:gd name="T22" fmla="*/ 68 w 68"/>
                <a:gd name="T23" fmla="*/ 36 h 104"/>
                <a:gd name="T24" fmla="*/ 68 w 68"/>
                <a:gd name="T25" fmla="*/ 30 h 104"/>
                <a:gd name="T26" fmla="*/ 68 w 68"/>
                <a:gd name="T27" fmla="*/ 30 h 104"/>
                <a:gd name="T28" fmla="*/ 66 w 68"/>
                <a:gd name="T29" fmla="*/ 18 h 104"/>
                <a:gd name="T30" fmla="*/ 60 w 68"/>
                <a:gd name="T31" fmla="*/ 10 h 104"/>
                <a:gd name="T32" fmla="*/ 60 w 68"/>
                <a:gd name="T33" fmla="*/ 10 h 104"/>
                <a:gd name="T34" fmla="*/ 56 w 68"/>
                <a:gd name="T35" fmla="*/ 6 h 104"/>
                <a:gd name="T36" fmla="*/ 50 w 68"/>
                <a:gd name="T37" fmla="*/ 2 h 104"/>
                <a:gd name="T38" fmla="*/ 36 w 68"/>
                <a:gd name="T39" fmla="*/ 0 h 104"/>
                <a:gd name="T40" fmla="*/ 36 w 68"/>
                <a:gd name="T41" fmla="*/ 0 h 104"/>
                <a:gd name="T42" fmla="*/ 24 w 68"/>
                <a:gd name="T43" fmla="*/ 2 h 104"/>
                <a:gd name="T44" fmla="*/ 12 w 68"/>
                <a:gd name="T45" fmla="*/ 8 h 104"/>
                <a:gd name="T46" fmla="*/ 12 w 68"/>
                <a:gd name="T47" fmla="*/ 8 h 104"/>
                <a:gd name="T48" fmla="*/ 8 w 68"/>
                <a:gd name="T49" fmla="*/ 12 h 104"/>
                <a:gd name="T50" fmla="*/ 6 w 68"/>
                <a:gd name="T51" fmla="*/ 18 h 104"/>
                <a:gd name="T52" fmla="*/ 2 w 68"/>
                <a:gd name="T53" fmla="*/ 30 h 104"/>
                <a:gd name="T54" fmla="*/ 16 w 68"/>
                <a:gd name="T55" fmla="*/ 32 h 104"/>
                <a:gd name="T56" fmla="*/ 16 w 68"/>
                <a:gd name="T57" fmla="*/ 32 h 104"/>
                <a:gd name="T58" fmla="*/ 18 w 68"/>
                <a:gd name="T59" fmla="*/ 24 h 104"/>
                <a:gd name="T60" fmla="*/ 22 w 68"/>
                <a:gd name="T61" fmla="*/ 16 h 104"/>
                <a:gd name="T62" fmla="*/ 22 w 68"/>
                <a:gd name="T63" fmla="*/ 16 h 104"/>
                <a:gd name="T64" fmla="*/ 28 w 68"/>
                <a:gd name="T65" fmla="*/ 12 h 104"/>
                <a:gd name="T66" fmla="*/ 36 w 68"/>
                <a:gd name="T67" fmla="*/ 12 h 104"/>
                <a:gd name="T68" fmla="*/ 36 w 68"/>
                <a:gd name="T69" fmla="*/ 12 h 104"/>
                <a:gd name="T70" fmla="*/ 44 w 68"/>
                <a:gd name="T71" fmla="*/ 12 h 104"/>
                <a:gd name="T72" fmla="*/ 50 w 68"/>
                <a:gd name="T73" fmla="*/ 16 h 104"/>
                <a:gd name="T74" fmla="*/ 50 w 68"/>
                <a:gd name="T75" fmla="*/ 16 h 104"/>
                <a:gd name="T76" fmla="*/ 54 w 68"/>
                <a:gd name="T77" fmla="*/ 22 h 104"/>
                <a:gd name="T78" fmla="*/ 56 w 68"/>
                <a:gd name="T79" fmla="*/ 30 h 104"/>
                <a:gd name="T80" fmla="*/ 56 w 68"/>
                <a:gd name="T81" fmla="*/ 30 h 104"/>
                <a:gd name="T82" fmla="*/ 54 w 68"/>
                <a:gd name="T83" fmla="*/ 36 h 104"/>
                <a:gd name="T84" fmla="*/ 50 w 68"/>
                <a:gd name="T85" fmla="*/ 44 h 104"/>
                <a:gd name="T86" fmla="*/ 50 w 68"/>
                <a:gd name="T87" fmla="*/ 44 h 104"/>
                <a:gd name="T88" fmla="*/ 40 w 68"/>
                <a:gd name="T89" fmla="*/ 54 h 104"/>
                <a:gd name="T90" fmla="*/ 26 w 68"/>
                <a:gd name="T91" fmla="*/ 66 h 104"/>
                <a:gd name="T92" fmla="*/ 26 w 68"/>
                <a:gd name="T93" fmla="*/ 66 h 104"/>
                <a:gd name="T94" fmla="*/ 10 w 68"/>
                <a:gd name="T95" fmla="*/ 82 h 104"/>
                <a:gd name="T96" fmla="*/ 10 w 68"/>
                <a:gd name="T97" fmla="*/ 82 h 104"/>
                <a:gd name="T98" fmla="*/ 6 w 68"/>
                <a:gd name="T99" fmla="*/ 88 h 104"/>
                <a:gd name="T100" fmla="*/ 2 w 68"/>
                <a:gd name="T101" fmla="*/ 96 h 104"/>
                <a:gd name="T102" fmla="*/ 2 w 68"/>
                <a:gd name="T103" fmla="*/ 96 h 104"/>
                <a:gd name="T104" fmla="*/ 0 w 68"/>
                <a:gd name="T105" fmla="*/ 104 h 104"/>
                <a:gd name="T106" fmla="*/ 68 w 68"/>
                <a:gd name="T107" fmla="*/ 104 h 104"/>
                <a:gd name="T108" fmla="*/ 68 w 68"/>
                <a:gd name="T109" fmla="*/ 92 h 104"/>
                <a:gd name="T110" fmla="*/ 18 w 68"/>
                <a:gd name="T111" fmla="*/ 92 h 104"/>
                <a:gd name="T112" fmla="*/ 18 w 68"/>
                <a:gd name="T113" fmla="*/ 92 h 10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68"/>
                <a:gd name="T172" fmla="*/ 0 h 104"/>
                <a:gd name="T173" fmla="*/ 68 w 68"/>
                <a:gd name="T174" fmla="*/ 104 h 10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68" h="104">
                  <a:moveTo>
                    <a:pt x="18" y="92"/>
                  </a:moveTo>
                  <a:lnTo>
                    <a:pt x="18" y="92"/>
                  </a:lnTo>
                  <a:lnTo>
                    <a:pt x="24" y="86"/>
                  </a:lnTo>
                  <a:lnTo>
                    <a:pt x="38" y="72"/>
                  </a:lnTo>
                  <a:lnTo>
                    <a:pt x="58" y="54"/>
                  </a:lnTo>
                  <a:lnTo>
                    <a:pt x="62" y="48"/>
                  </a:lnTo>
                  <a:lnTo>
                    <a:pt x="66" y="42"/>
                  </a:lnTo>
                  <a:lnTo>
                    <a:pt x="68" y="36"/>
                  </a:lnTo>
                  <a:lnTo>
                    <a:pt x="68" y="30"/>
                  </a:lnTo>
                  <a:lnTo>
                    <a:pt x="66" y="18"/>
                  </a:lnTo>
                  <a:lnTo>
                    <a:pt x="60" y="10"/>
                  </a:lnTo>
                  <a:lnTo>
                    <a:pt x="56" y="6"/>
                  </a:lnTo>
                  <a:lnTo>
                    <a:pt x="50" y="2"/>
                  </a:lnTo>
                  <a:lnTo>
                    <a:pt x="36" y="0"/>
                  </a:lnTo>
                  <a:lnTo>
                    <a:pt x="24" y="2"/>
                  </a:lnTo>
                  <a:lnTo>
                    <a:pt x="12" y="8"/>
                  </a:lnTo>
                  <a:lnTo>
                    <a:pt x="8" y="12"/>
                  </a:lnTo>
                  <a:lnTo>
                    <a:pt x="6" y="18"/>
                  </a:lnTo>
                  <a:lnTo>
                    <a:pt x="2" y="30"/>
                  </a:lnTo>
                  <a:lnTo>
                    <a:pt x="16" y="32"/>
                  </a:lnTo>
                  <a:lnTo>
                    <a:pt x="18" y="24"/>
                  </a:lnTo>
                  <a:lnTo>
                    <a:pt x="22" y="16"/>
                  </a:lnTo>
                  <a:lnTo>
                    <a:pt x="28" y="12"/>
                  </a:lnTo>
                  <a:lnTo>
                    <a:pt x="36" y="12"/>
                  </a:lnTo>
                  <a:lnTo>
                    <a:pt x="44" y="12"/>
                  </a:lnTo>
                  <a:lnTo>
                    <a:pt x="50" y="16"/>
                  </a:lnTo>
                  <a:lnTo>
                    <a:pt x="54" y="22"/>
                  </a:lnTo>
                  <a:lnTo>
                    <a:pt x="56" y="30"/>
                  </a:lnTo>
                  <a:lnTo>
                    <a:pt x="54" y="36"/>
                  </a:lnTo>
                  <a:lnTo>
                    <a:pt x="50" y="44"/>
                  </a:lnTo>
                  <a:lnTo>
                    <a:pt x="40" y="54"/>
                  </a:lnTo>
                  <a:lnTo>
                    <a:pt x="26" y="66"/>
                  </a:lnTo>
                  <a:lnTo>
                    <a:pt x="10" y="82"/>
                  </a:lnTo>
                  <a:lnTo>
                    <a:pt x="6" y="88"/>
                  </a:lnTo>
                  <a:lnTo>
                    <a:pt x="2" y="96"/>
                  </a:lnTo>
                  <a:lnTo>
                    <a:pt x="0" y="104"/>
                  </a:lnTo>
                  <a:lnTo>
                    <a:pt x="68" y="104"/>
                  </a:lnTo>
                  <a:lnTo>
                    <a:pt x="68" y="92"/>
                  </a:lnTo>
                  <a:lnTo>
                    <a:pt x="18" y="9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998" name="Freeform 32"/>
            <p:cNvSpPr>
              <a:spLocks/>
            </p:cNvSpPr>
            <p:nvPr/>
          </p:nvSpPr>
          <p:spPr bwMode="auto">
            <a:xfrm>
              <a:off x="238" y="2836"/>
              <a:ext cx="38" cy="104"/>
            </a:xfrm>
            <a:custGeom>
              <a:avLst/>
              <a:gdLst>
                <a:gd name="T0" fmla="*/ 38 w 38"/>
                <a:gd name="T1" fmla="*/ 0 h 104"/>
                <a:gd name="T2" fmla="*/ 30 w 38"/>
                <a:gd name="T3" fmla="*/ 0 h 104"/>
                <a:gd name="T4" fmla="*/ 30 w 38"/>
                <a:gd name="T5" fmla="*/ 0 h 104"/>
                <a:gd name="T6" fmla="*/ 26 w 38"/>
                <a:gd name="T7" fmla="*/ 8 h 104"/>
                <a:gd name="T8" fmla="*/ 18 w 38"/>
                <a:gd name="T9" fmla="*/ 14 h 104"/>
                <a:gd name="T10" fmla="*/ 18 w 38"/>
                <a:gd name="T11" fmla="*/ 14 h 104"/>
                <a:gd name="T12" fmla="*/ 10 w 38"/>
                <a:gd name="T13" fmla="*/ 22 h 104"/>
                <a:gd name="T14" fmla="*/ 0 w 38"/>
                <a:gd name="T15" fmla="*/ 26 h 104"/>
                <a:gd name="T16" fmla="*/ 0 w 38"/>
                <a:gd name="T17" fmla="*/ 38 h 104"/>
                <a:gd name="T18" fmla="*/ 0 w 38"/>
                <a:gd name="T19" fmla="*/ 38 h 104"/>
                <a:gd name="T20" fmla="*/ 14 w 38"/>
                <a:gd name="T21" fmla="*/ 32 h 104"/>
                <a:gd name="T22" fmla="*/ 14 w 38"/>
                <a:gd name="T23" fmla="*/ 32 h 104"/>
                <a:gd name="T24" fmla="*/ 26 w 38"/>
                <a:gd name="T25" fmla="*/ 24 h 104"/>
                <a:gd name="T26" fmla="*/ 26 w 38"/>
                <a:gd name="T27" fmla="*/ 104 h 104"/>
                <a:gd name="T28" fmla="*/ 38 w 38"/>
                <a:gd name="T29" fmla="*/ 104 h 104"/>
                <a:gd name="T30" fmla="*/ 38 w 38"/>
                <a:gd name="T31" fmla="*/ 0 h 104"/>
                <a:gd name="T32" fmla="*/ 38 w 38"/>
                <a:gd name="T33" fmla="*/ 0 h 10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8"/>
                <a:gd name="T52" fmla="*/ 0 h 104"/>
                <a:gd name="T53" fmla="*/ 38 w 38"/>
                <a:gd name="T54" fmla="*/ 104 h 10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8" h="104">
                  <a:moveTo>
                    <a:pt x="38" y="0"/>
                  </a:moveTo>
                  <a:lnTo>
                    <a:pt x="30" y="0"/>
                  </a:lnTo>
                  <a:lnTo>
                    <a:pt x="26" y="8"/>
                  </a:lnTo>
                  <a:lnTo>
                    <a:pt x="18" y="14"/>
                  </a:lnTo>
                  <a:lnTo>
                    <a:pt x="10" y="22"/>
                  </a:lnTo>
                  <a:lnTo>
                    <a:pt x="0" y="26"/>
                  </a:lnTo>
                  <a:lnTo>
                    <a:pt x="0" y="38"/>
                  </a:lnTo>
                  <a:lnTo>
                    <a:pt x="14" y="32"/>
                  </a:lnTo>
                  <a:lnTo>
                    <a:pt x="26" y="24"/>
                  </a:lnTo>
                  <a:lnTo>
                    <a:pt x="26" y="104"/>
                  </a:lnTo>
                  <a:lnTo>
                    <a:pt x="38" y="104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999" name="Rectangle 33"/>
            <p:cNvSpPr>
              <a:spLocks noChangeArrowheads="1"/>
            </p:cNvSpPr>
            <p:nvPr/>
          </p:nvSpPr>
          <p:spPr bwMode="auto">
            <a:xfrm>
              <a:off x="204" y="3130"/>
              <a:ext cx="104" cy="146"/>
            </a:xfrm>
            <a:prstGeom prst="rect">
              <a:avLst/>
            </a:prstGeom>
            <a:solidFill>
              <a:srgbClr val="FFFFC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00" name="Rectangle 34"/>
            <p:cNvSpPr>
              <a:spLocks noChangeArrowheads="1"/>
            </p:cNvSpPr>
            <p:nvPr/>
          </p:nvSpPr>
          <p:spPr bwMode="auto">
            <a:xfrm>
              <a:off x="204" y="3130"/>
              <a:ext cx="104" cy="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01" name="Freeform 35"/>
            <p:cNvSpPr>
              <a:spLocks/>
            </p:cNvSpPr>
            <p:nvPr/>
          </p:nvSpPr>
          <p:spPr bwMode="auto">
            <a:xfrm>
              <a:off x="196" y="3122"/>
              <a:ext cx="120" cy="158"/>
            </a:xfrm>
            <a:custGeom>
              <a:avLst/>
              <a:gdLst>
                <a:gd name="T0" fmla="*/ 0 w 120"/>
                <a:gd name="T1" fmla="*/ 158 h 158"/>
                <a:gd name="T2" fmla="*/ 0 w 120"/>
                <a:gd name="T3" fmla="*/ 4 h 158"/>
                <a:gd name="T4" fmla="*/ 0 w 120"/>
                <a:gd name="T5" fmla="*/ 0 h 158"/>
                <a:gd name="T6" fmla="*/ 4 w 120"/>
                <a:gd name="T7" fmla="*/ 0 h 158"/>
                <a:gd name="T8" fmla="*/ 120 w 120"/>
                <a:gd name="T9" fmla="*/ 0 h 158"/>
                <a:gd name="T10" fmla="*/ 116 w 120"/>
                <a:gd name="T11" fmla="*/ 0 h 158"/>
                <a:gd name="T12" fmla="*/ 112 w 120"/>
                <a:gd name="T13" fmla="*/ 0 h 158"/>
                <a:gd name="T14" fmla="*/ 112 w 120"/>
                <a:gd name="T15" fmla="*/ 4 h 158"/>
                <a:gd name="T16" fmla="*/ 112 w 120"/>
                <a:gd name="T17" fmla="*/ 8 h 158"/>
                <a:gd name="T18" fmla="*/ 8 w 120"/>
                <a:gd name="T19" fmla="*/ 8 h 158"/>
                <a:gd name="T20" fmla="*/ 8 w 120"/>
                <a:gd name="T21" fmla="*/ 154 h 158"/>
                <a:gd name="T22" fmla="*/ 112 w 120"/>
                <a:gd name="T23" fmla="*/ 154 h 158"/>
                <a:gd name="T24" fmla="*/ 4 w 120"/>
                <a:gd name="T25" fmla="*/ 154 h 158"/>
                <a:gd name="T26" fmla="*/ 0 w 120"/>
                <a:gd name="T27" fmla="*/ 154 h 158"/>
                <a:gd name="T28" fmla="*/ 0 w 120"/>
                <a:gd name="T29" fmla="*/ 158 h 158"/>
                <a:gd name="T30" fmla="*/ 0 w 120"/>
                <a:gd name="T31" fmla="*/ 158 h 15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20"/>
                <a:gd name="T49" fmla="*/ 0 h 158"/>
                <a:gd name="T50" fmla="*/ 120 w 120"/>
                <a:gd name="T51" fmla="*/ 158 h 15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20" h="158">
                  <a:moveTo>
                    <a:pt x="0" y="158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120" y="0"/>
                  </a:lnTo>
                  <a:lnTo>
                    <a:pt x="116" y="0"/>
                  </a:lnTo>
                  <a:lnTo>
                    <a:pt x="112" y="0"/>
                  </a:lnTo>
                  <a:lnTo>
                    <a:pt x="112" y="4"/>
                  </a:lnTo>
                  <a:lnTo>
                    <a:pt x="112" y="8"/>
                  </a:lnTo>
                  <a:lnTo>
                    <a:pt x="8" y="8"/>
                  </a:lnTo>
                  <a:lnTo>
                    <a:pt x="8" y="154"/>
                  </a:lnTo>
                  <a:lnTo>
                    <a:pt x="112" y="154"/>
                  </a:lnTo>
                  <a:lnTo>
                    <a:pt x="4" y="154"/>
                  </a:lnTo>
                  <a:lnTo>
                    <a:pt x="0" y="154"/>
                  </a:lnTo>
                  <a:lnTo>
                    <a:pt x="0" y="15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02" name="Freeform 36"/>
            <p:cNvSpPr>
              <a:spLocks/>
            </p:cNvSpPr>
            <p:nvPr/>
          </p:nvSpPr>
          <p:spPr bwMode="auto">
            <a:xfrm>
              <a:off x="196" y="3122"/>
              <a:ext cx="120" cy="158"/>
            </a:xfrm>
            <a:custGeom>
              <a:avLst/>
              <a:gdLst>
                <a:gd name="T0" fmla="*/ 0 w 120"/>
                <a:gd name="T1" fmla="*/ 158 h 158"/>
                <a:gd name="T2" fmla="*/ 0 w 120"/>
                <a:gd name="T3" fmla="*/ 4 h 158"/>
                <a:gd name="T4" fmla="*/ 0 w 120"/>
                <a:gd name="T5" fmla="*/ 0 h 158"/>
                <a:gd name="T6" fmla="*/ 4 w 120"/>
                <a:gd name="T7" fmla="*/ 0 h 158"/>
                <a:gd name="T8" fmla="*/ 120 w 120"/>
                <a:gd name="T9" fmla="*/ 0 h 158"/>
                <a:gd name="T10" fmla="*/ 116 w 120"/>
                <a:gd name="T11" fmla="*/ 0 h 158"/>
                <a:gd name="T12" fmla="*/ 112 w 120"/>
                <a:gd name="T13" fmla="*/ 0 h 158"/>
                <a:gd name="T14" fmla="*/ 112 w 120"/>
                <a:gd name="T15" fmla="*/ 4 h 158"/>
                <a:gd name="T16" fmla="*/ 112 w 120"/>
                <a:gd name="T17" fmla="*/ 8 h 158"/>
                <a:gd name="T18" fmla="*/ 8 w 120"/>
                <a:gd name="T19" fmla="*/ 8 h 158"/>
                <a:gd name="T20" fmla="*/ 8 w 120"/>
                <a:gd name="T21" fmla="*/ 154 h 158"/>
                <a:gd name="T22" fmla="*/ 112 w 120"/>
                <a:gd name="T23" fmla="*/ 154 h 158"/>
                <a:gd name="T24" fmla="*/ 4 w 120"/>
                <a:gd name="T25" fmla="*/ 154 h 158"/>
                <a:gd name="T26" fmla="*/ 0 w 120"/>
                <a:gd name="T27" fmla="*/ 154 h 158"/>
                <a:gd name="T28" fmla="*/ 0 w 120"/>
                <a:gd name="T29" fmla="*/ 158 h 158"/>
                <a:gd name="T30" fmla="*/ 0 w 120"/>
                <a:gd name="T31" fmla="*/ 158 h 15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20"/>
                <a:gd name="T49" fmla="*/ 0 h 158"/>
                <a:gd name="T50" fmla="*/ 120 w 120"/>
                <a:gd name="T51" fmla="*/ 158 h 15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20" h="158">
                  <a:moveTo>
                    <a:pt x="0" y="158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120" y="0"/>
                  </a:lnTo>
                  <a:lnTo>
                    <a:pt x="116" y="0"/>
                  </a:lnTo>
                  <a:lnTo>
                    <a:pt x="112" y="0"/>
                  </a:lnTo>
                  <a:lnTo>
                    <a:pt x="112" y="4"/>
                  </a:lnTo>
                  <a:lnTo>
                    <a:pt x="112" y="8"/>
                  </a:lnTo>
                  <a:lnTo>
                    <a:pt x="8" y="8"/>
                  </a:lnTo>
                  <a:lnTo>
                    <a:pt x="8" y="154"/>
                  </a:lnTo>
                  <a:lnTo>
                    <a:pt x="112" y="154"/>
                  </a:lnTo>
                  <a:lnTo>
                    <a:pt x="4" y="154"/>
                  </a:lnTo>
                  <a:lnTo>
                    <a:pt x="0" y="154"/>
                  </a:lnTo>
                  <a:lnTo>
                    <a:pt x="0" y="158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03" name="Rectangle 37"/>
            <p:cNvSpPr>
              <a:spLocks noChangeArrowheads="1"/>
            </p:cNvSpPr>
            <p:nvPr/>
          </p:nvSpPr>
          <p:spPr bwMode="auto">
            <a:xfrm>
              <a:off x="316" y="3130"/>
              <a:ext cx="606" cy="146"/>
            </a:xfrm>
            <a:prstGeom prst="rect">
              <a:avLst/>
            </a:prstGeom>
            <a:solidFill>
              <a:srgbClr val="FFFFC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04" name="Rectangle 38"/>
            <p:cNvSpPr>
              <a:spLocks noChangeArrowheads="1"/>
            </p:cNvSpPr>
            <p:nvPr/>
          </p:nvSpPr>
          <p:spPr bwMode="auto">
            <a:xfrm>
              <a:off x="316" y="3130"/>
              <a:ext cx="606" cy="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05" name="Freeform 39"/>
            <p:cNvSpPr>
              <a:spLocks/>
            </p:cNvSpPr>
            <p:nvPr/>
          </p:nvSpPr>
          <p:spPr bwMode="auto">
            <a:xfrm>
              <a:off x="308" y="3122"/>
              <a:ext cx="614" cy="154"/>
            </a:xfrm>
            <a:custGeom>
              <a:avLst/>
              <a:gdLst>
                <a:gd name="T0" fmla="*/ 12 w 614"/>
                <a:gd name="T1" fmla="*/ 154 h 154"/>
                <a:gd name="T2" fmla="*/ 8 w 614"/>
                <a:gd name="T3" fmla="*/ 154 h 154"/>
                <a:gd name="T4" fmla="*/ 0 w 614"/>
                <a:gd name="T5" fmla="*/ 154 h 154"/>
                <a:gd name="T6" fmla="*/ 0 w 614"/>
                <a:gd name="T7" fmla="*/ 4 h 154"/>
                <a:gd name="T8" fmla="*/ 0 w 614"/>
                <a:gd name="T9" fmla="*/ 0 h 154"/>
                <a:gd name="T10" fmla="*/ 4 w 614"/>
                <a:gd name="T11" fmla="*/ 0 h 154"/>
                <a:gd name="T12" fmla="*/ 614 w 614"/>
                <a:gd name="T13" fmla="*/ 0 h 154"/>
                <a:gd name="T14" fmla="*/ 614 w 614"/>
                <a:gd name="T15" fmla="*/ 4 h 154"/>
                <a:gd name="T16" fmla="*/ 614 w 614"/>
                <a:gd name="T17" fmla="*/ 8 h 154"/>
                <a:gd name="T18" fmla="*/ 8 w 614"/>
                <a:gd name="T19" fmla="*/ 8 h 154"/>
                <a:gd name="T20" fmla="*/ 8 w 614"/>
                <a:gd name="T21" fmla="*/ 154 h 154"/>
                <a:gd name="T22" fmla="*/ 614 w 614"/>
                <a:gd name="T23" fmla="*/ 154 h 154"/>
                <a:gd name="T24" fmla="*/ 12 w 614"/>
                <a:gd name="T25" fmla="*/ 154 h 15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14"/>
                <a:gd name="T40" fmla="*/ 0 h 154"/>
                <a:gd name="T41" fmla="*/ 614 w 614"/>
                <a:gd name="T42" fmla="*/ 154 h 15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14" h="154">
                  <a:moveTo>
                    <a:pt x="12" y="154"/>
                  </a:moveTo>
                  <a:lnTo>
                    <a:pt x="8" y="154"/>
                  </a:lnTo>
                  <a:lnTo>
                    <a:pt x="0" y="15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614" y="0"/>
                  </a:lnTo>
                  <a:lnTo>
                    <a:pt x="614" y="4"/>
                  </a:lnTo>
                  <a:lnTo>
                    <a:pt x="614" y="8"/>
                  </a:lnTo>
                  <a:lnTo>
                    <a:pt x="8" y="8"/>
                  </a:lnTo>
                  <a:lnTo>
                    <a:pt x="8" y="154"/>
                  </a:lnTo>
                  <a:lnTo>
                    <a:pt x="614" y="154"/>
                  </a:lnTo>
                  <a:lnTo>
                    <a:pt x="12" y="15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06" name="Freeform 40"/>
            <p:cNvSpPr>
              <a:spLocks/>
            </p:cNvSpPr>
            <p:nvPr/>
          </p:nvSpPr>
          <p:spPr bwMode="auto">
            <a:xfrm>
              <a:off x="308" y="3122"/>
              <a:ext cx="614" cy="154"/>
            </a:xfrm>
            <a:custGeom>
              <a:avLst/>
              <a:gdLst>
                <a:gd name="T0" fmla="*/ 12 w 614"/>
                <a:gd name="T1" fmla="*/ 154 h 154"/>
                <a:gd name="T2" fmla="*/ 8 w 614"/>
                <a:gd name="T3" fmla="*/ 154 h 154"/>
                <a:gd name="T4" fmla="*/ 0 w 614"/>
                <a:gd name="T5" fmla="*/ 154 h 154"/>
                <a:gd name="T6" fmla="*/ 0 w 614"/>
                <a:gd name="T7" fmla="*/ 4 h 154"/>
                <a:gd name="T8" fmla="*/ 0 w 614"/>
                <a:gd name="T9" fmla="*/ 0 h 154"/>
                <a:gd name="T10" fmla="*/ 4 w 614"/>
                <a:gd name="T11" fmla="*/ 0 h 154"/>
                <a:gd name="T12" fmla="*/ 614 w 614"/>
                <a:gd name="T13" fmla="*/ 0 h 154"/>
                <a:gd name="T14" fmla="*/ 614 w 614"/>
                <a:gd name="T15" fmla="*/ 4 h 154"/>
                <a:gd name="T16" fmla="*/ 614 w 614"/>
                <a:gd name="T17" fmla="*/ 8 h 154"/>
                <a:gd name="T18" fmla="*/ 8 w 614"/>
                <a:gd name="T19" fmla="*/ 8 h 154"/>
                <a:gd name="T20" fmla="*/ 8 w 614"/>
                <a:gd name="T21" fmla="*/ 154 h 154"/>
                <a:gd name="T22" fmla="*/ 614 w 614"/>
                <a:gd name="T23" fmla="*/ 154 h 154"/>
                <a:gd name="T24" fmla="*/ 12 w 614"/>
                <a:gd name="T25" fmla="*/ 154 h 15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14"/>
                <a:gd name="T40" fmla="*/ 0 h 154"/>
                <a:gd name="T41" fmla="*/ 614 w 614"/>
                <a:gd name="T42" fmla="*/ 154 h 15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14" h="154">
                  <a:moveTo>
                    <a:pt x="12" y="154"/>
                  </a:moveTo>
                  <a:lnTo>
                    <a:pt x="8" y="154"/>
                  </a:lnTo>
                  <a:lnTo>
                    <a:pt x="0" y="15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614" y="0"/>
                  </a:lnTo>
                  <a:lnTo>
                    <a:pt x="614" y="4"/>
                  </a:lnTo>
                  <a:lnTo>
                    <a:pt x="614" y="8"/>
                  </a:lnTo>
                  <a:lnTo>
                    <a:pt x="8" y="8"/>
                  </a:lnTo>
                  <a:lnTo>
                    <a:pt x="8" y="154"/>
                  </a:lnTo>
                  <a:lnTo>
                    <a:pt x="614" y="154"/>
                  </a:lnTo>
                  <a:lnTo>
                    <a:pt x="12" y="154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07" name="Freeform 41"/>
            <p:cNvSpPr>
              <a:spLocks noEditPoints="1"/>
            </p:cNvSpPr>
            <p:nvPr/>
          </p:nvSpPr>
          <p:spPr bwMode="auto">
            <a:xfrm>
              <a:off x="344" y="3144"/>
              <a:ext cx="558" cy="104"/>
            </a:xfrm>
            <a:custGeom>
              <a:avLst/>
              <a:gdLst>
                <a:gd name="T0" fmla="*/ 44 w 558"/>
                <a:gd name="T1" fmla="*/ 28 h 104"/>
                <a:gd name="T2" fmla="*/ 16 w 558"/>
                <a:gd name="T3" fmla="*/ 30 h 104"/>
                <a:gd name="T4" fmla="*/ 2 w 558"/>
                <a:gd name="T5" fmla="*/ 76 h 104"/>
                <a:gd name="T6" fmla="*/ 34 w 558"/>
                <a:gd name="T7" fmla="*/ 104 h 104"/>
                <a:gd name="T8" fmla="*/ 66 w 558"/>
                <a:gd name="T9" fmla="*/ 102 h 104"/>
                <a:gd name="T10" fmla="*/ 42 w 558"/>
                <a:gd name="T11" fmla="*/ 38 h 104"/>
                <a:gd name="T12" fmla="*/ 48 w 558"/>
                <a:gd name="T13" fmla="*/ 86 h 104"/>
                <a:gd name="T14" fmla="*/ 20 w 558"/>
                <a:gd name="T15" fmla="*/ 86 h 104"/>
                <a:gd name="T16" fmla="*/ 98 w 558"/>
                <a:gd name="T17" fmla="*/ 14 h 104"/>
                <a:gd name="T18" fmla="*/ 98 w 558"/>
                <a:gd name="T19" fmla="*/ 28 h 104"/>
                <a:gd name="T20" fmla="*/ 182 w 558"/>
                <a:gd name="T21" fmla="*/ 102 h 104"/>
                <a:gd name="T22" fmla="*/ 178 w 558"/>
                <a:gd name="T23" fmla="*/ 42 h 104"/>
                <a:gd name="T24" fmla="*/ 150 w 558"/>
                <a:gd name="T25" fmla="*/ 26 h 104"/>
                <a:gd name="T26" fmla="*/ 122 w 558"/>
                <a:gd name="T27" fmla="*/ 36 h 104"/>
                <a:gd name="T28" fmla="*/ 134 w 558"/>
                <a:gd name="T29" fmla="*/ 40 h 104"/>
                <a:gd name="T30" fmla="*/ 164 w 558"/>
                <a:gd name="T31" fmla="*/ 46 h 104"/>
                <a:gd name="T32" fmla="*/ 132 w 558"/>
                <a:gd name="T33" fmla="*/ 62 h 104"/>
                <a:gd name="T34" fmla="*/ 114 w 558"/>
                <a:gd name="T35" fmla="*/ 82 h 104"/>
                <a:gd name="T36" fmla="*/ 138 w 558"/>
                <a:gd name="T37" fmla="*/ 104 h 104"/>
                <a:gd name="T38" fmla="*/ 168 w 558"/>
                <a:gd name="T39" fmla="*/ 102 h 104"/>
                <a:gd name="T40" fmla="*/ 160 w 558"/>
                <a:gd name="T41" fmla="*/ 88 h 104"/>
                <a:gd name="T42" fmla="*/ 130 w 558"/>
                <a:gd name="T43" fmla="*/ 90 h 104"/>
                <a:gd name="T44" fmla="*/ 134 w 558"/>
                <a:gd name="T45" fmla="*/ 72 h 104"/>
                <a:gd name="T46" fmla="*/ 210 w 558"/>
                <a:gd name="T47" fmla="*/ 102 h 104"/>
                <a:gd name="T48" fmla="*/ 218 w 558"/>
                <a:gd name="T49" fmla="*/ 40 h 104"/>
                <a:gd name="T50" fmla="*/ 240 w 558"/>
                <a:gd name="T51" fmla="*/ 42 h 104"/>
                <a:gd name="T52" fmla="*/ 256 w 558"/>
                <a:gd name="T53" fmla="*/ 50 h 104"/>
                <a:gd name="T54" fmla="*/ 280 w 558"/>
                <a:gd name="T55" fmla="*/ 40 h 104"/>
                <a:gd name="T56" fmla="*/ 300 w 558"/>
                <a:gd name="T57" fmla="*/ 52 h 104"/>
                <a:gd name="T58" fmla="*/ 270 w 558"/>
                <a:gd name="T59" fmla="*/ 26 h 104"/>
                <a:gd name="T60" fmla="*/ 246 w 558"/>
                <a:gd name="T61" fmla="*/ 30 h 104"/>
                <a:gd name="T62" fmla="*/ 214 w 558"/>
                <a:gd name="T63" fmla="*/ 34 h 104"/>
                <a:gd name="T64" fmla="*/ 360 w 558"/>
                <a:gd name="T65" fmla="*/ 90 h 104"/>
                <a:gd name="T66" fmla="*/ 334 w 558"/>
                <a:gd name="T67" fmla="*/ 88 h 104"/>
                <a:gd name="T68" fmla="*/ 382 w 558"/>
                <a:gd name="T69" fmla="*/ 56 h 104"/>
                <a:gd name="T70" fmla="*/ 356 w 558"/>
                <a:gd name="T71" fmla="*/ 26 h 104"/>
                <a:gd name="T72" fmla="*/ 324 w 558"/>
                <a:gd name="T73" fmla="*/ 36 h 104"/>
                <a:gd name="T74" fmla="*/ 316 w 558"/>
                <a:gd name="T75" fmla="*/ 82 h 104"/>
                <a:gd name="T76" fmla="*/ 350 w 558"/>
                <a:gd name="T77" fmla="*/ 104 h 104"/>
                <a:gd name="T78" fmla="*/ 368 w 558"/>
                <a:gd name="T79" fmla="*/ 78 h 104"/>
                <a:gd name="T80" fmla="*/ 340 w 558"/>
                <a:gd name="T81" fmla="*/ 38 h 104"/>
                <a:gd name="T82" fmla="*/ 368 w 558"/>
                <a:gd name="T83" fmla="*/ 58 h 104"/>
                <a:gd name="T84" fmla="*/ 420 w 558"/>
                <a:gd name="T85" fmla="*/ 92 h 104"/>
                <a:gd name="T86" fmla="*/ 426 w 558"/>
                <a:gd name="T87" fmla="*/ 38 h 104"/>
                <a:gd name="T88" fmla="*/ 390 w 558"/>
                <a:gd name="T89" fmla="*/ 38 h 104"/>
                <a:gd name="T90" fmla="*/ 406 w 558"/>
                <a:gd name="T91" fmla="*/ 102 h 104"/>
                <a:gd name="T92" fmla="*/ 426 w 558"/>
                <a:gd name="T93" fmla="*/ 92 h 104"/>
                <a:gd name="T94" fmla="*/ 470 w 558"/>
                <a:gd name="T95" fmla="*/ 94 h 104"/>
                <a:gd name="T96" fmla="*/ 502 w 558"/>
                <a:gd name="T97" fmla="*/ 68 h 104"/>
                <a:gd name="T98" fmla="*/ 492 w 558"/>
                <a:gd name="T99" fmla="*/ 36 h 104"/>
                <a:gd name="T100" fmla="*/ 454 w 558"/>
                <a:gd name="T101" fmla="*/ 28 h 104"/>
                <a:gd name="T102" fmla="*/ 434 w 558"/>
                <a:gd name="T103" fmla="*/ 66 h 104"/>
                <a:gd name="T104" fmla="*/ 448 w 558"/>
                <a:gd name="T105" fmla="*/ 98 h 104"/>
                <a:gd name="T106" fmla="*/ 490 w 558"/>
                <a:gd name="T107" fmla="*/ 98 h 104"/>
                <a:gd name="T108" fmla="*/ 482 w 558"/>
                <a:gd name="T109" fmla="*/ 90 h 104"/>
                <a:gd name="T110" fmla="*/ 484 w 558"/>
                <a:gd name="T111" fmla="*/ 44 h 104"/>
                <a:gd name="T112" fmla="*/ 454 w 558"/>
                <a:gd name="T113" fmla="*/ 42 h 104"/>
                <a:gd name="T114" fmla="*/ 534 w 558"/>
                <a:gd name="T115" fmla="*/ 44 h 104"/>
                <a:gd name="T116" fmla="*/ 554 w 558"/>
                <a:gd name="T117" fmla="*/ 42 h 104"/>
                <a:gd name="T118" fmla="*/ 538 w 558"/>
                <a:gd name="T119" fmla="*/ 28 h 104"/>
                <a:gd name="T120" fmla="*/ 530 w 558"/>
                <a:gd name="T121" fmla="*/ 102 h 10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58"/>
                <a:gd name="T184" fmla="*/ 0 h 104"/>
                <a:gd name="T185" fmla="*/ 558 w 558"/>
                <a:gd name="T186" fmla="*/ 104 h 10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58" h="104">
                  <a:moveTo>
                    <a:pt x="66" y="102"/>
                  </a:moveTo>
                  <a:lnTo>
                    <a:pt x="66" y="0"/>
                  </a:lnTo>
                  <a:lnTo>
                    <a:pt x="54" y="0"/>
                  </a:lnTo>
                  <a:lnTo>
                    <a:pt x="54" y="36"/>
                  </a:lnTo>
                  <a:lnTo>
                    <a:pt x="50" y="32"/>
                  </a:lnTo>
                  <a:lnTo>
                    <a:pt x="44" y="28"/>
                  </a:lnTo>
                  <a:lnTo>
                    <a:pt x="38" y="26"/>
                  </a:lnTo>
                  <a:lnTo>
                    <a:pt x="32" y="26"/>
                  </a:lnTo>
                  <a:lnTo>
                    <a:pt x="24" y="28"/>
                  </a:lnTo>
                  <a:lnTo>
                    <a:pt x="16" y="30"/>
                  </a:lnTo>
                  <a:lnTo>
                    <a:pt x="10" y="36"/>
                  </a:lnTo>
                  <a:lnTo>
                    <a:pt x="4" y="44"/>
                  </a:lnTo>
                  <a:lnTo>
                    <a:pt x="2" y="54"/>
                  </a:lnTo>
                  <a:lnTo>
                    <a:pt x="0" y="66"/>
                  </a:lnTo>
                  <a:lnTo>
                    <a:pt x="2" y="76"/>
                  </a:lnTo>
                  <a:lnTo>
                    <a:pt x="6" y="86"/>
                  </a:lnTo>
                  <a:lnTo>
                    <a:pt x="10" y="94"/>
                  </a:lnTo>
                  <a:lnTo>
                    <a:pt x="16" y="100"/>
                  </a:lnTo>
                  <a:lnTo>
                    <a:pt x="24" y="102"/>
                  </a:lnTo>
                  <a:lnTo>
                    <a:pt x="34" y="104"/>
                  </a:lnTo>
                  <a:lnTo>
                    <a:pt x="40" y="104"/>
                  </a:lnTo>
                  <a:lnTo>
                    <a:pt x="46" y="102"/>
                  </a:lnTo>
                  <a:lnTo>
                    <a:pt x="50" y="98"/>
                  </a:lnTo>
                  <a:lnTo>
                    <a:pt x="54" y="94"/>
                  </a:lnTo>
                  <a:lnTo>
                    <a:pt x="54" y="102"/>
                  </a:lnTo>
                  <a:lnTo>
                    <a:pt x="66" y="102"/>
                  </a:lnTo>
                  <a:close/>
                  <a:moveTo>
                    <a:pt x="20" y="44"/>
                  </a:moveTo>
                  <a:lnTo>
                    <a:pt x="20" y="44"/>
                  </a:lnTo>
                  <a:lnTo>
                    <a:pt x="26" y="38"/>
                  </a:lnTo>
                  <a:lnTo>
                    <a:pt x="34" y="36"/>
                  </a:lnTo>
                  <a:lnTo>
                    <a:pt x="42" y="38"/>
                  </a:lnTo>
                  <a:lnTo>
                    <a:pt x="48" y="44"/>
                  </a:lnTo>
                  <a:lnTo>
                    <a:pt x="52" y="52"/>
                  </a:lnTo>
                  <a:lnTo>
                    <a:pt x="54" y="66"/>
                  </a:lnTo>
                  <a:lnTo>
                    <a:pt x="52" y="78"/>
                  </a:lnTo>
                  <a:lnTo>
                    <a:pt x="48" y="86"/>
                  </a:lnTo>
                  <a:lnTo>
                    <a:pt x="42" y="92"/>
                  </a:lnTo>
                  <a:lnTo>
                    <a:pt x="34" y="94"/>
                  </a:lnTo>
                  <a:lnTo>
                    <a:pt x="26" y="92"/>
                  </a:lnTo>
                  <a:lnTo>
                    <a:pt x="20" y="86"/>
                  </a:lnTo>
                  <a:lnTo>
                    <a:pt x="16" y="78"/>
                  </a:lnTo>
                  <a:lnTo>
                    <a:pt x="14" y="66"/>
                  </a:lnTo>
                  <a:lnTo>
                    <a:pt x="16" y="52"/>
                  </a:lnTo>
                  <a:lnTo>
                    <a:pt x="20" y="44"/>
                  </a:lnTo>
                  <a:close/>
                  <a:moveTo>
                    <a:pt x="98" y="14"/>
                  </a:moveTo>
                  <a:lnTo>
                    <a:pt x="98" y="0"/>
                  </a:lnTo>
                  <a:lnTo>
                    <a:pt x="86" y="0"/>
                  </a:lnTo>
                  <a:lnTo>
                    <a:pt x="86" y="14"/>
                  </a:lnTo>
                  <a:lnTo>
                    <a:pt x="98" y="14"/>
                  </a:lnTo>
                  <a:close/>
                  <a:moveTo>
                    <a:pt x="98" y="102"/>
                  </a:moveTo>
                  <a:lnTo>
                    <a:pt x="98" y="28"/>
                  </a:lnTo>
                  <a:lnTo>
                    <a:pt x="86" y="28"/>
                  </a:lnTo>
                  <a:lnTo>
                    <a:pt x="86" y="102"/>
                  </a:lnTo>
                  <a:lnTo>
                    <a:pt x="98" y="102"/>
                  </a:lnTo>
                  <a:close/>
                  <a:moveTo>
                    <a:pt x="168" y="102"/>
                  </a:moveTo>
                  <a:lnTo>
                    <a:pt x="182" y="102"/>
                  </a:lnTo>
                  <a:lnTo>
                    <a:pt x="180" y="94"/>
                  </a:lnTo>
                  <a:lnTo>
                    <a:pt x="178" y="72"/>
                  </a:lnTo>
                  <a:lnTo>
                    <a:pt x="178" y="54"/>
                  </a:lnTo>
                  <a:lnTo>
                    <a:pt x="178" y="42"/>
                  </a:lnTo>
                  <a:lnTo>
                    <a:pt x="174" y="34"/>
                  </a:lnTo>
                  <a:lnTo>
                    <a:pt x="170" y="30"/>
                  </a:lnTo>
                  <a:lnTo>
                    <a:pt x="164" y="28"/>
                  </a:lnTo>
                  <a:lnTo>
                    <a:pt x="158" y="26"/>
                  </a:lnTo>
                  <a:lnTo>
                    <a:pt x="150" y="26"/>
                  </a:lnTo>
                  <a:lnTo>
                    <a:pt x="140" y="26"/>
                  </a:lnTo>
                  <a:lnTo>
                    <a:pt x="132" y="28"/>
                  </a:lnTo>
                  <a:lnTo>
                    <a:pt x="126" y="32"/>
                  </a:lnTo>
                  <a:lnTo>
                    <a:pt x="122" y="36"/>
                  </a:lnTo>
                  <a:lnTo>
                    <a:pt x="118" y="42"/>
                  </a:lnTo>
                  <a:lnTo>
                    <a:pt x="116" y="50"/>
                  </a:lnTo>
                  <a:lnTo>
                    <a:pt x="128" y="50"/>
                  </a:lnTo>
                  <a:lnTo>
                    <a:pt x="130" y="44"/>
                  </a:lnTo>
                  <a:lnTo>
                    <a:pt x="134" y="40"/>
                  </a:lnTo>
                  <a:lnTo>
                    <a:pt x="140" y="38"/>
                  </a:lnTo>
                  <a:lnTo>
                    <a:pt x="148" y="36"/>
                  </a:lnTo>
                  <a:lnTo>
                    <a:pt x="156" y="38"/>
                  </a:lnTo>
                  <a:lnTo>
                    <a:pt x="162" y="40"/>
                  </a:lnTo>
                  <a:lnTo>
                    <a:pt x="164" y="46"/>
                  </a:lnTo>
                  <a:lnTo>
                    <a:pt x="166" y="52"/>
                  </a:lnTo>
                  <a:lnTo>
                    <a:pt x="166" y="56"/>
                  </a:lnTo>
                  <a:lnTo>
                    <a:pt x="142" y="60"/>
                  </a:lnTo>
                  <a:lnTo>
                    <a:pt x="132" y="62"/>
                  </a:lnTo>
                  <a:lnTo>
                    <a:pt x="122" y="66"/>
                  </a:lnTo>
                  <a:lnTo>
                    <a:pt x="116" y="72"/>
                  </a:lnTo>
                  <a:lnTo>
                    <a:pt x="114" y="78"/>
                  </a:lnTo>
                  <a:lnTo>
                    <a:pt x="114" y="82"/>
                  </a:lnTo>
                  <a:lnTo>
                    <a:pt x="116" y="92"/>
                  </a:lnTo>
                  <a:lnTo>
                    <a:pt x="120" y="98"/>
                  </a:lnTo>
                  <a:lnTo>
                    <a:pt x="128" y="102"/>
                  </a:lnTo>
                  <a:lnTo>
                    <a:pt x="138" y="104"/>
                  </a:lnTo>
                  <a:lnTo>
                    <a:pt x="146" y="104"/>
                  </a:lnTo>
                  <a:lnTo>
                    <a:pt x="152" y="102"/>
                  </a:lnTo>
                  <a:lnTo>
                    <a:pt x="160" y="98"/>
                  </a:lnTo>
                  <a:lnTo>
                    <a:pt x="166" y="94"/>
                  </a:lnTo>
                  <a:lnTo>
                    <a:pt x="168" y="102"/>
                  </a:lnTo>
                  <a:close/>
                  <a:moveTo>
                    <a:pt x="166" y="70"/>
                  </a:moveTo>
                  <a:lnTo>
                    <a:pt x="166" y="70"/>
                  </a:lnTo>
                  <a:lnTo>
                    <a:pt x="164" y="76"/>
                  </a:lnTo>
                  <a:lnTo>
                    <a:pt x="164" y="82"/>
                  </a:lnTo>
                  <a:lnTo>
                    <a:pt x="160" y="88"/>
                  </a:lnTo>
                  <a:lnTo>
                    <a:pt x="156" y="92"/>
                  </a:lnTo>
                  <a:lnTo>
                    <a:pt x="148" y="94"/>
                  </a:lnTo>
                  <a:lnTo>
                    <a:pt x="142" y="94"/>
                  </a:lnTo>
                  <a:lnTo>
                    <a:pt x="136" y="94"/>
                  </a:lnTo>
                  <a:lnTo>
                    <a:pt x="130" y="90"/>
                  </a:lnTo>
                  <a:lnTo>
                    <a:pt x="128" y="88"/>
                  </a:lnTo>
                  <a:lnTo>
                    <a:pt x="126" y="82"/>
                  </a:lnTo>
                  <a:lnTo>
                    <a:pt x="128" y="76"/>
                  </a:lnTo>
                  <a:lnTo>
                    <a:pt x="134" y="72"/>
                  </a:lnTo>
                  <a:lnTo>
                    <a:pt x="144" y="70"/>
                  </a:lnTo>
                  <a:lnTo>
                    <a:pt x="166" y="64"/>
                  </a:lnTo>
                  <a:lnTo>
                    <a:pt x="166" y="70"/>
                  </a:lnTo>
                  <a:close/>
                  <a:moveTo>
                    <a:pt x="210" y="102"/>
                  </a:moveTo>
                  <a:lnTo>
                    <a:pt x="210" y="64"/>
                  </a:lnTo>
                  <a:lnTo>
                    <a:pt x="210" y="54"/>
                  </a:lnTo>
                  <a:lnTo>
                    <a:pt x="212" y="48"/>
                  </a:lnTo>
                  <a:lnTo>
                    <a:pt x="216" y="44"/>
                  </a:lnTo>
                  <a:lnTo>
                    <a:pt x="218" y="40"/>
                  </a:lnTo>
                  <a:lnTo>
                    <a:pt x="224" y="38"/>
                  </a:lnTo>
                  <a:lnTo>
                    <a:pt x="228" y="38"/>
                  </a:lnTo>
                  <a:lnTo>
                    <a:pt x="234" y="38"/>
                  </a:lnTo>
                  <a:lnTo>
                    <a:pt x="240" y="42"/>
                  </a:lnTo>
                  <a:lnTo>
                    <a:pt x="242" y="46"/>
                  </a:lnTo>
                  <a:lnTo>
                    <a:pt x="242" y="54"/>
                  </a:lnTo>
                  <a:lnTo>
                    <a:pt x="242" y="102"/>
                  </a:lnTo>
                  <a:lnTo>
                    <a:pt x="254" y="102"/>
                  </a:lnTo>
                  <a:lnTo>
                    <a:pt x="254" y="60"/>
                  </a:lnTo>
                  <a:lnTo>
                    <a:pt x="256" y="50"/>
                  </a:lnTo>
                  <a:lnTo>
                    <a:pt x="260" y="42"/>
                  </a:lnTo>
                  <a:lnTo>
                    <a:pt x="266" y="38"/>
                  </a:lnTo>
                  <a:lnTo>
                    <a:pt x="274" y="38"/>
                  </a:lnTo>
                  <a:lnTo>
                    <a:pt x="280" y="40"/>
                  </a:lnTo>
                  <a:lnTo>
                    <a:pt x="286" y="44"/>
                  </a:lnTo>
                  <a:lnTo>
                    <a:pt x="286" y="56"/>
                  </a:lnTo>
                  <a:lnTo>
                    <a:pt x="286" y="102"/>
                  </a:lnTo>
                  <a:lnTo>
                    <a:pt x="300" y="102"/>
                  </a:lnTo>
                  <a:lnTo>
                    <a:pt x="300" y="52"/>
                  </a:lnTo>
                  <a:lnTo>
                    <a:pt x="298" y="40"/>
                  </a:lnTo>
                  <a:lnTo>
                    <a:pt x="294" y="32"/>
                  </a:lnTo>
                  <a:lnTo>
                    <a:pt x="286" y="28"/>
                  </a:lnTo>
                  <a:lnTo>
                    <a:pt x="276" y="26"/>
                  </a:lnTo>
                  <a:lnTo>
                    <a:pt x="270" y="26"/>
                  </a:lnTo>
                  <a:lnTo>
                    <a:pt x="264" y="30"/>
                  </a:lnTo>
                  <a:lnTo>
                    <a:pt x="258" y="34"/>
                  </a:lnTo>
                  <a:lnTo>
                    <a:pt x="252" y="40"/>
                  </a:lnTo>
                  <a:lnTo>
                    <a:pt x="250" y="34"/>
                  </a:lnTo>
                  <a:lnTo>
                    <a:pt x="246" y="30"/>
                  </a:lnTo>
                  <a:lnTo>
                    <a:pt x="240" y="26"/>
                  </a:lnTo>
                  <a:lnTo>
                    <a:pt x="232" y="26"/>
                  </a:lnTo>
                  <a:lnTo>
                    <a:pt x="224" y="26"/>
                  </a:lnTo>
                  <a:lnTo>
                    <a:pt x="218" y="30"/>
                  </a:lnTo>
                  <a:lnTo>
                    <a:pt x="214" y="34"/>
                  </a:lnTo>
                  <a:lnTo>
                    <a:pt x="208" y="38"/>
                  </a:lnTo>
                  <a:lnTo>
                    <a:pt x="208" y="28"/>
                  </a:lnTo>
                  <a:lnTo>
                    <a:pt x="198" y="28"/>
                  </a:lnTo>
                  <a:lnTo>
                    <a:pt x="198" y="102"/>
                  </a:lnTo>
                  <a:lnTo>
                    <a:pt x="210" y="102"/>
                  </a:lnTo>
                  <a:close/>
                  <a:moveTo>
                    <a:pt x="360" y="90"/>
                  </a:moveTo>
                  <a:lnTo>
                    <a:pt x="360" y="90"/>
                  </a:lnTo>
                  <a:lnTo>
                    <a:pt x="356" y="92"/>
                  </a:lnTo>
                  <a:lnTo>
                    <a:pt x="350" y="94"/>
                  </a:lnTo>
                  <a:lnTo>
                    <a:pt x="340" y="92"/>
                  </a:lnTo>
                  <a:lnTo>
                    <a:pt x="334" y="88"/>
                  </a:lnTo>
                  <a:lnTo>
                    <a:pt x="328" y="80"/>
                  </a:lnTo>
                  <a:lnTo>
                    <a:pt x="326" y="68"/>
                  </a:lnTo>
                  <a:lnTo>
                    <a:pt x="382" y="68"/>
                  </a:lnTo>
                  <a:lnTo>
                    <a:pt x="382" y="64"/>
                  </a:lnTo>
                  <a:lnTo>
                    <a:pt x="382" y="56"/>
                  </a:lnTo>
                  <a:lnTo>
                    <a:pt x="380" y="48"/>
                  </a:lnTo>
                  <a:lnTo>
                    <a:pt x="376" y="42"/>
                  </a:lnTo>
                  <a:lnTo>
                    <a:pt x="372" y="36"/>
                  </a:lnTo>
                  <a:lnTo>
                    <a:pt x="368" y="32"/>
                  </a:lnTo>
                  <a:lnTo>
                    <a:pt x="362" y="28"/>
                  </a:lnTo>
                  <a:lnTo>
                    <a:pt x="356" y="26"/>
                  </a:lnTo>
                  <a:lnTo>
                    <a:pt x="348" y="26"/>
                  </a:lnTo>
                  <a:lnTo>
                    <a:pt x="340" y="26"/>
                  </a:lnTo>
                  <a:lnTo>
                    <a:pt x="334" y="28"/>
                  </a:lnTo>
                  <a:lnTo>
                    <a:pt x="328" y="32"/>
                  </a:lnTo>
                  <a:lnTo>
                    <a:pt x="324" y="36"/>
                  </a:lnTo>
                  <a:lnTo>
                    <a:pt x="318" y="42"/>
                  </a:lnTo>
                  <a:lnTo>
                    <a:pt x="316" y="50"/>
                  </a:lnTo>
                  <a:lnTo>
                    <a:pt x="314" y="56"/>
                  </a:lnTo>
                  <a:lnTo>
                    <a:pt x="314" y="66"/>
                  </a:lnTo>
                  <a:lnTo>
                    <a:pt x="314" y="74"/>
                  </a:lnTo>
                  <a:lnTo>
                    <a:pt x="316" y="82"/>
                  </a:lnTo>
                  <a:lnTo>
                    <a:pt x="318" y="88"/>
                  </a:lnTo>
                  <a:lnTo>
                    <a:pt x="324" y="94"/>
                  </a:lnTo>
                  <a:lnTo>
                    <a:pt x="328" y="98"/>
                  </a:lnTo>
                  <a:lnTo>
                    <a:pt x="334" y="102"/>
                  </a:lnTo>
                  <a:lnTo>
                    <a:pt x="342" y="104"/>
                  </a:lnTo>
                  <a:lnTo>
                    <a:pt x="350" y="104"/>
                  </a:lnTo>
                  <a:lnTo>
                    <a:pt x="360" y="102"/>
                  </a:lnTo>
                  <a:lnTo>
                    <a:pt x="370" y="98"/>
                  </a:lnTo>
                  <a:lnTo>
                    <a:pt x="378" y="90"/>
                  </a:lnTo>
                  <a:lnTo>
                    <a:pt x="382" y="80"/>
                  </a:lnTo>
                  <a:lnTo>
                    <a:pt x="368" y="78"/>
                  </a:lnTo>
                  <a:lnTo>
                    <a:pt x="366" y="86"/>
                  </a:lnTo>
                  <a:lnTo>
                    <a:pt x="360" y="90"/>
                  </a:lnTo>
                  <a:close/>
                  <a:moveTo>
                    <a:pt x="334" y="42"/>
                  </a:moveTo>
                  <a:lnTo>
                    <a:pt x="334" y="42"/>
                  </a:lnTo>
                  <a:lnTo>
                    <a:pt x="340" y="38"/>
                  </a:lnTo>
                  <a:lnTo>
                    <a:pt x="348" y="36"/>
                  </a:lnTo>
                  <a:lnTo>
                    <a:pt x="358" y="38"/>
                  </a:lnTo>
                  <a:lnTo>
                    <a:pt x="364" y="44"/>
                  </a:lnTo>
                  <a:lnTo>
                    <a:pt x="368" y="50"/>
                  </a:lnTo>
                  <a:lnTo>
                    <a:pt x="368" y="58"/>
                  </a:lnTo>
                  <a:lnTo>
                    <a:pt x="328" y="58"/>
                  </a:lnTo>
                  <a:lnTo>
                    <a:pt x="330" y="50"/>
                  </a:lnTo>
                  <a:lnTo>
                    <a:pt x="334" y="42"/>
                  </a:lnTo>
                  <a:close/>
                  <a:moveTo>
                    <a:pt x="420" y="92"/>
                  </a:moveTo>
                  <a:lnTo>
                    <a:pt x="420" y="92"/>
                  </a:lnTo>
                  <a:lnTo>
                    <a:pt x="416" y="90"/>
                  </a:lnTo>
                  <a:lnTo>
                    <a:pt x="414" y="88"/>
                  </a:lnTo>
                  <a:lnTo>
                    <a:pt x="412" y="82"/>
                  </a:lnTo>
                  <a:lnTo>
                    <a:pt x="412" y="38"/>
                  </a:lnTo>
                  <a:lnTo>
                    <a:pt x="426" y="38"/>
                  </a:lnTo>
                  <a:lnTo>
                    <a:pt x="426" y="28"/>
                  </a:lnTo>
                  <a:lnTo>
                    <a:pt x="412" y="28"/>
                  </a:lnTo>
                  <a:lnTo>
                    <a:pt x="412" y="2"/>
                  </a:lnTo>
                  <a:lnTo>
                    <a:pt x="400" y="10"/>
                  </a:lnTo>
                  <a:lnTo>
                    <a:pt x="400" y="28"/>
                  </a:lnTo>
                  <a:lnTo>
                    <a:pt x="390" y="28"/>
                  </a:lnTo>
                  <a:lnTo>
                    <a:pt x="390" y="38"/>
                  </a:lnTo>
                  <a:lnTo>
                    <a:pt x="400" y="38"/>
                  </a:lnTo>
                  <a:lnTo>
                    <a:pt x="400" y="80"/>
                  </a:lnTo>
                  <a:lnTo>
                    <a:pt x="402" y="96"/>
                  </a:lnTo>
                  <a:lnTo>
                    <a:pt x="404" y="98"/>
                  </a:lnTo>
                  <a:lnTo>
                    <a:pt x="406" y="102"/>
                  </a:lnTo>
                  <a:lnTo>
                    <a:pt x="412" y="102"/>
                  </a:lnTo>
                  <a:lnTo>
                    <a:pt x="418" y="104"/>
                  </a:lnTo>
                  <a:lnTo>
                    <a:pt x="428" y="102"/>
                  </a:lnTo>
                  <a:lnTo>
                    <a:pt x="426" y="92"/>
                  </a:lnTo>
                  <a:lnTo>
                    <a:pt x="420" y="92"/>
                  </a:lnTo>
                  <a:close/>
                  <a:moveTo>
                    <a:pt x="482" y="90"/>
                  </a:moveTo>
                  <a:lnTo>
                    <a:pt x="482" y="90"/>
                  </a:lnTo>
                  <a:lnTo>
                    <a:pt x="476" y="92"/>
                  </a:lnTo>
                  <a:lnTo>
                    <a:pt x="470" y="94"/>
                  </a:lnTo>
                  <a:lnTo>
                    <a:pt x="460" y="92"/>
                  </a:lnTo>
                  <a:lnTo>
                    <a:pt x="454" y="88"/>
                  </a:lnTo>
                  <a:lnTo>
                    <a:pt x="448" y="80"/>
                  </a:lnTo>
                  <a:lnTo>
                    <a:pt x="446" y="68"/>
                  </a:lnTo>
                  <a:lnTo>
                    <a:pt x="502" y="68"/>
                  </a:lnTo>
                  <a:lnTo>
                    <a:pt x="502" y="64"/>
                  </a:lnTo>
                  <a:lnTo>
                    <a:pt x="502" y="56"/>
                  </a:lnTo>
                  <a:lnTo>
                    <a:pt x="500" y="48"/>
                  </a:lnTo>
                  <a:lnTo>
                    <a:pt x="498" y="42"/>
                  </a:lnTo>
                  <a:lnTo>
                    <a:pt x="492" y="36"/>
                  </a:lnTo>
                  <a:lnTo>
                    <a:pt x="488" y="32"/>
                  </a:lnTo>
                  <a:lnTo>
                    <a:pt x="482" y="28"/>
                  </a:lnTo>
                  <a:lnTo>
                    <a:pt x="476" y="26"/>
                  </a:lnTo>
                  <a:lnTo>
                    <a:pt x="468" y="26"/>
                  </a:lnTo>
                  <a:lnTo>
                    <a:pt x="462" y="26"/>
                  </a:lnTo>
                  <a:lnTo>
                    <a:pt x="454" y="28"/>
                  </a:lnTo>
                  <a:lnTo>
                    <a:pt x="448" y="32"/>
                  </a:lnTo>
                  <a:lnTo>
                    <a:pt x="444" y="36"/>
                  </a:lnTo>
                  <a:lnTo>
                    <a:pt x="440" y="42"/>
                  </a:lnTo>
                  <a:lnTo>
                    <a:pt x="436" y="50"/>
                  </a:lnTo>
                  <a:lnTo>
                    <a:pt x="434" y="56"/>
                  </a:lnTo>
                  <a:lnTo>
                    <a:pt x="434" y="66"/>
                  </a:lnTo>
                  <a:lnTo>
                    <a:pt x="434" y="74"/>
                  </a:lnTo>
                  <a:lnTo>
                    <a:pt x="436" y="82"/>
                  </a:lnTo>
                  <a:lnTo>
                    <a:pt x="438" y="88"/>
                  </a:lnTo>
                  <a:lnTo>
                    <a:pt x="444" y="94"/>
                  </a:lnTo>
                  <a:lnTo>
                    <a:pt x="448" y="98"/>
                  </a:lnTo>
                  <a:lnTo>
                    <a:pt x="454" y="102"/>
                  </a:lnTo>
                  <a:lnTo>
                    <a:pt x="462" y="104"/>
                  </a:lnTo>
                  <a:lnTo>
                    <a:pt x="470" y="104"/>
                  </a:lnTo>
                  <a:lnTo>
                    <a:pt x="480" y="102"/>
                  </a:lnTo>
                  <a:lnTo>
                    <a:pt x="490" y="98"/>
                  </a:lnTo>
                  <a:lnTo>
                    <a:pt x="498" y="90"/>
                  </a:lnTo>
                  <a:lnTo>
                    <a:pt x="502" y="80"/>
                  </a:lnTo>
                  <a:lnTo>
                    <a:pt x="488" y="78"/>
                  </a:lnTo>
                  <a:lnTo>
                    <a:pt x="486" y="86"/>
                  </a:lnTo>
                  <a:lnTo>
                    <a:pt x="482" y="90"/>
                  </a:lnTo>
                  <a:close/>
                  <a:moveTo>
                    <a:pt x="454" y="42"/>
                  </a:moveTo>
                  <a:lnTo>
                    <a:pt x="454" y="42"/>
                  </a:lnTo>
                  <a:lnTo>
                    <a:pt x="460" y="38"/>
                  </a:lnTo>
                  <a:lnTo>
                    <a:pt x="468" y="36"/>
                  </a:lnTo>
                  <a:lnTo>
                    <a:pt x="478" y="38"/>
                  </a:lnTo>
                  <a:lnTo>
                    <a:pt x="484" y="44"/>
                  </a:lnTo>
                  <a:lnTo>
                    <a:pt x="488" y="50"/>
                  </a:lnTo>
                  <a:lnTo>
                    <a:pt x="490" y="58"/>
                  </a:lnTo>
                  <a:lnTo>
                    <a:pt x="448" y="58"/>
                  </a:lnTo>
                  <a:lnTo>
                    <a:pt x="450" y="50"/>
                  </a:lnTo>
                  <a:lnTo>
                    <a:pt x="454" y="42"/>
                  </a:lnTo>
                  <a:close/>
                  <a:moveTo>
                    <a:pt x="530" y="102"/>
                  </a:moveTo>
                  <a:lnTo>
                    <a:pt x="530" y="64"/>
                  </a:lnTo>
                  <a:lnTo>
                    <a:pt x="532" y="48"/>
                  </a:lnTo>
                  <a:lnTo>
                    <a:pt x="534" y="44"/>
                  </a:lnTo>
                  <a:lnTo>
                    <a:pt x="538" y="42"/>
                  </a:lnTo>
                  <a:lnTo>
                    <a:pt x="540" y="40"/>
                  </a:lnTo>
                  <a:lnTo>
                    <a:pt x="544" y="40"/>
                  </a:lnTo>
                  <a:lnTo>
                    <a:pt x="550" y="40"/>
                  </a:lnTo>
                  <a:lnTo>
                    <a:pt x="554" y="42"/>
                  </a:lnTo>
                  <a:lnTo>
                    <a:pt x="558" y="30"/>
                  </a:lnTo>
                  <a:lnTo>
                    <a:pt x="552" y="28"/>
                  </a:lnTo>
                  <a:lnTo>
                    <a:pt x="546" y="26"/>
                  </a:lnTo>
                  <a:lnTo>
                    <a:pt x="542" y="26"/>
                  </a:lnTo>
                  <a:lnTo>
                    <a:pt x="538" y="28"/>
                  </a:lnTo>
                  <a:lnTo>
                    <a:pt x="534" y="32"/>
                  </a:lnTo>
                  <a:lnTo>
                    <a:pt x="530" y="40"/>
                  </a:lnTo>
                  <a:lnTo>
                    <a:pt x="530" y="28"/>
                  </a:lnTo>
                  <a:lnTo>
                    <a:pt x="518" y="28"/>
                  </a:lnTo>
                  <a:lnTo>
                    <a:pt x="518" y="102"/>
                  </a:lnTo>
                  <a:lnTo>
                    <a:pt x="530" y="10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08" name="Freeform 42"/>
            <p:cNvSpPr>
              <a:spLocks/>
            </p:cNvSpPr>
            <p:nvPr/>
          </p:nvSpPr>
          <p:spPr bwMode="auto">
            <a:xfrm>
              <a:off x="226" y="3142"/>
              <a:ext cx="68" cy="104"/>
            </a:xfrm>
            <a:custGeom>
              <a:avLst/>
              <a:gdLst>
                <a:gd name="T0" fmla="*/ 18 w 68"/>
                <a:gd name="T1" fmla="*/ 92 h 104"/>
                <a:gd name="T2" fmla="*/ 18 w 68"/>
                <a:gd name="T3" fmla="*/ 92 h 104"/>
                <a:gd name="T4" fmla="*/ 24 w 68"/>
                <a:gd name="T5" fmla="*/ 86 h 104"/>
                <a:gd name="T6" fmla="*/ 24 w 68"/>
                <a:gd name="T7" fmla="*/ 86 h 104"/>
                <a:gd name="T8" fmla="*/ 38 w 68"/>
                <a:gd name="T9" fmla="*/ 72 h 104"/>
                <a:gd name="T10" fmla="*/ 38 w 68"/>
                <a:gd name="T11" fmla="*/ 72 h 104"/>
                <a:gd name="T12" fmla="*/ 58 w 68"/>
                <a:gd name="T13" fmla="*/ 54 h 104"/>
                <a:gd name="T14" fmla="*/ 58 w 68"/>
                <a:gd name="T15" fmla="*/ 54 h 104"/>
                <a:gd name="T16" fmla="*/ 62 w 68"/>
                <a:gd name="T17" fmla="*/ 48 h 104"/>
                <a:gd name="T18" fmla="*/ 66 w 68"/>
                <a:gd name="T19" fmla="*/ 42 h 104"/>
                <a:gd name="T20" fmla="*/ 66 w 68"/>
                <a:gd name="T21" fmla="*/ 42 h 104"/>
                <a:gd name="T22" fmla="*/ 68 w 68"/>
                <a:gd name="T23" fmla="*/ 36 h 104"/>
                <a:gd name="T24" fmla="*/ 68 w 68"/>
                <a:gd name="T25" fmla="*/ 30 h 104"/>
                <a:gd name="T26" fmla="*/ 68 w 68"/>
                <a:gd name="T27" fmla="*/ 30 h 104"/>
                <a:gd name="T28" fmla="*/ 66 w 68"/>
                <a:gd name="T29" fmla="*/ 18 h 104"/>
                <a:gd name="T30" fmla="*/ 60 w 68"/>
                <a:gd name="T31" fmla="*/ 10 h 104"/>
                <a:gd name="T32" fmla="*/ 60 w 68"/>
                <a:gd name="T33" fmla="*/ 10 h 104"/>
                <a:gd name="T34" fmla="*/ 56 w 68"/>
                <a:gd name="T35" fmla="*/ 6 h 104"/>
                <a:gd name="T36" fmla="*/ 50 w 68"/>
                <a:gd name="T37" fmla="*/ 2 h 104"/>
                <a:gd name="T38" fmla="*/ 36 w 68"/>
                <a:gd name="T39" fmla="*/ 0 h 104"/>
                <a:gd name="T40" fmla="*/ 36 w 68"/>
                <a:gd name="T41" fmla="*/ 0 h 104"/>
                <a:gd name="T42" fmla="*/ 24 w 68"/>
                <a:gd name="T43" fmla="*/ 2 h 104"/>
                <a:gd name="T44" fmla="*/ 12 w 68"/>
                <a:gd name="T45" fmla="*/ 8 h 104"/>
                <a:gd name="T46" fmla="*/ 12 w 68"/>
                <a:gd name="T47" fmla="*/ 8 h 104"/>
                <a:gd name="T48" fmla="*/ 8 w 68"/>
                <a:gd name="T49" fmla="*/ 12 h 104"/>
                <a:gd name="T50" fmla="*/ 6 w 68"/>
                <a:gd name="T51" fmla="*/ 18 h 104"/>
                <a:gd name="T52" fmla="*/ 2 w 68"/>
                <a:gd name="T53" fmla="*/ 30 h 104"/>
                <a:gd name="T54" fmla="*/ 16 w 68"/>
                <a:gd name="T55" fmla="*/ 32 h 104"/>
                <a:gd name="T56" fmla="*/ 16 w 68"/>
                <a:gd name="T57" fmla="*/ 32 h 104"/>
                <a:gd name="T58" fmla="*/ 18 w 68"/>
                <a:gd name="T59" fmla="*/ 24 h 104"/>
                <a:gd name="T60" fmla="*/ 22 w 68"/>
                <a:gd name="T61" fmla="*/ 16 h 104"/>
                <a:gd name="T62" fmla="*/ 22 w 68"/>
                <a:gd name="T63" fmla="*/ 16 h 104"/>
                <a:gd name="T64" fmla="*/ 28 w 68"/>
                <a:gd name="T65" fmla="*/ 12 h 104"/>
                <a:gd name="T66" fmla="*/ 36 w 68"/>
                <a:gd name="T67" fmla="*/ 12 h 104"/>
                <a:gd name="T68" fmla="*/ 36 w 68"/>
                <a:gd name="T69" fmla="*/ 12 h 104"/>
                <a:gd name="T70" fmla="*/ 44 w 68"/>
                <a:gd name="T71" fmla="*/ 12 h 104"/>
                <a:gd name="T72" fmla="*/ 50 w 68"/>
                <a:gd name="T73" fmla="*/ 16 h 104"/>
                <a:gd name="T74" fmla="*/ 50 w 68"/>
                <a:gd name="T75" fmla="*/ 16 h 104"/>
                <a:gd name="T76" fmla="*/ 54 w 68"/>
                <a:gd name="T77" fmla="*/ 22 h 104"/>
                <a:gd name="T78" fmla="*/ 56 w 68"/>
                <a:gd name="T79" fmla="*/ 30 h 104"/>
                <a:gd name="T80" fmla="*/ 56 w 68"/>
                <a:gd name="T81" fmla="*/ 30 h 104"/>
                <a:gd name="T82" fmla="*/ 54 w 68"/>
                <a:gd name="T83" fmla="*/ 36 h 104"/>
                <a:gd name="T84" fmla="*/ 50 w 68"/>
                <a:gd name="T85" fmla="*/ 44 h 104"/>
                <a:gd name="T86" fmla="*/ 50 w 68"/>
                <a:gd name="T87" fmla="*/ 44 h 104"/>
                <a:gd name="T88" fmla="*/ 40 w 68"/>
                <a:gd name="T89" fmla="*/ 54 h 104"/>
                <a:gd name="T90" fmla="*/ 26 w 68"/>
                <a:gd name="T91" fmla="*/ 66 h 104"/>
                <a:gd name="T92" fmla="*/ 26 w 68"/>
                <a:gd name="T93" fmla="*/ 66 h 104"/>
                <a:gd name="T94" fmla="*/ 10 w 68"/>
                <a:gd name="T95" fmla="*/ 82 h 104"/>
                <a:gd name="T96" fmla="*/ 10 w 68"/>
                <a:gd name="T97" fmla="*/ 82 h 104"/>
                <a:gd name="T98" fmla="*/ 6 w 68"/>
                <a:gd name="T99" fmla="*/ 88 h 104"/>
                <a:gd name="T100" fmla="*/ 2 w 68"/>
                <a:gd name="T101" fmla="*/ 96 h 104"/>
                <a:gd name="T102" fmla="*/ 2 w 68"/>
                <a:gd name="T103" fmla="*/ 96 h 104"/>
                <a:gd name="T104" fmla="*/ 0 w 68"/>
                <a:gd name="T105" fmla="*/ 104 h 104"/>
                <a:gd name="T106" fmla="*/ 68 w 68"/>
                <a:gd name="T107" fmla="*/ 104 h 104"/>
                <a:gd name="T108" fmla="*/ 68 w 68"/>
                <a:gd name="T109" fmla="*/ 92 h 104"/>
                <a:gd name="T110" fmla="*/ 18 w 68"/>
                <a:gd name="T111" fmla="*/ 92 h 104"/>
                <a:gd name="T112" fmla="*/ 18 w 68"/>
                <a:gd name="T113" fmla="*/ 92 h 10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68"/>
                <a:gd name="T172" fmla="*/ 0 h 104"/>
                <a:gd name="T173" fmla="*/ 68 w 68"/>
                <a:gd name="T174" fmla="*/ 104 h 10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68" h="104">
                  <a:moveTo>
                    <a:pt x="18" y="92"/>
                  </a:moveTo>
                  <a:lnTo>
                    <a:pt x="18" y="92"/>
                  </a:lnTo>
                  <a:lnTo>
                    <a:pt x="24" y="86"/>
                  </a:lnTo>
                  <a:lnTo>
                    <a:pt x="38" y="72"/>
                  </a:lnTo>
                  <a:lnTo>
                    <a:pt x="58" y="54"/>
                  </a:lnTo>
                  <a:lnTo>
                    <a:pt x="62" y="48"/>
                  </a:lnTo>
                  <a:lnTo>
                    <a:pt x="66" y="42"/>
                  </a:lnTo>
                  <a:lnTo>
                    <a:pt x="68" y="36"/>
                  </a:lnTo>
                  <a:lnTo>
                    <a:pt x="68" y="30"/>
                  </a:lnTo>
                  <a:lnTo>
                    <a:pt x="66" y="18"/>
                  </a:lnTo>
                  <a:lnTo>
                    <a:pt x="60" y="10"/>
                  </a:lnTo>
                  <a:lnTo>
                    <a:pt x="56" y="6"/>
                  </a:lnTo>
                  <a:lnTo>
                    <a:pt x="50" y="2"/>
                  </a:lnTo>
                  <a:lnTo>
                    <a:pt x="36" y="0"/>
                  </a:lnTo>
                  <a:lnTo>
                    <a:pt x="24" y="2"/>
                  </a:lnTo>
                  <a:lnTo>
                    <a:pt x="12" y="8"/>
                  </a:lnTo>
                  <a:lnTo>
                    <a:pt x="8" y="12"/>
                  </a:lnTo>
                  <a:lnTo>
                    <a:pt x="6" y="18"/>
                  </a:lnTo>
                  <a:lnTo>
                    <a:pt x="2" y="30"/>
                  </a:lnTo>
                  <a:lnTo>
                    <a:pt x="16" y="32"/>
                  </a:lnTo>
                  <a:lnTo>
                    <a:pt x="18" y="24"/>
                  </a:lnTo>
                  <a:lnTo>
                    <a:pt x="22" y="16"/>
                  </a:lnTo>
                  <a:lnTo>
                    <a:pt x="28" y="12"/>
                  </a:lnTo>
                  <a:lnTo>
                    <a:pt x="36" y="12"/>
                  </a:lnTo>
                  <a:lnTo>
                    <a:pt x="44" y="12"/>
                  </a:lnTo>
                  <a:lnTo>
                    <a:pt x="50" y="16"/>
                  </a:lnTo>
                  <a:lnTo>
                    <a:pt x="54" y="22"/>
                  </a:lnTo>
                  <a:lnTo>
                    <a:pt x="56" y="30"/>
                  </a:lnTo>
                  <a:lnTo>
                    <a:pt x="54" y="36"/>
                  </a:lnTo>
                  <a:lnTo>
                    <a:pt x="50" y="44"/>
                  </a:lnTo>
                  <a:lnTo>
                    <a:pt x="40" y="54"/>
                  </a:lnTo>
                  <a:lnTo>
                    <a:pt x="26" y="66"/>
                  </a:lnTo>
                  <a:lnTo>
                    <a:pt x="10" y="82"/>
                  </a:lnTo>
                  <a:lnTo>
                    <a:pt x="6" y="88"/>
                  </a:lnTo>
                  <a:lnTo>
                    <a:pt x="2" y="96"/>
                  </a:lnTo>
                  <a:lnTo>
                    <a:pt x="0" y="104"/>
                  </a:lnTo>
                  <a:lnTo>
                    <a:pt x="68" y="104"/>
                  </a:lnTo>
                  <a:lnTo>
                    <a:pt x="68" y="92"/>
                  </a:lnTo>
                  <a:lnTo>
                    <a:pt x="18" y="9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09" name="Rectangle 43"/>
            <p:cNvSpPr>
              <a:spLocks noChangeArrowheads="1"/>
            </p:cNvSpPr>
            <p:nvPr/>
          </p:nvSpPr>
          <p:spPr bwMode="auto">
            <a:xfrm>
              <a:off x="204" y="3284"/>
              <a:ext cx="104" cy="148"/>
            </a:xfrm>
            <a:prstGeom prst="rect">
              <a:avLst/>
            </a:prstGeom>
            <a:solidFill>
              <a:srgbClr val="FFFFE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10" name="Rectangle 44"/>
            <p:cNvSpPr>
              <a:spLocks noChangeArrowheads="1"/>
            </p:cNvSpPr>
            <p:nvPr/>
          </p:nvSpPr>
          <p:spPr bwMode="auto">
            <a:xfrm>
              <a:off x="204" y="3284"/>
              <a:ext cx="104" cy="1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11" name="Freeform 45"/>
            <p:cNvSpPr>
              <a:spLocks/>
            </p:cNvSpPr>
            <p:nvPr/>
          </p:nvSpPr>
          <p:spPr bwMode="auto">
            <a:xfrm>
              <a:off x="196" y="3284"/>
              <a:ext cx="116" cy="156"/>
            </a:xfrm>
            <a:custGeom>
              <a:avLst/>
              <a:gdLst>
                <a:gd name="T0" fmla="*/ 4 w 116"/>
                <a:gd name="T1" fmla="*/ 156 h 156"/>
                <a:gd name="T2" fmla="*/ 0 w 116"/>
                <a:gd name="T3" fmla="*/ 156 h 156"/>
                <a:gd name="T4" fmla="*/ 0 w 116"/>
                <a:gd name="T5" fmla="*/ 152 h 156"/>
                <a:gd name="T6" fmla="*/ 4 w 116"/>
                <a:gd name="T7" fmla="*/ 152 h 156"/>
                <a:gd name="T8" fmla="*/ 0 w 116"/>
                <a:gd name="T9" fmla="*/ 152 h 156"/>
                <a:gd name="T10" fmla="*/ 0 w 116"/>
                <a:gd name="T11" fmla="*/ 0 h 156"/>
                <a:gd name="T12" fmla="*/ 4 w 116"/>
                <a:gd name="T13" fmla="*/ 0 h 156"/>
                <a:gd name="T14" fmla="*/ 112 w 116"/>
                <a:gd name="T15" fmla="*/ 0 h 156"/>
                <a:gd name="T16" fmla="*/ 8 w 116"/>
                <a:gd name="T17" fmla="*/ 0 h 156"/>
                <a:gd name="T18" fmla="*/ 8 w 116"/>
                <a:gd name="T19" fmla="*/ 148 h 156"/>
                <a:gd name="T20" fmla="*/ 112 w 116"/>
                <a:gd name="T21" fmla="*/ 148 h 156"/>
                <a:gd name="T22" fmla="*/ 112 w 116"/>
                <a:gd name="T23" fmla="*/ 152 h 156"/>
                <a:gd name="T24" fmla="*/ 116 w 116"/>
                <a:gd name="T25" fmla="*/ 152 h 156"/>
                <a:gd name="T26" fmla="*/ 112 w 116"/>
                <a:gd name="T27" fmla="*/ 152 h 156"/>
                <a:gd name="T28" fmla="*/ 112 w 116"/>
                <a:gd name="T29" fmla="*/ 156 h 156"/>
                <a:gd name="T30" fmla="*/ 4 w 116"/>
                <a:gd name="T31" fmla="*/ 156 h 1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16"/>
                <a:gd name="T49" fmla="*/ 0 h 156"/>
                <a:gd name="T50" fmla="*/ 116 w 116"/>
                <a:gd name="T51" fmla="*/ 156 h 1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16" h="156">
                  <a:moveTo>
                    <a:pt x="4" y="156"/>
                  </a:moveTo>
                  <a:lnTo>
                    <a:pt x="0" y="156"/>
                  </a:lnTo>
                  <a:lnTo>
                    <a:pt x="0" y="152"/>
                  </a:lnTo>
                  <a:lnTo>
                    <a:pt x="4" y="152"/>
                  </a:lnTo>
                  <a:lnTo>
                    <a:pt x="0" y="152"/>
                  </a:lnTo>
                  <a:lnTo>
                    <a:pt x="0" y="0"/>
                  </a:lnTo>
                  <a:lnTo>
                    <a:pt x="4" y="0"/>
                  </a:lnTo>
                  <a:lnTo>
                    <a:pt x="112" y="0"/>
                  </a:lnTo>
                  <a:lnTo>
                    <a:pt x="8" y="0"/>
                  </a:lnTo>
                  <a:lnTo>
                    <a:pt x="8" y="148"/>
                  </a:lnTo>
                  <a:lnTo>
                    <a:pt x="112" y="148"/>
                  </a:lnTo>
                  <a:lnTo>
                    <a:pt x="112" y="152"/>
                  </a:lnTo>
                  <a:lnTo>
                    <a:pt x="116" y="152"/>
                  </a:lnTo>
                  <a:lnTo>
                    <a:pt x="112" y="152"/>
                  </a:lnTo>
                  <a:lnTo>
                    <a:pt x="112" y="156"/>
                  </a:lnTo>
                  <a:lnTo>
                    <a:pt x="4" y="156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12" name="Freeform 46"/>
            <p:cNvSpPr>
              <a:spLocks/>
            </p:cNvSpPr>
            <p:nvPr/>
          </p:nvSpPr>
          <p:spPr bwMode="auto">
            <a:xfrm>
              <a:off x="196" y="3284"/>
              <a:ext cx="116" cy="156"/>
            </a:xfrm>
            <a:custGeom>
              <a:avLst/>
              <a:gdLst>
                <a:gd name="T0" fmla="*/ 4 w 116"/>
                <a:gd name="T1" fmla="*/ 156 h 156"/>
                <a:gd name="T2" fmla="*/ 0 w 116"/>
                <a:gd name="T3" fmla="*/ 156 h 156"/>
                <a:gd name="T4" fmla="*/ 0 w 116"/>
                <a:gd name="T5" fmla="*/ 152 h 156"/>
                <a:gd name="T6" fmla="*/ 4 w 116"/>
                <a:gd name="T7" fmla="*/ 152 h 156"/>
                <a:gd name="T8" fmla="*/ 0 w 116"/>
                <a:gd name="T9" fmla="*/ 152 h 156"/>
                <a:gd name="T10" fmla="*/ 0 w 116"/>
                <a:gd name="T11" fmla="*/ 0 h 156"/>
                <a:gd name="T12" fmla="*/ 4 w 116"/>
                <a:gd name="T13" fmla="*/ 0 h 156"/>
                <a:gd name="T14" fmla="*/ 112 w 116"/>
                <a:gd name="T15" fmla="*/ 0 h 156"/>
                <a:gd name="T16" fmla="*/ 8 w 116"/>
                <a:gd name="T17" fmla="*/ 0 h 156"/>
                <a:gd name="T18" fmla="*/ 8 w 116"/>
                <a:gd name="T19" fmla="*/ 148 h 156"/>
                <a:gd name="T20" fmla="*/ 112 w 116"/>
                <a:gd name="T21" fmla="*/ 148 h 156"/>
                <a:gd name="T22" fmla="*/ 112 w 116"/>
                <a:gd name="T23" fmla="*/ 152 h 156"/>
                <a:gd name="T24" fmla="*/ 116 w 116"/>
                <a:gd name="T25" fmla="*/ 152 h 156"/>
                <a:gd name="T26" fmla="*/ 112 w 116"/>
                <a:gd name="T27" fmla="*/ 152 h 156"/>
                <a:gd name="T28" fmla="*/ 112 w 116"/>
                <a:gd name="T29" fmla="*/ 156 h 156"/>
                <a:gd name="T30" fmla="*/ 4 w 116"/>
                <a:gd name="T31" fmla="*/ 156 h 1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16"/>
                <a:gd name="T49" fmla="*/ 0 h 156"/>
                <a:gd name="T50" fmla="*/ 116 w 116"/>
                <a:gd name="T51" fmla="*/ 156 h 1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16" h="156">
                  <a:moveTo>
                    <a:pt x="4" y="156"/>
                  </a:moveTo>
                  <a:lnTo>
                    <a:pt x="0" y="156"/>
                  </a:lnTo>
                  <a:lnTo>
                    <a:pt x="0" y="152"/>
                  </a:lnTo>
                  <a:lnTo>
                    <a:pt x="4" y="152"/>
                  </a:lnTo>
                  <a:lnTo>
                    <a:pt x="0" y="152"/>
                  </a:lnTo>
                  <a:lnTo>
                    <a:pt x="0" y="0"/>
                  </a:lnTo>
                  <a:lnTo>
                    <a:pt x="4" y="0"/>
                  </a:lnTo>
                  <a:lnTo>
                    <a:pt x="112" y="0"/>
                  </a:lnTo>
                  <a:lnTo>
                    <a:pt x="8" y="0"/>
                  </a:lnTo>
                  <a:lnTo>
                    <a:pt x="8" y="148"/>
                  </a:lnTo>
                  <a:lnTo>
                    <a:pt x="112" y="148"/>
                  </a:lnTo>
                  <a:lnTo>
                    <a:pt x="112" y="152"/>
                  </a:lnTo>
                  <a:lnTo>
                    <a:pt x="116" y="152"/>
                  </a:lnTo>
                  <a:lnTo>
                    <a:pt x="112" y="152"/>
                  </a:lnTo>
                  <a:lnTo>
                    <a:pt x="112" y="156"/>
                  </a:lnTo>
                  <a:lnTo>
                    <a:pt x="4" y="156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13" name="Freeform 47"/>
            <p:cNvSpPr>
              <a:spLocks/>
            </p:cNvSpPr>
            <p:nvPr/>
          </p:nvSpPr>
          <p:spPr bwMode="auto">
            <a:xfrm>
              <a:off x="196" y="3276"/>
              <a:ext cx="112" cy="8"/>
            </a:xfrm>
            <a:custGeom>
              <a:avLst/>
              <a:gdLst>
                <a:gd name="T0" fmla="*/ 4 w 112"/>
                <a:gd name="T1" fmla="*/ 8 h 8"/>
                <a:gd name="T2" fmla="*/ 0 w 112"/>
                <a:gd name="T3" fmla="*/ 8 h 8"/>
                <a:gd name="T4" fmla="*/ 0 w 112"/>
                <a:gd name="T5" fmla="*/ 4 h 8"/>
                <a:gd name="T6" fmla="*/ 4 w 112"/>
                <a:gd name="T7" fmla="*/ 4 h 8"/>
                <a:gd name="T8" fmla="*/ 0 w 112"/>
                <a:gd name="T9" fmla="*/ 4 h 8"/>
                <a:gd name="T10" fmla="*/ 0 w 112"/>
                <a:gd name="T11" fmla="*/ 0 h 8"/>
                <a:gd name="T12" fmla="*/ 4 w 112"/>
                <a:gd name="T13" fmla="*/ 0 h 8"/>
                <a:gd name="T14" fmla="*/ 112 w 112"/>
                <a:gd name="T15" fmla="*/ 0 h 8"/>
                <a:gd name="T16" fmla="*/ 112 w 112"/>
                <a:gd name="T17" fmla="*/ 4 h 8"/>
                <a:gd name="T18" fmla="*/ 112 w 112"/>
                <a:gd name="T19" fmla="*/ 8 h 8"/>
                <a:gd name="T20" fmla="*/ 4 w 112"/>
                <a:gd name="T21" fmla="*/ 8 h 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12"/>
                <a:gd name="T34" fmla="*/ 0 h 8"/>
                <a:gd name="T35" fmla="*/ 112 w 112"/>
                <a:gd name="T36" fmla="*/ 8 h 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12" h="8">
                  <a:moveTo>
                    <a:pt x="4" y="8"/>
                  </a:moveTo>
                  <a:lnTo>
                    <a:pt x="0" y="8"/>
                  </a:lnTo>
                  <a:lnTo>
                    <a:pt x="0" y="4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112" y="0"/>
                  </a:lnTo>
                  <a:lnTo>
                    <a:pt x="112" y="4"/>
                  </a:lnTo>
                  <a:lnTo>
                    <a:pt x="112" y="8"/>
                  </a:lnTo>
                  <a:lnTo>
                    <a:pt x="4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14" name="Freeform 48"/>
            <p:cNvSpPr>
              <a:spLocks/>
            </p:cNvSpPr>
            <p:nvPr/>
          </p:nvSpPr>
          <p:spPr bwMode="auto">
            <a:xfrm>
              <a:off x="196" y="3276"/>
              <a:ext cx="112" cy="8"/>
            </a:xfrm>
            <a:custGeom>
              <a:avLst/>
              <a:gdLst>
                <a:gd name="T0" fmla="*/ 4 w 112"/>
                <a:gd name="T1" fmla="*/ 8 h 8"/>
                <a:gd name="T2" fmla="*/ 0 w 112"/>
                <a:gd name="T3" fmla="*/ 8 h 8"/>
                <a:gd name="T4" fmla="*/ 0 w 112"/>
                <a:gd name="T5" fmla="*/ 4 h 8"/>
                <a:gd name="T6" fmla="*/ 4 w 112"/>
                <a:gd name="T7" fmla="*/ 4 h 8"/>
                <a:gd name="T8" fmla="*/ 0 w 112"/>
                <a:gd name="T9" fmla="*/ 4 h 8"/>
                <a:gd name="T10" fmla="*/ 0 w 112"/>
                <a:gd name="T11" fmla="*/ 0 h 8"/>
                <a:gd name="T12" fmla="*/ 4 w 112"/>
                <a:gd name="T13" fmla="*/ 0 h 8"/>
                <a:gd name="T14" fmla="*/ 112 w 112"/>
                <a:gd name="T15" fmla="*/ 0 h 8"/>
                <a:gd name="T16" fmla="*/ 112 w 112"/>
                <a:gd name="T17" fmla="*/ 4 h 8"/>
                <a:gd name="T18" fmla="*/ 112 w 112"/>
                <a:gd name="T19" fmla="*/ 8 h 8"/>
                <a:gd name="T20" fmla="*/ 4 w 112"/>
                <a:gd name="T21" fmla="*/ 8 h 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12"/>
                <a:gd name="T34" fmla="*/ 0 h 8"/>
                <a:gd name="T35" fmla="*/ 112 w 112"/>
                <a:gd name="T36" fmla="*/ 8 h 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12" h="8">
                  <a:moveTo>
                    <a:pt x="4" y="8"/>
                  </a:moveTo>
                  <a:lnTo>
                    <a:pt x="0" y="8"/>
                  </a:lnTo>
                  <a:lnTo>
                    <a:pt x="0" y="4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112" y="0"/>
                  </a:lnTo>
                  <a:lnTo>
                    <a:pt x="112" y="4"/>
                  </a:lnTo>
                  <a:lnTo>
                    <a:pt x="112" y="8"/>
                  </a:lnTo>
                  <a:lnTo>
                    <a:pt x="4" y="8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15" name="Rectangle 49"/>
            <p:cNvSpPr>
              <a:spLocks noChangeArrowheads="1"/>
            </p:cNvSpPr>
            <p:nvPr/>
          </p:nvSpPr>
          <p:spPr bwMode="auto">
            <a:xfrm>
              <a:off x="316" y="3284"/>
              <a:ext cx="606" cy="148"/>
            </a:xfrm>
            <a:prstGeom prst="rect">
              <a:avLst/>
            </a:prstGeom>
            <a:solidFill>
              <a:srgbClr val="FFFFE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16" name="Rectangle 50"/>
            <p:cNvSpPr>
              <a:spLocks noChangeArrowheads="1"/>
            </p:cNvSpPr>
            <p:nvPr/>
          </p:nvSpPr>
          <p:spPr bwMode="auto">
            <a:xfrm>
              <a:off x="316" y="3284"/>
              <a:ext cx="606" cy="1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17" name="Freeform 51"/>
            <p:cNvSpPr>
              <a:spLocks noEditPoints="1"/>
            </p:cNvSpPr>
            <p:nvPr/>
          </p:nvSpPr>
          <p:spPr bwMode="auto">
            <a:xfrm>
              <a:off x="308" y="3284"/>
              <a:ext cx="624" cy="156"/>
            </a:xfrm>
            <a:custGeom>
              <a:avLst/>
              <a:gdLst>
                <a:gd name="T0" fmla="*/ 620 w 624"/>
                <a:gd name="T1" fmla="*/ 156 h 156"/>
                <a:gd name="T2" fmla="*/ 620 w 624"/>
                <a:gd name="T3" fmla="*/ 156 h 156"/>
                <a:gd name="T4" fmla="*/ 624 w 624"/>
                <a:gd name="T5" fmla="*/ 156 h 156"/>
                <a:gd name="T6" fmla="*/ 624 w 624"/>
                <a:gd name="T7" fmla="*/ 156 h 156"/>
                <a:gd name="T8" fmla="*/ 620 w 624"/>
                <a:gd name="T9" fmla="*/ 156 h 156"/>
                <a:gd name="T10" fmla="*/ 4 w 624"/>
                <a:gd name="T11" fmla="*/ 156 h 156"/>
                <a:gd name="T12" fmla="*/ 0 w 624"/>
                <a:gd name="T13" fmla="*/ 156 h 156"/>
                <a:gd name="T14" fmla="*/ 0 w 624"/>
                <a:gd name="T15" fmla="*/ 152 h 156"/>
                <a:gd name="T16" fmla="*/ 4 w 624"/>
                <a:gd name="T17" fmla="*/ 152 h 156"/>
                <a:gd name="T18" fmla="*/ 0 w 624"/>
                <a:gd name="T19" fmla="*/ 152 h 156"/>
                <a:gd name="T20" fmla="*/ 0 w 624"/>
                <a:gd name="T21" fmla="*/ 0 h 156"/>
                <a:gd name="T22" fmla="*/ 4 w 624"/>
                <a:gd name="T23" fmla="*/ 0 h 156"/>
                <a:gd name="T24" fmla="*/ 614 w 624"/>
                <a:gd name="T25" fmla="*/ 0 h 156"/>
                <a:gd name="T26" fmla="*/ 8 w 624"/>
                <a:gd name="T27" fmla="*/ 0 h 156"/>
                <a:gd name="T28" fmla="*/ 8 w 624"/>
                <a:gd name="T29" fmla="*/ 148 h 156"/>
                <a:gd name="T30" fmla="*/ 614 w 624"/>
                <a:gd name="T31" fmla="*/ 148 h 156"/>
                <a:gd name="T32" fmla="*/ 614 w 624"/>
                <a:gd name="T33" fmla="*/ 152 h 156"/>
                <a:gd name="T34" fmla="*/ 618 w 624"/>
                <a:gd name="T35" fmla="*/ 152 h 156"/>
                <a:gd name="T36" fmla="*/ 614 w 624"/>
                <a:gd name="T37" fmla="*/ 152 h 156"/>
                <a:gd name="T38" fmla="*/ 614 w 624"/>
                <a:gd name="T39" fmla="*/ 156 h 156"/>
                <a:gd name="T40" fmla="*/ 618 w 624"/>
                <a:gd name="T41" fmla="*/ 156 h 156"/>
                <a:gd name="T42" fmla="*/ 620 w 624"/>
                <a:gd name="T43" fmla="*/ 156 h 156"/>
                <a:gd name="T44" fmla="*/ 620 w 624"/>
                <a:gd name="T45" fmla="*/ 156 h 156"/>
                <a:gd name="T46" fmla="*/ 4 w 624"/>
                <a:gd name="T47" fmla="*/ 156 h 15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24"/>
                <a:gd name="T73" fmla="*/ 0 h 156"/>
                <a:gd name="T74" fmla="*/ 624 w 624"/>
                <a:gd name="T75" fmla="*/ 156 h 15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24" h="156">
                  <a:moveTo>
                    <a:pt x="620" y="156"/>
                  </a:moveTo>
                  <a:lnTo>
                    <a:pt x="620" y="156"/>
                  </a:lnTo>
                  <a:lnTo>
                    <a:pt x="624" y="156"/>
                  </a:lnTo>
                  <a:lnTo>
                    <a:pt x="620" y="156"/>
                  </a:lnTo>
                  <a:close/>
                  <a:moveTo>
                    <a:pt x="4" y="156"/>
                  </a:moveTo>
                  <a:lnTo>
                    <a:pt x="0" y="156"/>
                  </a:lnTo>
                  <a:lnTo>
                    <a:pt x="0" y="152"/>
                  </a:lnTo>
                  <a:lnTo>
                    <a:pt x="4" y="152"/>
                  </a:lnTo>
                  <a:lnTo>
                    <a:pt x="0" y="152"/>
                  </a:lnTo>
                  <a:lnTo>
                    <a:pt x="0" y="0"/>
                  </a:lnTo>
                  <a:lnTo>
                    <a:pt x="4" y="0"/>
                  </a:lnTo>
                  <a:lnTo>
                    <a:pt x="614" y="0"/>
                  </a:lnTo>
                  <a:lnTo>
                    <a:pt x="8" y="0"/>
                  </a:lnTo>
                  <a:lnTo>
                    <a:pt x="8" y="148"/>
                  </a:lnTo>
                  <a:lnTo>
                    <a:pt x="614" y="148"/>
                  </a:lnTo>
                  <a:lnTo>
                    <a:pt x="614" y="152"/>
                  </a:lnTo>
                  <a:lnTo>
                    <a:pt x="618" y="152"/>
                  </a:lnTo>
                  <a:lnTo>
                    <a:pt x="614" y="152"/>
                  </a:lnTo>
                  <a:lnTo>
                    <a:pt x="614" y="156"/>
                  </a:lnTo>
                  <a:lnTo>
                    <a:pt x="618" y="156"/>
                  </a:lnTo>
                  <a:lnTo>
                    <a:pt x="620" y="156"/>
                  </a:lnTo>
                  <a:lnTo>
                    <a:pt x="4" y="156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18" name="Rectangle 52"/>
            <p:cNvSpPr>
              <a:spLocks noChangeArrowheads="1"/>
            </p:cNvSpPr>
            <p:nvPr/>
          </p:nvSpPr>
          <p:spPr bwMode="auto">
            <a:xfrm>
              <a:off x="928" y="3440"/>
              <a:ext cx="4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19" name="Freeform 53"/>
            <p:cNvSpPr>
              <a:spLocks/>
            </p:cNvSpPr>
            <p:nvPr/>
          </p:nvSpPr>
          <p:spPr bwMode="auto">
            <a:xfrm>
              <a:off x="308" y="3284"/>
              <a:ext cx="620" cy="156"/>
            </a:xfrm>
            <a:custGeom>
              <a:avLst/>
              <a:gdLst>
                <a:gd name="T0" fmla="*/ 4 w 620"/>
                <a:gd name="T1" fmla="*/ 156 h 156"/>
                <a:gd name="T2" fmla="*/ 0 w 620"/>
                <a:gd name="T3" fmla="*/ 156 h 156"/>
                <a:gd name="T4" fmla="*/ 0 w 620"/>
                <a:gd name="T5" fmla="*/ 152 h 156"/>
                <a:gd name="T6" fmla="*/ 4 w 620"/>
                <a:gd name="T7" fmla="*/ 152 h 156"/>
                <a:gd name="T8" fmla="*/ 0 w 620"/>
                <a:gd name="T9" fmla="*/ 152 h 156"/>
                <a:gd name="T10" fmla="*/ 0 w 620"/>
                <a:gd name="T11" fmla="*/ 0 h 156"/>
                <a:gd name="T12" fmla="*/ 4 w 620"/>
                <a:gd name="T13" fmla="*/ 0 h 156"/>
                <a:gd name="T14" fmla="*/ 614 w 620"/>
                <a:gd name="T15" fmla="*/ 0 h 156"/>
                <a:gd name="T16" fmla="*/ 8 w 620"/>
                <a:gd name="T17" fmla="*/ 0 h 156"/>
                <a:gd name="T18" fmla="*/ 8 w 620"/>
                <a:gd name="T19" fmla="*/ 148 h 156"/>
                <a:gd name="T20" fmla="*/ 614 w 620"/>
                <a:gd name="T21" fmla="*/ 148 h 156"/>
                <a:gd name="T22" fmla="*/ 614 w 620"/>
                <a:gd name="T23" fmla="*/ 152 h 156"/>
                <a:gd name="T24" fmla="*/ 618 w 620"/>
                <a:gd name="T25" fmla="*/ 152 h 156"/>
                <a:gd name="T26" fmla="*/ 614 w 620"/>
                <a:gd name="T27" fmla="*/ 152 h 156"/>
                <a:gd name="T28" fmla="*/ 614 w 620"/>
                <a:gd name="T29" fmla="*/ 156 h 156"/>
                <a:gd name="T30" fmla="*/ 618 w 620"/>
                <a:gd name="T31" fmla="*/ 156 h 156"/>
                <a:gd name="T32" fmla="*/ 620 w 620"/>
                <a:gd name="T33" fmla="*/ 156 h 156"/>
                <a:gd name="T34" fmla="*/ 620 w 620"/>
                <a:gd name="T35" fmla="*/ 156 h 156"/>
                <a:gd name="T36" fmla="*/ 4 w 620"/>
                <a:gd name="T37" fmla="*/ 156 h 1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20"/>
                <a:gd name="T58" fmla="*/ 0 h 156"/>
                <a:gd name="T59" fmla="*/ 620 w 620"/>
                <a:gd name="T60" fmla="*/ 156 h 1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20" h="156">
                  <a:moveTo>
                    <a:pt x="4" y="156"/>
                  </a:moveTo>
                  <a:lnTo>
                    <a:pt x="0" y="156"/>
                  </a:lnTo>
                  <a:lnTo>
                    <a:pt x="0" y="152"/>
                  </a:lnTo>
                  <a:lnTo>
                    <a:pt x="4" y="152"/>
                  </a:lnTo>
                  <a:lnTo>
                    <a:pt x="0" y="152"/>
                  </a:lnTo>
                  <a:lnTo>
                    <a:pt x="0" y="0"/>
                  </a:lnTo>
                  <a:lnTo>
                    <a:pt x="4" y="0"/>
                  </a:lnTo>
                  <a:lnTo>
                    <a:pt x="614" y="0"/>
                  </a:lnTo>
                  <a:lnTo>
                    <a:pt x="8" y="0"/>
                  </a:lnTo>
                  <a:lnTo>
                    <a:pt x="8" y="148"/>
                  </a:lnTo>
                  <a:lnTo>
                    <a:pt x="614" y="148"/>
                  </a:lnTo>
                  <a:lnTo>
                    <a:pt x="614" y="152"/>
                  </a:lnTo>
                  <a:lnTo>
                    <a:pt x="618" y="152"/>
                  </a:lnTo>
                  <a:lnTo>
                    <a:pt x="614" y="152"/>
                  </a:lnTo>
                  <a:lnTo>
                    <a:pt x="614" y="156"/>
                  </a:lnTo>
                  <a:lnTo>
                    <a:pt x="618" y="156"/>
                  </a:lnTo>
                  <a:lnTo>
                    <a:pt x="620" y="156"/>
                  </a:lnTo>
                  <a:lnTo>
                    <a:pt x="4" y="156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20" name="Freeform 54"/>
            <p:cNvSpPr>
              <a:spLocks/>
            </p:cNvSpPr>
            <p:nvPr/>
          </p:nvSpPr>
          <p:spPr bwMode="auto">
            <a:xfrm>
              <a:off x="308" y="3276"/>
              <a:ext cx="614" cy="8"/>
            </a:xfrm>
            <a:custGeom>
              <a:avLst/>
              <a:gdLst>
                <a:gd name="T0" fmla="*/ 4 w 614"/>
                <a:gd name="T1" fmla="*/ 8 h 8"/>
                <a:gd name="T2" fmla="*/ 0 w 614"/>
                <a:gd name="T3" fmla="*/ 8 h 8"/>
                <a:gd name="T4" fmla="*/ 0 w 614"/>
                <a:gd name="T5" fmla="*/ 4 h 8"/>
                <a:gd name="T6" fmla="*/ 4 w 614"/>
                <a:gd name="T7" fmla="*/ 4 h 8"/>
                <a:gd name="T8" fmla="*/ 0 w 614"/>
                <a:gd name="T9" fmla="*/ 4 h 8"/>
                <a:gd name="T10" fmla="*/ 0 w 614"/>
                <a:gd name="T11" fmla="*/ 0 h 8"/>
                <a:gd name="T12" fmla="*/ 4 w 614"/>
                <a:gd name="T13" fmla="*/ 0 h 8"/>
                <a:gd name="T14" fmla="*/ 614 w 614"/>
                <a:gd name="T15" fmla="*/ 0 h 8"/>
                <a:gd name="T16" fmla="*/ 614 w 614"/>
                <a:gd name="T17" fmla="*/ 4 h 8"/>
                <a:gd name="T18" fmla="*/ 614 w 614"/>
                <a:gd name="T19" fmla="*/ 8 h 8"/>
                <a:gd name="T20" fmla="*/ 4 w 614"/>
                <a:gd name="T21" fmla="*/ 8 h 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14"/>
                <a:gd name="T34" fmla="*/ 0 h 8"/>
                <a:gd name="T35" fmla="*/ 614 w 614"/>
                <a:gd name="T36" fmla="*/ 8 h 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14" h="8">
                  <a:moveTo>
                    <a:pt x="4" y="8"/>
                  </a:moveTo>
                  <a:lnTo>
                    <a:pt x="0" y="8"/>
                  </a:lnTo>
                  <a:lnTo>
                    <a:pt x="0" y="4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614" y="0"/>
                  </a:lnTo>
                  <a:lnTo>
                    <a:pt x="614" y="4"/>
                  </a:lnTo>
                  <a:lnTo>
                    <a:pt x="614" y="8"/>
                  </a:lnTo>
                  <a:lnTo>
                    <a:pt x="4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21" name="Freeform 55"/>
            <p:cNvSpPr>
              <a:spLocks/>
            </p:cNvSpPr>
            <p:nvPr/>
          </p:nvSpPr>
          <p:spPr bwMode="auto">
            <a:xfrm>
              <a:off x="308" y="3276"/>
              <a:ext cx="614" cy="8"/>
            </a:xfrm>
            <a:custGeom>
              <a:avLst/>
              <a:gdLst>
                <a:gd name="T0" fmla="*/ 4 w 614"/>
                <a:gd name="T1" fmla="*/ 8 h 8"/>
                <a:gd name="T2" fmla="*/ 0 w 614"/>
                <a:gd name="T3" fmla="*/ 8 h 8"/>
                <a:gd name="T4" fmla="*/ 0 w 614"/>
                <a:gd name="T5" fmla="*/ 4 h 8"/>
                <a:gd name="T6" fmla="*/ 4 w 614"/>
                <a:gd name="T7" fmla="*/ 4 h 8"/>
                <a:gd name="T8" fmla="*/ 0 w 614"/>
                <a:gd name="T9" fmla="*/ 4 h 8"/>
                <a:gd name="T10" fmla="*/ 0 w 614"/>
                <a:gd name="T11" fmla="*/ 0 h 8"/>
                <a:gd name="T12" fmla="*/ 4 w 614"/>
                <a:gd name="T13" fmla="*/ 0 h 8"/>
                <a:gd name="T14" fmla="*/ 614 w 614"/>
                <a:gd name="T15" fmla="*/ 0 h 8"/>
                <a:gd name="T16" fmla="*/ 614 w 614"/>
                <a:gd name="T17" fmla="*/ 4 h 8"/>
                <a:gd name="T18" fmla="*/ 614 w 614"/>
                <a:gd name="T19" fmla="*/ 8 h 8"/>
                <a:gd name="T20" fmla="*/ 4 w 614"/>
                <a:gd name="T21" fmla="*/ 8 h 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14"/>
                <a:gd name="T34" fmla="*/ 0 h 8"/>
                <a:gd name="T35" fmla="*/ 614 w 614"/>
                <a:gd name="T36" fmla="*/ 8 h 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14" h="8">
                  <a:moveTo>
                    <a:pt x="4" y="8"/>
                  </a:moveTo>
                  <a:lnTo>
                    <a:pt x="0" y="8"/>
                  </a:lnTo>
                  <a:lnTo>
                    <a:pt x="0" y="4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614" y="0"/>
                  </a:lnTo>
                  <a:lnTo>
                    <a:pt x="614" y="4"/>
                  </a:lnTo>
                  <a:lnTo>
                    <a:pt x="614" y="8"/>
                  </a:lnTo>
                  <a:lnTo>
                    <a:pt x="4" y="8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22" name="Freeform 56"/>
            <p:cNvSpPr>
              <a:spLocks/>
            </p:cNvSpPr>
            <p:nvPr/>
          </p:nvSpPr>
          <p:spPr bwMode="auto">
            <a:xfrm>
              <a:off x="308" y="3280"/>
              <a:ext cx="4" cy="1"/>
            </a:xfrm>
            <a:custGeom>
              <a:avLst/>
              <a:gdLst>
                <a:gd name="T0" fmla="*/ 0 w 4"/>
                <a:gd name="T1" fmla="*/ 0 h 1"/>
                <a:gd name="T2" fmla="*/ 4 w 4"/>
                <a:gd name="T3" fmla="*/ 0 h 1"/>
                <a:gd name="T4" fmla="*/ 0 w 4"/>
                <a:gd name="T5" fmla="*/ 0 h 1"/>
                <a:gd name="T6" fmla="*/ 0 60000 65536"/>
                <a:gd name="T7" fmla="*/ 0 60000 65536"/>
                <a:gd name="T8" fmla="*/ 0 60000 65536"/>
                <a:gd name="T9" fmla="*/ 0 w 4"/>
                <a:gd name="T10" fmla="*/ 0 h 1"/>
                <a:gd name="T11" fmla="*/ 4 w 4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1">
                  <a:moveTo>
                    <a:pt x="0" y="0"/>
                  </a:move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23" name="Freeform 57"/>
            <p:cNvSpPr>
              <a:spLocks/>
            </p:cNvSpPr>
            <p:nvPr/>
          </p:nvSpPr>
          <p:spPr bwMode="auto">
            <a:xfrm>
              <a:off x="308" y="3280"/>
              <a:ext cx="4" cy="1"/>
            </a:xfrm>
            <a:custGeom>
              <a:avLst/>
              <a:gdLst>
                <a:gd name="T0" fmla="*/ 0 w 4"/>
                <a:gd name="T1" fmla="*/ 0 h 1"/>
                <a:gd name="T2" fmla="*/ 4 w 4"/>
                <a:gd name="T3" fmla="*/ 0 h 1"/>
                <a:gd name="T4" fmla="*/ 0 w 4"/>
                <a:gd name="T5" fmla="*/ 0 h 1"/>
                <a:gd name="T6" fmla="*/ 0 60000 65536"/>
                <a:gd name="T7" fmla="*/ 0 60000 65536"/>
                <a:gd name="T8" fmla="*/ 0 60000 65536"/>
                <a:gd name="T9" fmla="*/ 0 w 4"/>
                <a:gd name="T10" fmla="*/ 0 h 1"/>
                <a:gd name="T11" fmla="*/ 4 w 4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1">
                  <a:moveTo>
                    <a:pt x="0" y="0"/>
                  </a:moveTo>
                  <a:lnTo>
                    <a:pt x="4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24" name="Freeform 58"/>
            <p:cNvSpPr>
              <a:spLocks noEditPoints="1"/>
            </p:cNvSpPr>
            <p:nvPr/>
          </p:nvSpPr>
          <p:spPr bwMode="auto">
            <a:xfrm>
              <a:off x="292" y="3468"/>
              <a:ext cx="978" cy="132"/>
            </a:xfrm>
            <a:custGeom>
              <a:avLst/>
              <a:gdLst>
                <a:gd name="T0" fmla="*/ 62 w 978"/>
                <a:gd name="T1" fmla="*/ 86 h 132"/>
                <a:gd name="T2" fmla="*/ 34 w 978"/>
                <a:gd name="T3" fmla="*/ 28 h 132"/>
                <a:gd name="T4" fmla="*/ 24 w 978"/>
                <a:gd name="T5" fmla="*/ 38 h 132"/>
                <a:gd name="T6" fmla="*/ 32 w 978"/>
                <a:gd name="T7" fmla="*/ 94 h 132"/>
                <a:gd name="T8" fmla="*/ 92 w 978"/>
                <a:gd name="T9" fmla="*/ 64 h 132"/>
                <a:gd name="T10" fmla="*/ 114 w 978"/>
                <a:gd name="T11" fmla="*/ 28 h 132"/>
                <a:gd name="T12" fmla="*/ 134 w 978"/>
                <a:gd name="T13" fmla="*/ 96 h 132"/>
                <a:gd name="T14" fmla="*/ 192 w 978"/>
                <a:gd name="T15" fmla="*/ 78 h 132"/>
                <a:gd name="T16" fmla="*/ 146 w 978"/>
                <a:gd name="T17" fmla="*/ 30 h 132"/>
                <a:gd name="T18" fmla="*/ 142 w 978"/>
                <a:gd name="T19" fmla="*/ 44 h 132"/>
                <a:gd name="T20" fmla="*/ 174 w 978"/>
                <a:gd name="T21" fmla="*/ 88 h 132"/>
                <a:gd name="T22" fmla="*/ 222 w 978"/>
                <a:gd name="T23" fmla="*/ 132 h 132"/>
                <a:gd name="T24" fmla="*/ 270 w 978"/>
                <a:gd name="T25" fmla="*/ 86 h 132"/>
                <a:gd name="T26" fmla="*/ 234 w 978"/>
                <a:gd name="T27" fmla="*/ 28 h 132"/>
                <a:gd name="T28" fmla="*/ 240 w 978"/>
                <a:gd name="T29" fmla="*/ 36 h 132"/>
                <a:gd name="T30" fmla="*/ 240 w 978"/>
                <a:gd name="T31" fmla="*/ 94 h 132"/>
                <a:gd name="T32" fmla="*/ 320 w 978"/>
                <a:gd name="T33" fmla="*/ 94 h 132"/>
                <a:gd name="T34" fmla="*/ 348 w 978"/>
                <a:gd name="T35" fmla="*/ 42 h 132"/>
                <a:gd name="T36" fmla="*/ 290 w 978"/>
                <a:gd name="T37" fmla="*/ 44 h 132"/>
                <a:gd name="T38" fmla="*/ 320 w 978"/>
                <a:gd name="T39" fmla="*/ 106 h 132"/>
                <a:gd name="T40" fmla="*/ 304 w 978"/>
                <a:gd name="T41" fmla="*/ 44 h 132"/>
                <a:gd name="T42" fmla="*/ 304 w 978"/>
                <a:gd name="T43" fmla="*/ 44 h 132"/>
                <a:gd name="T44" fmla="*/ 404 w 978"/>
                <a:gd name="T45" fmla="*/ 42 h 132"/>
                <a:gd name="T46" fmla="*/ 368 w 978"/>
                <a:gd name="T47" fmla="*/ 104 h 132"/>
                <a:gd name="T48" fmla="*/ 432 w 978"/>
                <a:gd name="T49" fmla="*/ 28 h 132"/>
                <a:gd name="T50" fmla="*/ 426 w 978"/>
                <a:gd name="T51" fmla="*/ 102 h 132"/>
                <a:gd name="T52" fmla="*/ 470 w 978"/>
                <a:gd name="T53" fmla="*/ 14 h 132"/>
                <a:gd name="T54" fmla="*/ 512 w 978"/>
                <a:gd name="T55" fmla="*/ 94 h 132"/>
                <a:gd name="T56" fmla="*/ 544 w 978"/>
                <a:gd name="T57" fmla="*/ 38 h 132"/>
                <a:gd name="T58" fmla="*/ 484 w 978"/>
                <a:gd name="T59" fmla="*/ 58 h 132"/>
                <a:gd name="T60" fmla="*/ 532 w 978"/>
                <a:gd name="T61" fmla="*/ 104 h 132"/>
                <a:gd name="T62" fmla="*/ 520 w 978"/>
                <a:gd name="T63" fmla="*/ 38 h 132"/>
                <a:gd name="T64" fmla="*/ 574 w 978"/>
                <a:gd name="T65" fmla="*/ 100 h 132"/>
                <a:gd name="T66" fmla="*/ 624 w 978"/>
                <a:gd name="T67" fmla="*/ 76 h 132"/>
                <a:gd name="T68" fmla="*/ 578 w 978"/>
                <a:gd name="T69" fmla="*/ 48 h 132"/>
                <a:gd name="T70" fmla="*/ 622 w 978"/>
                <a:gd name="T71" fmla="*/ 48 h 132"/>
                <a:gd name="T72" fmla="*/ 574 w 978"/>
                <a:gd name="T73" fmla="*/ 32 h 132"/>
                <a:gd name="T74" fmla="*/ 608 w 978"/>
                <a:gd name="T75" fmla="*/ 76 h 132"/>
                <a:gd name="T76" fmla="*/ 582 w 978"/>
                <a:gd name="T77" fmla="*/ 90 h 132"/>
                <a:gd name="T78" fmla="*/ 696 w 978"/>
                <a:gd name="T79" fmla="*/ 90 h 132"/>
                <a:gd name="T80" fmla="*/ 682 w 978"/>
                <a:gd name="T81" fmla="*/ 82 h 132"/>
                <a:gd name="T82" fmla="*/ 702 w 978"/>
                <a:gd name="T83" fmla="*/ 92 h 132"/>
                <a:gd name="T84" fmla="*/ 774 w 978"/>
                <a:gd name="T85" fmla="*/ 32 h 132"/>
                <a:gd name="T86" fmla="*/ 718 w 978"/>
                <a:gd name="T87" fmla="*/ 50 h 132"/>
                <a:gd name="T88" fmla="*/ 768 w 978"/>
                <a:gd name="T89" fmla="*/ 52 h 132"/>
                <a:gd name="T90" fmla="*/ 716 w 978"/>
                <a:gd name="T91" fmla="*/ 84 h 132"/>
                <a:gd name="T92" fmla="*/ 770 w 978"/>
                <a:gd name="T93" fmla="*/ 94 h 132"/>
                <a:gd name="T94" fmla="*/ 746 w 978"/>
                <a:gd name="T95" fmla="*/ 96 h 132"/>
                <a:gd name="T96" fmla="*/ 768 w 978"/>
                <a:gd name="T97" fmla="*/ 66 h 132"/>
                <a:gd name="T98" fmla="*/ 856 w 978"/>
                <a:gd name="T99" fmla="*/ 94 h 132"/>
                <a:gd name="T100" fmla="*/ 846 w 978"/>
                <a:gd name="T101" fmla="*/ 30 h 132"/>
                <a:gd name="T102" fmla="*/ 812 w 978"/>
                <a:gd name="T103" fmla="*/ 94 h 132"/>
                <a:gd name="T104" fmla="*/ 850 w 978"/>
                <a:gd name="T105" fmla="*/ 78 h 132"/>
                <a:gd name="T106" fmla="*/ 812 w 978"/>
                <a:gd name="T107" fmla="*/ 66 h 132"/>
                <a:gd name="T108" fmla="*/ 944 w 978"/>
                <a:gd name="T109" fmla="*/ 94 h 132"/>
                <a:gd name="T110" fmla="*/ 972 w 978"/>
                <a:gd name="T111" fmla="*/ 42 h 132"/>
                <a:gd name="T112" fmla="*/ 914 w 978"/>
                <a:gd name="T113" fmla="*/ 44 h 132"/>
                <a:gd name="T114" fmla="*/ 944 w 978"/>
                <a:gd name="T115" fmla="*/ 106 h 132"/>
                <a:gd name="T116" fmla="*/ 928 w 978"/>
                <a:gd name="T117" fmla="*/ 44 h 132"/>
                <a:gd name="T118" fmla="*/ 928 w 978"/>
                <a:gd name="T119" fmla="*/ 44 h 13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78"/>
                <a:gd name="T181" fmla="*/ 0 h 132"/>
                <a:gd name="T182" fmla="*/ 978 w 978"/>
                <a:gd name="T183" fmla="*/ 132 h 13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78" h="132">
                  <a:moveTo>
                    <a:pt x="12" y="132"/>
                  </a:moveTo>
                  <a:lnTo>
                    <a:pt x="12" y="96"/>
                  </a:lnTo>
                  <a:lnTo>
                    <a:pt x="22" y="102"/>
                  </a:lnTo>
                  <a:lnTo>
                    <a:pt x="26" y="104"/>
                  </a:lnTo>
                  <a:lnTo>
                    <a:pt x="32" y="106"/>
                  </a:lnTo>
                  <a:lnTo>
                    <a:pt x="42" y="104"/>
                  </a:lnTo>
                  <a:lnTo>
                    <a:pt x="50" y="100"/>
                  </a:lnTo>
                  <a:lnTo>
                    <a:pt x="56" y="94"/>
                  </a:lnTo>
                  <a:lnTo>
                    <a:pt x="62" y="86"/>
                  </a:lnTo>
                  <a:lnTo>
                    <a:pt x="64" y="76"/>
                  </a:lnTo>
                  <a:lnTo>
                    <a:pt x="66" y="66"/>
                  </a:lnTo>
                  <a:lnTo>
                    <a:pt x="64" y="56"/>
                  </a:lnTo>
                  <a:lnTo>
                    <a:pt x="62" y="46"/>
                  </a:lnTo>
                  <a:lnTo>
                    <a:pt x="56" y="38"/>
                  </a:lnTo>
                  <a:lnTo>
                    <a:pt x="50" y="32"/>
                  </a:lnTo>
                  <a:lnTo>
                    <a:pt x="42" y="28"/>
                  </a:lnTo>
                  <a:lnTo>
                    <a:pt x="34" y="28"/>
                  </a:lnTo>
                  <a:lnTo>
                    <a:pt x="26" y="28"/>
                  </a:lnTo>
                  <a:lnTo>
                    <a:pt x="22" y="30"/>
                  </a:lnTo>
                  <a:lnTo>
                    <a:pt x="16" y="34"/>
                  </a:lnTo>
                  <a:lnTo>
                    <a:pt x="12" y="38"/>
                  </a:lnTo>
                  <a:lnTo>
                    <a:pt x="12" y="28"/>
                  </a:lnTo>
                  <a:lnTo>
                    <a:pt x="0" y="28"/>
                  </a:lnTo>
                  <a:lnTo>
                    <a:pt x="0" y="132"/>
                  </a:lnTo>
                  <a:lnTo>
                    <a:pt x="12" y="132"/>
                  </a:lnTo>
                  <a:close/>
                  <a:moveTo>
                    <a:pt x="18" y="44"/>
                  </a:moveTo>
                  <a:lnTo>
                    <a:pt x="18" y="44"/>
                  </a:lnTo>
                  <a:lnTo>
                    <a:pt x="24" y="38"/>
                  </a:lnTo>
                  <a:lnTo>
                    <a:pt x="32" y="36"/>
                  </a:lnTo>
                  <a:lnTo>
                    <a:pt x="40" y="38"/>
                  </a:lnTo>
                  <a:lnTo>
                    <a:pt x="46" y="44"/>
                  </a:lnTo>
                  <a:lnTo>
                    <a:pt x="50" y="52"/>
                  </a:lnTo>
                  <a:lnTo>
                    <a:pt x="52" y="66"/>
                  </a:lnTo>
                  <a:lnTo>
                    <a:pt x="50" y="78"/>
                  </a:lnTo>
                  <a:lnTo>
                    <a:pt x="46" y="88"/>
                  </a:lnTo>
                  <a:lnTo>
                    <a:pt x="40" y="92"/>
                  </a:lnTo>
                  <a:lnTo>
                    <a:pt x="32" y="94"/>
                  </a:lnTo>
                  <a:lnTo>
                    <a:pt x="24" y="92"/>
                  </a:lnTo>
                  <a:lnTo>
                    <a:pt x="18" y="88"/>
                  </a:lnTo>
                  <a:lnTo>
                    <a:pt x="14" y="80"/>
                  </a:lnTo>
                  <a:lnTo>
                    <a:pt x="12" y="66"/>
                  </a:lnTo>
                  <a:lnTo>
                    <a:pt x="14" y="54"/>
                  </a:lnTo>
                  <a:lnTo>
                    <a:pt x="18" y="44"/>
                  </a:lnTo>
                  <a:close/>
                  <a:moveTo>
                    <a:pt x="92" y="104"/>
                  </a:moveTo>
                  <a:lnTo>
                    <a:pt x="92" y="64"/>
                  </a:lnTo>
                  <a:lnTo>
                    <a:pt x="96" y="50"/>
                  </a:lnTo>
                  <a:lnTo>
                    <a:pt x="96" y="46"/>
                  </a:lnTo>
                  <a:lnTo>
                    <a:pt x="100" y="42"/>
                  </a:lnTo>
                  <a:lnTo>
                    <a:pt x="104" y="40"/>
                  </a:lnTo>
                  <a:lnTo>
                    <a:pt x="108" y="40"/>
                  </a:lnTo>
                  <a:lnTo>
                    <a:pt x="112" y="40"/>
                  </a:lnTo>
                  <a:lnTo>
                    <a:pt x="116" y="42"/>
                  </a:lnTo>
                  <a:lnTo>
                    <a:pt x="120" y="32"/>
                  </a:lnTo>
                  <a:lnTo>
                    <a:pt x="114" y="28"/>
                  </a:lnTo>
                  <a:lnTo>
                    <a:pt x="108" y="28"/>
                  </a:lnTo>
                  <a:lnTo>
                    <a:pt x="104" y="28"/>
                  </a:lnTo>
                  <a:lnTo>
                    <a:pt x="100" y="30"/>
                  </a:lnTo>
                  <a:lnTo>
                    <a:pt x="96" y="34"/>
                  </a:lnTo>
                  <a:lnTo>
                    <a:pt x="92" y="40"/>
                  </a:lnTo>
                  <a:lnTo>
                    <a:pt x="92" y="28"/>
                  </a:lnTo>
                  <a:lnTo>
                    <a:pt x="80" y="28"/>
                  </a:lnTo>
                  <a:lnTo>
                    <a:pt x="80" y="104"/>
                  </a:lnTo>
                  <a:lnTo>
                    <a:pt x="92" y="104"/>
                  </a:lnTo>
                  <a:close/>
                  <a:moveTo>
                    <a:pt x="134" y="96"/>
                  </a:moveTo>
                  <a:lnTo>
                    <a:pt x="134" y="96"/>
                  </a:lnTo>
                  <a:lnTo>
                    <a:pt x="138" y="100"/>
                  </a:lnTo>
                  <a:lnTo>
                    <a:pt x="144" y="102"/>
                  </a:lnTo>
                  <a:lnTo>
                    <a:pt x="152" y="104"/>
                  </a:lnTo>
                  <a:lnTo>
                    <a:pt x="158" y="106"/>
                  </a:lnTo>
                  <a:lnTo>
                    <a:pt x="168" y="104"/>
                  </a:lnTo>
                  <a:lnTo>
                    <a:pt x="176" y="100"/>
                  </a:lnTo>
                  <a:lnTo>
                    <a:pt x="184" y="96"/>
                  </a:lnTo>
                  <a:lnTo>
                    <a:pt x="190" y="88"/>
                  </a:lnTo>
                  <a:lnTo>
                    <a:pt x="192" y="78"/>
                  </a:lnTo>
                  <a:lnTo>
                    <a:pt x="194" y="66"/>
                  </a:lnTo>
                  <a:lnTo>
                    <a:pt x="194" y="56"/>
                  </a:lnTo>
                  <a:lnTo>
                    <a:pt x="192" y="50"/>
                  </a:lnTo>
                  <a:lnTo>
                    <a:pt x="188" y="42"/>
                  </a:lnTo>
                  <a:lnTo>
                    <a:pt x="184" y="38"/>
                  </a:lnTo>
                  <a:lnTo>
                    <a:pt x="178" y="32"/>
                  </a:lnTo>
                  <a:lnTo>
                    <a:pt x="172" y="30"/>
                  </a:lnTo>
                  <a:lnTo>
                    <a:pt x="166" y="28"/>
                  </a:lnTo>
                  <a:lnTo>
                    <a:pt x="158" y="28"/>
                  </a:lnTo>
                  <a:lnTo>
                    <a:pt x="146" y="30"/>
                  </a:lnTo>
                  <a:lnTo>
                    <a:pt x="136" y="36"/>
                  </a:lnTo>
                  <a:lnTo>
                    <a:pt x="130" y="42"/>
                  </a:lnTo>
                  <a:lnTo>
                    <a:pt x="126" y="48"/>
                  </a:lnTo>
                  <a:lnTo>
                    <a:pt x="124" y="56"/>
                  </a:lnTo>
                  <a:lnTo>
                    <a:pt x="124" y="66"/>
                  </a:lnTo>
                  <a:lnTo>
                    <a:pt x="124" y="74"/>
                  </a:lnTo>
                  <a:lnTo>
                    <a:pt x="126" y="82"/>
                  </a:lnTo>
                  <a:lnTo>
                    <a:pt x="130" y="90"/>
                  </a:lnTo>
                  <a:lnTo>
                    <a:pt x="134" y="96"/>
                  </a:lnTo>
                  <a:close/>
                  <a:moveTo>
                    <a:pt x="142" y="44"/>
                  </a:moveTo>
                  <a:lnTo>
                    <a:pt x="142" y="44"/>
                  </a:lnTo>
                  <a:lnTo>
                    <a:pt x="150" y="40"/>
                  </a:lnTo>
                  <a:lnTo>
                    <a:pt x="158" y="38"/>
                  </a:lnTo>
                  <a:lnTo>
                    <a:pt x="168" y="40"/>
                  </a:lnTo>
                  <a:lnTo>
                    <a:pt x="174" y="44"/>
                  </a:lnTo>
                  <a:lnTo>
                    <a:pt x="180" y="54"/>
                  </a:lnTo>
                  <a:lnTo>
                    <a:pt x="180" y="66"/>
                  </a:lnTo>
                  <a:lnTo>
                    <a:pt x="180" y="78"/>
                  </a:lnTo>
                  <a:lnTo>
                    <a:pt x="174" y="88"/>
                  </a:lnTo>
                  <a:lnTo>
                    <a:pt x="168" y="92"/>
                  </a:lnTo>
                  <a:lnTo>
                    <a:pt x="158" y="94"/>
                  </a:lnTo>
                  <a:lnTo>
                    <a:pt x="150" y="92"/>
                  </a:lnTo>
                  <a:lnTo>
                    <a:pt x="142" y="88"/>
                  </a:lnTo>
                  <a:lnTo>
                    <a:pt x="138" y="78"/>
                  </a:lnTo>
                  <a:lnTo>
                    <a:pt x="136" y="66"/>
                  </a:lnTo>
                  <a:lnTo>
                    <a:pt x="138" y="54"/>
                  </a:lnTo>
                  <a:lnTo>
                    <a:pt x="142" y="44"/>
                  </a:lnTo>
                  <a:close/>
                  <a:moveTo>
                    <a:pt x="222" y="132"/>
                  </a:moveTo>
                  <a:lnTo>
                    <a:pt x="222" y="96"/>
                  </a:lnTo>
                  <a:lnTo>
                    <a:pt x="230" y="102"/>
                  </a:lnTo>
                  <a:lnTo>
                    <a:pt x="234" y="104"/>
                  </a:lnTo>
                  <a:lnTo>
                    <a:pt x="240" y="106"/>
                  </a:lnTo>
                  <a:lnTo>
                    <a:pt x="250" y="104"/>
                  </a:lnTo>
                  <a:lnTo>
                    <a:pt x="258" y="100"/>
                  </a:lnTo>
                  <a:lnTo>
                    <a:pt x="264" y="94"/>
                  </a:lnTo>
                  <a:lnTo>
                    <a:pt x="270" y="86"/>
                  </a:lnTo>
                  <a:lnTo>
                    <a:pt x="272" y="76"/>
                  </a:lnTo>
                  <a:lnTo>
                    <a:pt x="274" y="66"/>
                  </a:lnTo>
                  <a:lnTo>
                    <a:pt x="272" y="56"/>
                  </a:lnTo>
                  <a:lnTo>
                    <a:pt x="270" y="46"/>
                  </a:lnTo>
                  <a:lnTo>
                    <a:pt x="264" y="38"/>
                  </a:lnTo>
                  <a:lnTo>
                    <a:pt x="258" y="32"/>
                  </a:lnTo>
                  <a:lnTo>
                    <a:pt x="250" y="28"/>
                  </a:lnTo>
                  <a:lnTo>
                    <a:pt x="242" y="28"/>
                  </a:lnTo>
                  <a:lnTo>
                    <a:pt x="234" y="28"/>
                  </a:lnTo>
                  <a:lnTo>
                    <a:pt x="230" y="30"/>
                  </a:lnTo>
                  <a:lnTo>
                    <a:pt x="224" y="34"/>
                  </a:lnTo>
                  <a:lnTo>
                    <a:pt x="220" y="38"/>
                  </a:lnTo>
                  <a:lnTo>
                    <a:pt x="220" y="28"/>
                  </a:lnTo>
                  <a:lnTo>
                    <a:pt x="208" y="28"/>
                  </a:lnTo>
                  <a:lnTo>
                    <a:pt x="208" y="132"/>
                  </a:lnTo>
                  <a:lnTo>
                    <a:pt x="222" y="132"/>
                  </a:lnTo>
                  <a:close/>
                  <a:moveTo>
                    <a:pt x="226" y="44"/>
                  </a:moveTo>
                  <a:lnTo>
                    <a:pt x="226" y="44"/>
                  </a:lnTo>
                  <a:lnTo>
                    <a:pt x="232" y="38"/>
                  </a:lnTo>
                  <a:lnTo>
                    <a:pt x="240" y="36"/>
                  </a:lnTo>
                  <a:lnTo>
                    <a:pt x="248" y="38"/>
                  </a:lnTo>
                  <a:lnTo>
                    <a:pt x="254" y="44"/>
                  </a:lnTo>
                  <a:lnTo>
                    <a:pt x="258" y="52"/>
                  </a:lnTo>
                  <a:lnTo>
                    <a:pt x="260" y="66"/>
                  </a:lnTo>
                  <a:lnTo>
                    <a:pt x="258" y="78"/>
                  </a:lnTo>
                  <a:lnTo>
                    <a:pt x="254" y="88"/>
                  </a:lnTo>
                  <a:lnTo>
                    <a:pt x="248" y="92"/>
                  </a:lnTo>
                  <a:lnTo>
                    <a:pt x="240" y="94"/>
                  </a:lnTo>
                  <a:lnTo>
                    <a:pt x="232" y="92"/>
                  </a:lnTo>
                  <a:lnTo>
                    <a:pt x="226" y="88"/>
                  </a:lnTo>
                  <a:lnTo>
                    <a:pt x="222" y="80"/>
                  </a:lnTo>
                  <a:lnTo>
                    <a:pt x="220" y="66"/>
                  </a:lnTo>
                  <a:lnTo>
                    <a:pt x="222" y="54"/>
                  </a:lnTo>
                  <a:lnTo>
                    <a:pt x="226" y="44"/>
                  </a:lnTo>
                  <a:close/>
                  <a:moveTo>
                    <a:pt x="332" y="90"/>
                  </a:moveTo>
                  <a:lnTo>
                    <a:pt x="332" y="90"/>
                  </a:lnTo>
                  <a:lnTo>
                    <a:pt x="326" y="94"/>
                  </a:lnTo>
                  <a:lnTo>
                    <a:pt x="320" y="94"/>
                  </a:lnTo>
                  <a:lnTo>
                    <a:pt x="312" y="94"/>
                  </a:lnTo>
                  <a:lnTo>
                    <a:pt x="304" y="88"/>
                  </a:lnTo>
                  <a:lnTo>
                    <a:pt x="300" y="80"/>
                  </a:lnTo>
                  <a:lnTo>
                    <a:pt x="298" y="70"/>
                  </a:lnTo>
                  <a:lnTo>
                    <a:pt x="354" y="70"/>
                  </a:lnTo>
                  <a:lnTo>
                    <a:pt x="354" y="66"/>
                  </a:lnTo>
                  <a:lnTo>
                    <a:pt x="352" y="58"/>
                  </a:lnTo>
                  <a:lnTo>
                    <a:pt x="350" y="50"/>
                  </a:lnTo>
                  <a:lnTo>
                    <a:pt x="348" y="42"/>
                  </a:lnTo>
                  <a:lnTo>
                    <a:pt x="344" y="38"/>
                  </a:lnTo>
                  <a:lnTo>
                    <a:pt x="338" y="32"/>
                  </a:lnTo>
                  <a:lnTo>
                    <a:pt x="332" y="30"/>
                  </a:lnTo>
                  <a:lnTo>
                    <a:pt x="326" y="28"/>
                  </a:lnTo>
                  <a:lnTo>
                    <a:pt x="320" y="28"/>
                  </a:lnTo>
                  <a:lnTo>
                    <a:pt x="312" y="28"/>
                  </a:lnTo>
                  <a:lnTo>
                    <a:pt x="306" y="30"/>
                  </a:lnTo>
                  <a:lnTo>
                    <a:pt x="300" y="32"/>
                  </a:lnTo>
                  <a:lnTo>
                    <a:pt x="294" y="38"/>
                  </a:lnTo>
                  <a:lnTo>
                    <a:pt x="290" y="44"/>
                  </a:lnTo>
                  <a:lnTo>
                    <a:pt x="286" y="50"/>
                  </a:lnTo>
                  <a:lnTo>
                    <a:pt x="284" y="58"/>
                  </a:lnTo>
                  <a:lnTo>
                    <a:pt x="284" y="66"/>
                  </a:lnTo>
                  <a:lnTo>
                    <a:pt x="284" y="76"/>
                  </a:lnTo>
                  <a:lnTo>
                    <a:pt x="286" y="82"/>
                  </a:lnTo>
                  <a:lnTo>
                    <a:pt x="290" y="90"/>
                  </a:lnTo>
                  <a:lnTo>
                    <a:pt x="294" y="94"/>
                  </a:lnTo>
                  <a:lnTo>
                    <a:pt x="300" y="100"/>
                  </a:lnTo>
                  <a:lnTo>
                    <a:pt x="306" y="102"/>
                  </a:lnTo>
                  <a:lnTo>
                    <a:pt x="312" y="104"/>
                  </a:lnTo>
                  <a:lnTo>
                    <a:pt x="320" y="106"/>
                  </a:lnTo>
                  <a:lnTo>
                    <a:pt x="332" y="104"/>
                  </a:lnTo>
                  <a:lnTo>
                    <a:pt x="342" y="98"/>
                  </a:lnTo>
                  <a:lnTo>
                    <a:pt x="348" y="92"/>
                  </a:lnTo>
                  <a:lnTo>
                    <a:pt x="352" y="80"/>
                  </a:lnTo>
                  <a:lnTo>
                    <a:pt x="340" y="80"/>
                  </a:lnTo>
                  <a:lnTo>
                    <a:pt x="336" y="86"/>
                  </a:lnTo>
                  <a:lnTo>
                    <a:pt x="332" y="90"/>
                  </a:lnTo>
                  <a:close/>
                  <a:moveTo>
                    <a:pt x="304" y="44"/>
                  </a:moveTo>
                  <a:lnTo>
                    <a:pt x="304" y="44"/>
                  </a:lnTo>
                  <a:lnTo>
                    <a:pt x="312" y="38"/>
                  </a:lnTo>
                  <a:lnTo>
                    <a:pt x="320" y="38"/>
                  </a:lnTo>
                  <a:lnTo>
                    <a:pt x="328" y="40"/>
                  </a:lnTo>
                  <a:lnTo>
                    <a:pt x="336" y="44"/>
                  </a:lnTo>
                  <a:lnTo>
                    <a:pt x="338" y="50"/>
                  </a:lnTo>
                  <a:lnTo>
                    <a:pt x="340" y="58"/>
                  </a:lnTo>
                  <a:lnTo>
                    <a:pt x="298" y="58"/>
                  </a:lnTo>
                  <a:lnTo>
                    <a:pt x="300" y="50"/>
                  </a:lnTo>
                  <a:lnTo>
                    <a:pt x="304" y="44"/>
                  </a:lnTo>
                  <a:close/>
                  <a:moveTo>
                    <a:pt x="382" y="104"/>
                  </a:moveTo>
                  <a:lnTo>
                    <a:pt x="382" y="64"/>
                  </a:lnTo>
                  <a:lnTo>
                    <a:pt x="384" y="50"/>
                  </a:lnTo>
                  <a:lnTo>
                    <a:pt x="386" y="46"/>
                  </a:lnTo>
                  <a:lnTo>
                    <a:pt x="388" y="42"/>
                  </a:lnTo>
                  <a:lnTo>
                    <a:pt x="392" y="40"/>
                  </a:lnTo>
                  <a:lnTo>
                    <a:pt x="396" y="40"/>
                  </a:lnTo>
                  <a:lnTo>
                    <a:pt x="400" y="40"/>
                  </a:lnTo>
                  <a:lnTo>
                    <a:pt x="404" y="42"/>
                  </a:lnTo>
                  <a:lnTo>
                    <a:pt x="410" y="32"/>
                  </a:lnTo>
                  <a:lnTo>
                    <a:pt x="402" y="28"/>
                  </a:lnTo>
                  <a:lnTo>
                    <a:pt x="396" y="28"/>
                  </a:lnTo>
                  <a:lnTo>
                    <a:pt x="392" y="28"/>
                  </a:lnTo>
                  <a:lnTo>
                    <a:pt x="388" y="30"/>
                  </a:lnTo>
                  <a:lnTo>
                    <a:pt x="384" y="34"/>
                  </a:lnTo>
                  <a:lnTo>
                    <a:pt x="380" y="40"/>
                  </a:lnTo>
                  <a:lnTo>
                    <a:pt x="380" y="28"/>
                  </a:lnTo>
                  <a:lnTo>
                    <a:pt x="368" y="28"/>
                  </a:lnTo>
                  <a:lnTo>
                    <a:pt x="368" y="104"/>
                  </a:lnTo>
                  <a:lnTo>
                    <a:pt x="382" y="104"/>
                  </a:lnTo>
                  <a:close/>
                  <a:moveTo>
                    <a:pt x="438" y="92"/>
                  </a:moveTo>
                  <a:lnTo>
                    <a:pt x="438" y="92"/>
                  </a:lnTo>
                  <a:lnTo>
                    <a:pt x="434" y="92"/>
                  </a:lnTo>
                  <a:lnTo>
                    <a:pt x="432" y="90"/>
                  </a:lnTo>
                  <a:lnTo>
                    <a:pt x="432" y="82"/>
                  </a:lnTo>
                  <a:lnTo>
                    <a:pt x="432" y="38"/>
                  </a:lnTo>
                  <a:lnTo>
                    <a:pt x="444" y="38"/>
                  </a:lnTo>
                  <a:lnTo>
                    <a:pt x="444" y="28"/>
                  </a:lnTo>
                  <a:lnTo>
                    <a:pt x="432" y="28"/>
                  </a:lnTo>
                  <a:lnTo>
                    <a:pt x="432" y="2"/>
                  </a:lnTo>
                  <a:lnTo>
                    <a:pt x="418" y="10"/>
                  </a:lnTo>
                  <a:lnTo>
                    <a:pt x="418" y="28"/>
                  </a:lnTo>
                  <a:lnTo>
                    <a:pt x="410" y="28"/>
                  </a:lnTo>
                  <a:lnTo>
                    <a:pt x="410" y="38"/>
                  </a:lnTo>
                  <a:lnTo>
                    <a:pt x="418" y="38"/>
                  </a:lnTo>
                  <a:lnTo>
                    <a:pt x="418" y="82"/>
                  </a:lnTo>
                  <a:lnTo>
                    <a:pt x="420" y="96"/>
                  </a:lnTo>
                  <a:lnTo>
                    <a:pt x="422" y="100"/>
                  </a:lnTo>
                  <a:lnTo>
                    <a:pt x="426" y="102"/>
                  </a:lnTo>
                  <a:lnTo>
                    <a:pt x="430" y="104"/>
                  </a:lnTo>
                  <a:lnTo>
                    <a:pt x="436" y="104"/>
                  </a:lnTo>
                  <a:lnTo>
                    <a:pt x="446" y="104"/>
                  </a:lnTo>
                  <a:lnTo>
                    <a:pt x="444" y="92"/>
                  </a:lnTo>
                  <a:lnTo>
                    <a:pt x="438" y="92"/>
                  </a:lnTo>
                  <a:close/>
                  <a:moveTo>
                    <a:pt x="470" y="14"/>
                  </a:moveTo>
                  <a:lnTo>
                    <a:pt x="470" y="0"/>
                  </a:lnTo>
                  <a:lnTo>
                    <a:pt x="456" y="0"/>
                  </a:lnTo>
                  <a:lnTo>
                    <a:pt x="456" y="14"/>
                  </a:lnTo>
                  <a:lnTo>
                    <a:pt x="470" y="14"/>
                  </a:lnTo>
                  <a:close/>
                  <a:moveTo>
                    <a:pt x="470" y="104"/>
                  </a:moveTo>
                  <a:lnTo>
                    <a:pt x="470" y="28"/>
                  </a:lnTo>
                  <a:lnTo>
                    <a:pt x="456" y="28"/>
                  </a:lnTo>
                  <a:lnTo>
                    <a:pt x="456" y="104"/>
                  </a:lnTo>
                  <a:lnTo>
                    <a:pt x="470" y="104"/>
                  </a:lnTo>
                  <a:close/>
                  <a:moveTo>
                    <a:pt x="532" y="90"/>
                  </a:moveTo>
                  <a:lnTo>
                    <a:pt x="532" y="90"/>
                  </a:lnTo>
                  <a:lnTo>
                    <a:pt x="526" y="94"/>
                  </a:lnTo>
                  <a:lnTo>
                    <a:pt x="520" y="94"/>
                  </a:lnTo>
                  <a:lnTo>
                    <a:pt x="512" y="94"/>
                  </a:lnTo>
                  <a:lnTo>
                    <a:pt x="504" y="88"/>
                  </a:lnTo>
                  <a:lnTo>
                    <a:pt x="500" y="80"/>
                  </a:lnTo>
                  <a:lnTo>
                    <a:pt x="498" y="70"/>
                  </a:lnTo>
                  <a:lnTo>
                    <a:pt x="554" y="70"/>
                  </a:lnTo>
                  <a:lnTo>
                    <a:pt x="554" y="66"/>
                  </a:lnTo>
                  <a:lnTo>
                    <a:pt x="552" y="58"/>
                  </a:lnTo>
                  <a:lnTo>
                    <a:pt x="550" y="50"/>
                  </a:lnTo>
                  <a:lnTo>
                    <a:pt x="548" y="42"/>
                  </a:lnTo>
                  <a:lnTo>
                    <a:pt x="544" y="38"/>
                  </a:lnTo>
                  <a:lnTo>
                    <a:pt x="538" y="32"/>
                  </a:lnTo>
                  <a:lnTo>
                    <a:pt x="532" y="30"/>
                  </a:lnTo>
                  <a:lnTo>
                    <a:pt x="526" y="28"/>
                  </a:lnTo>
                  <a:lnTo>
                    <a:pt x="520" y="28"/>
                  </a:lnTo>
                  <a:lnTo>
                    <a:pt x="512" y="28"/>
                  </a:lnTo>
                  <a:lnTo>
                    <a:pt x="506" y="30"/>
                  </a:lnTo>
                  <a:lnTo>
                    <a:pt x="500" y="32"/>
                  </a:lnTo>
                  <a:lnTo>
                    <a:pt x="494" y="38"/>
                  </a:lnTo>
                  <a:lnTo>
                    <a:pt x="490" y="44"/>
                  </a:lnTo>
                  <a:lnTo>
                    <a:pt x="486" y="50"/>
                  </a:lnTo>
                  <a:lnTo>
                    <a:pt x="484" y="58"/>
                  </a:lnTo>
                  <a:lnTo>
                    <a:pt x="484" y="66"/>
                  </a:lnTo>
                  <a:lnTo>
                    <a:pt x="484" y="76"/>
                  </a:lnTo>
                  <a:lnTo>
                    <a:pt x="486" y="82"/>
                  </a:lnTo>
                  <a:lnTo>
                    <a:pt x="490" y="90"/>
                  </a:lnTo>
                  <a:lnTo>
                    <a:pt x="494" y="94"/>
                  </a:lnTo>
                  <a:lnTo>
                    <a:pt x="500" y="100"/>
                  </a:lnTo>
                  <a:lnTo>
                    <a:pt x="506" y="102"/>
                  </a:lnTo>
                  <a:lnTo>
                    <a:pt x="512" y="104"/>
                  </a:lnTo>
                  <a:lnTo>
                    <a:pt x="520" y="106"/>
                  </a:lnTo>
                  <a:lnTo>
                    <a:pt x="532" y="104"/>
                  </a:lnTo>
                  <a:lnTo>
                    <a:pt x="542" y="98"/>
                  </a:lnTo>
                  <a:lnTo>
                    <a:pt x="548" y="92"/>
                  </a:lnTo>
                  <a:lnTo>
                    <a:pt x="552" y="80"/>
                  </a:lnTo>
                  <a:lnTo>
                    <a:pt x="540" y="80"/>
                  </a:lnTo>
                  <a:lnTo>
                    <a:pt x="536" y="86"/>
                  </a:lnTo>
                  <a:lnTo>
                    <a:pt x="532" y="90"/>
                  </a:lnTo>
                  <a:close/>
                  <a:moveTo>
                    <a:pt x="504" y="44"/>
                  </a:moveTo>
                  <a:lnTo>
                    <a:pt x="504" y="44"/>
                  </a:lnTo>
                  <a:lnTo>
                    <a:pt x="512" y="38"/>
                  </a:lnTo>
                  <a:lnTo>
                    <a:pt x="520" y="38"/>
                  </a:lnTo>
                  <a:lnTo>
                    <a:pt x="528" y="40"/>
                  </a:lnTo>
                  <a:lnTo>
                    <a:pt x="536" y="44"/>
                  </a:lnTo>
                  <a:lnTo>
                    <a:pt x="538" y="50"/>
                  </a:lnTo>
                  <a:lnTo>
                    <a:pt x="540" y="58"/>
                  </a:lnTo>
                  <a:lnTo>
                    <a:pt x="498" y="58"/>
                  </a:lnTo>
                  <a:lnTo>
                    <a:pt x="500" y="50"/>
                  </a:lnTo>
                  <a:lnTo>
                    <a:pt x="504" y="44"/>
                  </a:lnTo>
                  <a:close/>
                  <a:moveTo>
                    <a:pt x="574" y="100"/>
                  </a:moveTo>
                  <a:lnTo>
                    <a:pt x="574" y="100"/>
                  </a:lnTo>
                  <a:lnTo>
                    <a:pt x="582" y="104"/>
                  </a:lnTo>
                  <a:lnTo>
                    <a:pt x="596" y="106"/>
                  </a:lnTo>
                  <a:lnTo>
                    <a:pt x="604" y="104"/>
                  </a:lnTo>
                  <a:lnTo>
                    <a:pt x="612" y="102"/>
                  </a:lnTo>
                  <a:lnTo>
                    <a:pt x="618" y="98"/>
                  </a:lnTo>
                  <a:lnTo>
                    <a:pt x="622" y="94"/>
                  </a:lnTo>
                  <a:lnTo>
                    <a:pt x="624" y="88"/>
                  </a:lnTo>
                  <a:lnTo>
                    <a:pt x="626" y="82"/>
                  </a:lnTo>
                  <a:lnTo>
                    <a:pt x="624" y="76"/>
                  </a:lnTo>
                  <a:lnTo>
                    <a:pt x="622" y="70"/>
                  </a:lnTo>
                  <a:lnTo>
                    <a:pt x="620" y="66"/>
                  </a:lnTo>
                  <a:lnTo>
                    <a:pt x="614" y="64"/>
                  </a:lnTo>
                  <a:lnTo>
                    <a:pt x="596" y="58"/>
                  </a:lnTo>
                  <a:lnTo>
                    <a:pt x="584" y="54"/>
                  </a:lnTo>
                  <a:lnTo>
                    <a:pt x="580" y="52"/>
                  </a:lnTo>
                  <a:lnTo>
                    <a:pt x="578" y="48"/>
                  </a:lnTo>
                  <a:lnTo>
                    <a:pt x="578" y="44"/>
                  </a:lnTo>
                  <a:lnTo>
                    <a:pt x="582" y="40"/>
                  </a:lnTo>
                  <a:lnTo>
                    <a:pt x="586" y="38"/>
                  </a:lnTo>
                  <a:lnTo>
                    <a:pt x="594" y="38"/>
                  </a:lnTo>
                  <a:lnTo>
                    <a:pt x="600" y="38"/>
                  </a:lnTo>
                  <a:lnTo>
                    <a:pt x="606" y="40"/>
                  </a:lnTo>
                  <a:lnTo>
                    <a:pt x="608" y="44"/>
                  </a:lnTo>
                  <a:lnTo>
                    <a:pt x="610" y="50"/>
                  </a:lnTo>
                  <a:lnTo>
                    <a:pt x="622" y="48"/>
                  </a:lnTo>
                  <a:lnTo>
                    <a:pt x="622" y="42"/>
                  </a:lnTo>
                  <a:lnTo>
                    <a:pt x="618" y="36"/>
                  </a:lnTo>
                  <a:lnTo>
                    <a:pt x="614" y="32"/>
                  </a:lnTo>
                  <a:lnTo>
                    <a:pt x="608" y="30"/>
                  </a:lnTo>
                  <a:lnTo>
                    <a:pt x="602" y="28"/>
                  </a:lnTo>
                  <a:lnTo>
                    <a:pt x="594" y="28"/>
                  </a:lnTo>
                  <a:lnTo>
                    <a:pt x="582" y="28"/>
                  </a:lnTo>
                  <a:lnTo>
                    <a:pt x="574" y="32"/>
                  </a:lnTo>
                  <a:lnTo>
                    <a:pt x="568" y="40"/>
                  </a:lnTo>
                  <a:lnTo>
                    <a:pt x="566" y="48"/>
                  </a:lnTo>
                  <a:lnTo>
                    <a:pt x="566" y="54"/>
                  </a:lnTo>
                  <a:lnTo>
                    <a:pt x="568" y="58"/>
                  </a:lnTo>
                  <a:lnTo>
                    <a:pt x="572" y="62"/>
                  </a:lnTo>
                  <a:lnTo>
                    <a:pt x="576" y="66"/>
                  </a:lnTo>
                  <a:lnTo>
                    <a:pt x="596" y="72"/>
                  </a:lnTo>
                  <a:lnTo>
                    <a:pt x="608" y="76"/>
                  </a:lnTo>
                  <a:lnTo>
                    <a:pt x="612" y="78"/>
                  </a:lnTo>
                  <a:lnTo>
                    <a:pt x="612" y="82"/>
                  </a:lnTo>
                  <a:lnTo>
                    <a:pt x="612" y="88"/>
                  </a:lnTo>
                  <a:lnTo>
                    <a:pt x="608" y="92"/>
                  </a:lnTo>
                  <a:lnTo>
                    <a:pt x="604" y="94"/>
                  </a:lnTo>
                  <a:lnTo>
                    <a:pt x="596" y="94"/>
                  </a:lnTo>
                  <a:lnTo>
                    <a:pt x="588" y="94"/>
                  </a:lnTo>
                  <a:lnTo>
                    <a:pt x="582" y="90"/>
                  </a:lnTo>
                  <a:lnTo>
                    <a:pt x="578" y="86"/>
                  </a:lnTo>
                  <a:lnTo>
                    <a:pt x="576" y="80"/>
                  </a:lnTo>
                  <a:lnTo>
                    <a:pt x="564" y="82"/>
                  </a:lnTo>
                  <a:lnTo>
                    <a:pt x="568" y="92"/>
                  </a:lnTo>
                  <a:lnTo>
                    <a:pt x="574" y="100"/>
                  </a:lnTo>
                  <a:close/>
                  <a:moveTo>
                    <a:pt x="702" y="92"/>
                  </a:moveTo>
                  <a:lnTo>
                    <a:pt x="702" y="92"/>
                  </a:lnTo>
                  <a:lnTo>
                    <a:pt x="698" y="92"/>
                  </a:lnTo>
                  <a:lnTo>
                    <a:pt x="696" y="90"/>
                  </a:lnTo>
                  <a:lnTo>
                    <a:pt x="696" y="82"/>
                  </a:lnTo>
                  <a:lnTo>
                    <a:pt x="696" y="38"/>
                  </a:lnTo>
                  <a:lnTo>
                    <a:pt x="708" y="38"/>
                  </a:lnTo>
                  <a:lnTo>
                    <a:pt x="708" y="28"/>
                  </a:lnTo>
                  <a:lnTo>
                    <a:pt x="696" y="28"/>
                  </a:lnTo>
                  <a:lnTo>
                    <a:pt x="696" y="2"/>
                  </a:lnTo>
                  <a:lnTo>
                    <a:pt x="682" y="10"/>
                  </a:lnTo>
                  <a:lnTo>
                    <a:pt x="682" y="28"/>
                  </a:lnTo>
                  <a:lnTo>
                    <a:pt x="674" y="28"/>
                  </a:lnTo>
                  <a:lnTo>
                    <a:pt x="674" y="38"/>
                  </a:lnTo>
                  <a:lnTo>
                    <a:pt x="682" y="38"/>
                  </a:lnTo>
                  <a:lnTo>
                    <a:pt x="682" y="82"/>
                  </a:lnTo>
                  <a:lnTo>
                    <a:pt x="684" y="96"/>
                  </a:lnTo>
                  <a:lnTo>
                    <a:pt x="686" y="100"/>
                  </a:lnTo>
                  <a:lnTo>
                    <a:pt x="690" y="102"/>
                  </a:lnTo>
                  <a:lnTo>
                    <a:pt x="694" y="104"/>
                  </a:lnTo>
                  <a:lnTo>
                    <a:pt x="700" y="104"/>
                  </a:lnTo>
                  <a:lnTo>
                    <a:pt x="710" y="104"/>
                  </a:lnTo>
                  <a:lnTo>
                    <a:pt x="708" y="92"/>
                  </a:lnTo>
                  <a:lnTo>
                    <a:pt x="702" y="92"/>
                  </a:lnTo>
                  <a:close/>
                  <a:moveTo>
                    <a:pt x="772" y="104"/>
                  </a:moveTo>
                  <a:lnTo>
                    <a:pt x="786" y="104"/>
                  </a:lnTo>
                  <a:lnTo>
                    <a:pt x="782" y="94"/>
                  </a:lnTo>
                  <a:lnTo>
                    <a:pt x="782" y="72"/>
                  </a:lnTo>
                  <a:lnTo>
                    <a:pt x="782" y="56"/>
                  </a:lnTo>
                  <a:lnTo>
                    <a:pt x="780" y="44"/>
                  </a:lnTo>
                  <a:lnTo>
                    <a:pt x="776" y="34"/>
                  </a:lnTo>
                  <a:lnTo>
                    <a:pt x="774" y="32"/>
                  </a:lnTo>
                  <a:lnTo>
                    <a:pt x="768" y="30"/>
                  </a:lnTo>
                  <a:lnTo>
                    <a:pt x="762" y="28"/>
                  </a:lnTo>
                  <a:lnTo>
                    <a:pt x="752" y="28"/>
                  </a:lnTo>
                  <a:lnTo>
                    <a:pt x="744" y="28"/>
                  </a:lnTo>
                  <a:lnTo>
                    <a:pt x="736" y="30"/>
                  </a:lnTo>
                  <a:lnTo>
                    <a:pt x="728" y="32"/>
                  </a:lnTo>
                  <a:lnTo>
                    <a:pt x="724" y="38"/>
                  </a:lnTo>
                  <a:lnTo>
                    <a:pt x="720" y="42"/>
                  </a:lnTo>
                  <a:lnTo>
                    <a:pt x="718" y="50"/>
                  </a:lnTo>
                  <a:lnTo>
                    <a:pt x="730" y="52"/>
                  </a:lnTo>
                  <a:lnTo>
                    <a:pt x="734" y="46"/>
                  </a:lnTo>
                  <a:lnTo>
                    <a:pt x="738" y="40"/>
                  </a:lnTo>
                  <a:lnTo>
                    <a:pt x="742" y="38"/>
                  </a:lnTo>
                  <a:lnTo>
                    <a:pt x="750" y="38"/>
                  </a:lnTo>
                  <a:lnTo>
                    <a:pt x="758" y="38"/>
                  </a:lnTo>
                  <a:lnTo>
                    <a:pt x="764" y="42"/>
                  </a:lnTo>
                  <a:lnTo>
                    <a:pt x="768" y="46"/>
                  </a:lnTo>
                  <a:lnTo>
                    <a:pt x="768" y="52"/>
                  </a:lnTo>
                  <a:lnTo>
                    <a:pt x="768" y="56"/>
                  </a:lnTo>
                  <a:lnTo>
                    <a:pt x="746" y="60"/>
                  </a:lnTo>
                  <a:lnTo>
                    <a:pt x="734" y="62"/>
                  </a:lnTo>
                  <a:lnTo>
                    <a:pt x="726" y="66"/>
                  </a:lnTo>
                  <a:lnTo>
                    <a:pt x="718" y="74"/>
                  </a:lnTo>
                  <a:lnTo>
                    <a:pt x="718" y="78"/>
                  </a:lnTo>
                  <a:lnTo>
                    <a:pt x="716" y="84"/>
                  </a:lnTo>
                  <a:lnTo>
                    <a:pt x="718" y="92"/>
                  </a:lnTo>
                  <a:lnTo>
                    <a:pt x="724" y="100"/>
                  </a:lnTo>
                  <a:lnTo>
                    <a:pt x="732" y="104"/>
                  </a:lnTo>
                  <a:lnTo>
                    <a:pt x="742" y="106"/>
                  </a:lnTo>
                  <a:lnTo>
                    <a:pt x="750" y="104"/>
                  </a:lnTo>
                  <a:lnTo>
                    <a:pt x="756" y="102"/>
                  </a:lnTo>
                  <a:lnTo>
                    <a:pt x="762" y="100"/>
                  </a:lnTo>
                  <a:lnTo>
                    <a:pt x="770" y="94"/>
                  </a:lnTo>
                  <a:lnTo>
                    <a:pt x="772" y="104"/>
                  </a:lnTo>
                  <a:close/>
                  <a:moveTo>
                    <a:pt x="768" y="70"/>
                  </a:moveTo>
                  <a:lnTo>
                    <a:pt x="768" y="70"/>
                  </a:lnTo>
                  <a:lnTo>
                    <a:pt x="768" y="78"/>
                  </a:lnTo>
                  <a:lnTo>
                    <a:pt x="766" y="84"/>
                  </a:lnTo>
                  <a:lnTo>
                    <a:pt x="764" y="88"/>
                  </a:lnTo>
                  <a:lnTo>
                    <a:pt x="758" y="92"/>
                  </a:lnTo>
                  <a:lnTo>
                    <a:pt x="752" y="94"/>
                  </a:lnTo>
                  <a:lnTo>
                    <a:pt x="746" y="96"/>
                  </a:lnTo>
                  <a:lnTo>
                    <a:pt x="738" y="94"/>
                  </a:lnTo>
                  <a:lnTo>
                    <a:pt x="734" y="92"/>
                  </a:lnTo>
                  <a:lnTo>
                    <a:pt x="730" y="88"/>
                  </a:lnTo>
                  <a:lnTo>
                    <a:pt x="730" y="84"/>
                  </a:lnTo>
                  <a:lnTo>
                    <a:pt x="732" y="78"/>
                  </a:lnTo>
                  <a:lnTo>
                    <a:pt x="736" y="74"/>
                  </a:lnTo>
                  <a:lnTo>
                    <a:pt x="748" y="70"/>
                  </a:lnTo>
                  <a:lnTo>
                    <a:pt x="768" y="66"/>
                  </a:lnTo>
                  <a:lnTo>
                    <a:pt x="768" y="70"/>
                  </a:lnTo>
                  <a:close/>
                  <a:moveTo>
                    <a:pt x="812" y="94"/>
                  </a:moveTo>
                  <a:lnTo>
                    <a:pt x="812" y="94"/>
                  </a:lnTo>
                  <a:lnTo>
                    <a:pt x="816" y="98"/>
                  </a:lnTo>
                  <a:lnTo>
                    <a:pt x="822" y="102"/>
                  </a:lnTo>
                  <a:lnTo>
                    <a:pt x="826" y="104"/>
                  </a:lnTo>
                  <a:lnTo>
                    <a:pt x="834" y="106"/>
                  </a:lnTo>
                  <a:lnTo>
                    <a:pt x="840" y="104"/>
                  </a:lnTo>
                  <a:lnTo>
                    <a:pt x="846" y="102"/>
                  </a:lnTo>
                  <a:lnTo>
                    <a:pt x="850" y="100"/>
                  </a:lnTo>
                  <a:lnTo>
                    <a:pt x="856" y="94"/>
                  </a:lnTo>
                  <a:lnTo>
                    <a:pt x="860" y="88"/>
                  </a:lnTo>
                  <a:lnTo>
                    <a:pt x="864" y="82"/>
                  </a:lnTo>
                  <a:lnTo>
                    <a:pt x="864" y="74"/>
                  </a:lnTo>
                  <a:lnTo>
                    <a:pt x="866" y="64"/>
                  </a:lnTo>
                  <a:lnTo>
                    <a:pt x="864" y="50"/>
                  </a:lnTo>
                  <a:lnTo>
                    <a:pt x="860" y="44"/>
                  </a:lnTo>
                  <a:lnTo>
                    <a:pt x="856" y="38"/>
                  </a:lnTo>
                  <a:lnTo>
                    <a:pt x="852" y="34"/>
                  </a:lnTo>
                  <a:lnTo>
                    <a:pt x="846" y="30"/>
                  </a:lnTo>
                  <a:lnTo>
                    <a:pt x="840" y="28"/>
                  </a:lnTo>
                  <a:lnTo>
                    <a:pt x="834" y="28"/>
                  </a:lnTo>
                  <a:lnTo>
                    <a:pt x="828" y="28"/>
                  </a:lnTo>
                  <a:lnTo>
                    <a:pt x="822" y="30"/>
                  </a:lnTo>
                  <a:lnTo>
                    <a:pt x="818" y="32"/>
                  </a:lnTo>
                  <a:lnTo>
                    <a:pt x="814" y="38"/>
                  </a:lnTo>
                  <a:lnTo>
                    <a:pt x="814" y="0"/>
                  </a:lnTo>
                  <a:lnTo>
                    <a:pt x="800" y="0"/>
                  </a:lnTo>
                  <a:lnTo>
                    <a:pt x="800" y="104"/>
                  </a:lnTo>
                  <a:lnTo>
                    <a:pt x="812" y="104"/>
                  </a:lnTo>
                  <a:lnTo>
                    <a:pt x="812" y="94"/>
                  </a:lnTo>
                  <a:close/>
                  <a:moveTo>
                    <a:pt x="818" y="44"/>
                  </a:moveTo>
                  <a:lnTo>
                    <a:pt x="818" y="44"/>
                  </a:lnTo>
                  <a:lnTo>
                    <a:pt x="824" y="40"/>
                  </a:lnTo>
                  <a:lnTo>
                    <a:pt x="832" y="38"/>
                  </a:lnTo>
                  <a:lnTo>
                    <a:pt x="840" y="40"/>
                  </a:lnTo>
                  <a:lnTo>
                    <a:pt x="846" y="44"/>
                  </a:lnTo>
                  <a:lnTo>
                    <a:pt x="850" y="54"/>
                  </a:lnTo>
                  <a:lnTo>
                    <a:pt x="852" y="66"/>
                  </a:lnTo>
                  <a:lnTo>
                    <a:pt x="850" y="78"/>
                  </a:lnTo>
                  <a:lnTo>
                    <a:pt x="846" y="88"/>
                  </a:lnTo>
                  <a:lnTo>
                    <a:pt x="840" y="92"/>
                  </a:lnTo>
                  <a:lnTo>
                    <a:pt x="832" y="94"/>
                  </a:lnTo>
                  <a:lnTo>
                    <a:pt x="828" y="94"/>
                  </a:lnTo>
                  <a:lnTo>
                    <a:pt x="822" y="92"/>
                  </a:lnTo>
                  <a:lnTo>
                    <a:pt x="820" y="90"/>
                  </a:lnTo>
                  <a:lnTo>
                    <a:pt x="816" y="84"/>
                  </a:lnTo>
                  <a:lnTo>
                    <a:pt x="814" y="78"/>
                  </a:lnTo>
                  <a:lnTo>
                    <a:pt x="812" y="66"/>
                  </a:lnTo>
                  <a:lnTo>
                    <a:pt x="814" y="54"/>
                  </a:lnTo>
                  <a:lnTo>
                    <a:pt x="818" y="44"/>
                  </a:lnTo>
                  <a:close/>
                  <a:moveTo>
                    <a:pt x="894" y="104"/>
                  </a:moveTo>
                  <a:lnTo>
                    <a:pt x="894" y="0"/>
                  </a:lnTo>
                  <a:lnTo>
                    <a:pt x="880" y="0"/>
                  </a:lnTo>
                  <a:lnTo>
                    <a:pt x="880" y="104"/>
                  </a:lnTo>
                  <a:lnTo>
                    <a:pt x="894" y="104"/>
                  </a:lnTo>
                  <a:close/>
                  <a:moveTo>
                    <a:pt x="956" y="90"/>
                  </a:moveTo>
                  <a:lnTo>
                    <a:pt x="956" y="90"/>
                  </a:lnTo>
                  <a:lnTo>
                    <a:pt x="950" y="94"/>
                  </a:lnTo>
                  <a:lnTo>
                    <a:pt x="944" y="94"/>
                  </a:lnTo>
                  <a:lnTo>
                    <a:pt x="936" y="94"/>
                  </a:lnTo>
                  <a:lnTo>
                    <a:pt x="928" y="88"/>
                  </a:lnTo>
                  <a:lnTo>
                    <a:pt x="924" y="80"/>
                  </a:lnTo>
                  <a:lnTo>
                    <a:pt x="922" y="70"/>
                  </a:lnTo>
                  <a:lnTo>
                    <a:pt x="978" y="70"/>
                  </a:lnTo>
                  <a:lnTo>
                    <a:pt x="978" y="66"/>
                  </a:lnTo>
                  <a:lnTo>
                    <a:pt x="976" y="58"/>
                  </a:lnTo>
                  <a:lnTo>
                    <a:pt x="976" y="50"/>
                  </a:lnTo>
                  <a:lnTo>
                    <a:pt x="972" y="42"/>
                  </a:lnTo>
                  <a:lnTo>
                    <a:pt x="968" y="38"/>
                  </a:lnTo>
                  <a:lnTo>
                    <a:pt x="962" y="32"/>
                  </a:lnTo>
                  <a:lnTo>
                    <a:pt x="958" y="30"/>
                  </a:lnTo>
                  <a:lnTo>
                    <a:pt x="950" y="28"/>
                  </a:lnTo>
                  <a:lnTo>
                    <a:pt x="944" y="28"/>
                  </a:lnTo>
                  <a:lnTo>
                    <a:pt x="936" y="28"/>
                  </a:lnTo>
                  <a:lnTo>
                    <a:pt x="930" y="30"/>
                  </a:lnTo>
                  <a:lnTo>
                    <a:pt x="924" y="32"/>
                  </a:lnTo>
                  <a:lnTo>
                    <a:pt x="918" y="38"/>
                  </a:lnTo>
                  <a:lnTo>
                    <a:pt x="914" y="44"/>
                  </a:lnTo>
                  <a:lnTo>
                    <a:pt x="912" y="50"/>
                  </a:lnTo>
                  <a:lnTo>
                    <a:pt x="910" y="58"/>
                  </a:lnTo>
                  <a:lnTo>
                    <a:pt x="908" y="66"/>
                  </a:lnTo>
                  <a:lnTo>
                    <a:pt x="910" y="76"/>
                  </a:lnTo>
                  <a:lnTo>
                    <a:pt x="912" y="82"/>
                  </a:lnTo>
                  <a:lnTo>
                    <a:pt x="914" y="90"/>
                  </a:lnTo>
                  <a:lnTo>
                    <a:pt x="918" y="94"/>
                  </a:lnTo>
                  <a:lnTo>
                    <a:pt x="924" y="100"/>
                  </a:lnTo>
                  <a:lnTo>
                    <a:pt x="930" y="102"/>
                  </a:lnTo>
                  <a:lnTo>
                    <a:pt x="936" y="104"/>
                  </a:lnTo>
                  <a:lnTo>
                    <a:pt x="944" y="106"/>
                  </a:lnTo>
                  <a:lnTo>
                    <a:pt x="956" y="104"/>
                  </a:lnTo>
                  <a:lnTo>
                    <a:pt x="966" y="98"/>
                  </a:lnTo>
                  <a:lnTo>
                    <a:pt x="972" y="92"/>
                  </a:lnTo>
                  <a:lnTo>
                    <a:pt x="978" y="80"/>
                  </a:lnTo>
                  <a:lnTo>
                    <a:pt x="964" y="80"/>
                  </a:lnTo>
                  <a:lnTo>
                    <a:pt x="960" y="86"/>
                  </a:lnTo>
                  <a:lnTo>
                    <a:pt x="956" y="90"/>
                  </a:lnTo>
                  <a:close/>
                  <a:moveTo>
                    <a:pt x="928" y="44"/>
                  </a:moveTo>
                  <a:lnTo>
                    <a:pt x="928" y="44"/>
                  </a:lnTo>
                  <a:lnTo>
                    <a:pt x="936" y="38"/>
                  </a:lnTo>
                  <a:lnTo>
                    <a:pt x="944" y="38"/>
                  </a:lnTo>
                  <a:lnTo>
                    <a:pt x="952" y="40"/>
                  </a:lnTo>
                  <a:lnTo>
                    <a:pt x="960" y="44"/>
                  </a:lnTo>
                  <a:lnTo>
                    <a:pt x="962" y="50"/>
                  </a:lnTo>
                  <a:lnTo>
                    <a:pt x="964" y="58"/>
                  </a:lnTo>
                  <a:lnTo>
                    <a:pt x="922" y="58"/>
                  </a:lnTo>
                  <a:lnTo>
                    <a:pt x="924" y="50"/>
                  </a:lnTo>
                  <a:lnTo>
                    <a:pt x="928" y="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25" name="Freeform 59"/>
            <p:cNvSpPr>
              <a:spLocks/>
            </p:cNvSpPr>
            <p:nvPr/>
          </p:nvSpPr>
          <p:spPr bwMode="auto">
            <a:xfrm>
              <a:off x="928" y="2502"/>
              <a:ext cx="404" cy="154"/>
            </a:xfrm>
            <a:custGeom>
              <a:avLst/>
              <a:gdLst>
                <a:gd name="T0" fmla="*/ 404 w 404"/>
                <a:gd name="T1" fmla="*/ 154 h 154"/>
                <a:gd name="T2" fmla="*/ 0 w 404"/>
                <a:gd name="T3" fmla="*/ 154 h 154"/>
                <a:gd name="T4" fmla="*/ 0 w 404"/>
                <a:gd name="T5" fmla="*/ 0 h 154"/>
                <a:gd name="T6" fmla="*/ 404 w 404"/>
                <a:gd name="T7" fmla="*/ 0 h 154"/>
                <a:gd name="T8" fmla="*/ 404 w 404"/>
                <a:gd name="T9" fmla="*/ 154 h 154"/>
                <a:gd name="T10" fmla="*/ 404 w 404"/>
                <a:gd name="T11" fmla="*/ 154 h 1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"/>
                <a:gd name="T19" fmla="*/ 0 h 154"/>
                <a:gd name="T20" fmla="*/ 404 w 404"/>
                <a:gd name="T21" fmla="*/ 154 h 15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" h="154">
                  <a:moveTo>
                    <a:pt x="404" y="154"/>
                  </a:moveTo>
                  <a:lnTo>
                    <a:pt x="0" y="154"/>
                  </a:lnTo>
                  <a:lnTo>
                    <a:pt x="0" y="0"/>
                  </a:lnTo>
                  <a:lnTo>
                    <a:pt x="404" y="0"/>
                  </a:lnTo>
                  <a:lnTo>
                    <a:pt x="404" y="154"/>
                  </a:lnTo>
                  <a:close/>
                </a:path>
              </a:pathLst>
            </a:custGeom>
            <a:solidFill>
              <a:srgbClr val="FFFF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26" name="Freeform 60"/>
            <p:cNvSpPr>
              <a:spLocks/>
            </p:cNvSpPr>
            <p:nvPr/>
          </p:nvSpPr>
          <p:spPr bwMode="auto">
            <a:xfrm>
              <a:off x="928" y="2502"/>
              <a:ext cx="404" cy="154"/>
            </a:xfrm>
            <a:custGeom>
              <a:avLst/>
              <a:gdLst>
                <a:gd name="T0" fmla="*/ 404 w 404"/>
                <a:gd name="T1" fmla="*/ 154 h 154"/>
                <a:gd name="T2" fmla="*/ 0 w 404"/>
                <a:gd name="T3" fmla="*/ 154 h 154"/>
                <a:gd name="T4" fmla="*/ 0 w 404"/>
                <a:gd name="T5" fmla="*/ 0 h 154"/>
                <a:gd name="T6" fmla="*/ 404 w 404"/>
                <a:gd name="T7" fmla="*/ 0 h 154"/>
                <a:gd name="T8" fmla="*/ 404 w 404"/>
                <a:gd name="T9" fmla="*/ 154 h 154"/>
                <a:gd name="T10" fmla="*/ 404 w 404"/>
                <a:gd name="T11" fmla="*/ 154 h 1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"/>
                <a:gd name="T19" fmla="*/ 0 h 154"/>
                <a:gd name="T20" fmla="*/ 404 w 404"/>
                <a:gd name="T21" fmla="*/ 154 h 15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" h="154">
                  <a:moveTo>
                    <a:pt x="404" y="154"/>
                  </a:moveTo>
                  <a:lnTo>
                    <a:pt x="0" y="154"/>
                  </a:lnTo>
                  <a:lnTo>
                    <a:pt x="0" y="0"/>
                  </a:lnTo>
                  <a:lnTo>
                    <a:pt x="404" y="0"/>
                  </a:lnTo>
                  <a:lnTo>
                    <a:pt x="404" y="154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27" name="Freeform 61"/>
            <p:cNvSpPr>
              <a:spLocks/>
            </p:cNvSpPr>
            <p:nvPr/>
          </p:nvSpPr>
          <p:spPr bwMode="auto">
            <a:xfrm>
              <a:off x="930" y="2660"/>
              <a:ext cx="404" cy="154"/>
            </a:xfrm>
            <a:custGeom>
              <a:avLst/>
              <a:gdLst>
                <a:gd name="T0" fmla="*/ 404 w 404"/>
                <a:gd name="T1" fmla="*/ 154 h 154"/>
                <a:gd name="T2" fmla="*/ 0 w 404"/>
                <a:gd name="T3" fmla="*/ 154 h 154"/>
                <a:gd name="T4" fmla="*/ 0 w 404"/>
                <a:gd name="T5" fmla="*/ 0 h 154"/>
                <a:gd name="T6" fmla="*/ 404 w 404"/>
                <a:gd name="T7" fmla="*/ 0 h 154"/>
                <a:gd name="T8" fmla="*/ 404 w 404"/>
                <a:gd name="T9" fmla="*/ 154 h 154"/>
                <a:gd name="T10" fmla="*/ 404 w 404"/>
                <a:gd name="T11" fmla="*/ 154 h 1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"/>
                <a:gd name="T19" fmla="*/ 0 h 154"/>
                <a:gd name="T20" fmla="*/ 404 w 404"/>
                <a:gd name="T21" fmla="*/ 154 h 15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" h="154">
                  <a:moveTo>
                    <a:pt x="404" y="154"/>
                  </a:moveTo>
                  <a:lnTo>
                    <a:pt x="0" y="154"/>
                  </a:lnTo>
                  <a:lnTo>
                    <a:pt x="0" y="0"/>
                  </a:lnTo>
                  <a:lnTo>
                    <a:pt x="404" y="0"/>
                  </a:lnTo>
                  <a:lnTo>
                    <a:pt x="404" y="154"/>
                  </a:lnTo>
                  <a:close/>
                </a:path>
              </a:pathLst>
            </a:custGeom>
            <a:solidFill>
              <a:srgbClr val="FFFF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28" name="Freeform 62"/>
            <p:cNvSpPr>
              <a:spLocks/>
            </p:cNvSpPr>
            <p:nvPr/>
          </p:nvSpPr>
          <p:spPr bwMode="auto">
            <a:xfrm>
              <a:off x="930" y="2660"/>
              <a:ext cx="404" cy="154"/>
            </a:xfrm>
            <a:custGeom>
              <a:avLst/>
              <a:gdLst>
                <a:gd name="T0" fmla="*/ 404 w 404"/>
                <a:gd name="T1" fmla="*/ 154 h 154"/>
                <a:gd name="T2" fmla="*/ 0 w 404"/>
                <a:gd name="T3" fmla="*/ 154 h 154"/>
                <a:gd name="T4" fmla="*/ 0 w 404"/>
                <a:gd name="T5" fmla="*/ 0 h 154"/>
                <a:gd name="T6" fmla="*/ 404 w 404"/>
                <a:gd name="T7" fmla="*/ 0 h 154"/>
                <a:gd name="T8" fmla="*/ 404 w 404"/>
                <a:gd name="T9" fmla="*/ 154 h 154"/>
                <a:gd name="T10" fmla="*/ 404 w 404"/>
                <a:gd name="T11" fmla="*/ 154 h 1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"/>
                <a:gd name="T19" fmla="*/ 0 h 154"/>
                <a:gd name="T20" fmla="*/ 404 w 404"/>
                <a:gd name="T21" fmla="*/ 154 h 15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" h="154">
                  <a:moveTo>
                    <a:pt x="404" y="154"/>
                  </a:moveTo>
                  <a:lnTo>
                    <a:pt x="0" y="154"/>
                  </a:lnTo>
                  <a:lnTo>
                    <a:pt x="0" y="0"/>
                  </a:lnTo>
                  <a:lnTo>
                    <a:pt x="404" y="0"/>
                  </a:lnTo>
                  <a:lnTo>
                    <a:pt x="404" y="154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29" name="Freeform 63"/>
            <p:cNvSpPr>
              <a:spLocks/>
            </p:cNvSpPr>
            <p:nvPr/>
          </p:nvSpPr>
          <p:spPr bwMode="auto">
            <a:xfrm>
              <a:off x="926" y="2814"/>
              <a:ext cx="404" cy="156"/>
            </a:xfrm>
            <a:custGeom>
              <a:avLst/>
              <a:gdLst>
                <a:gd name="T0" fmla="*/ 404 w 404"/>
                <a:gd name="T1" fmla="*/ 156 h 156"/>
                <a:gd name="T2" fmla="*/ 0 w 404"/>
                <a:gd name="T3" fmla="*/ 156 h 156"/>
                <a:gd name="T4" fmla="*/ 0 w 404"/>
                <a:gd name="T5" fmla="*/ 0 h 156"/>
                <a:gd name="T6" fmla="*/ 404 w 404"/>
                <a:gd name="T7" fmla="*/ 0 h 156"/>
                <a:gd name="T8" fmla="*/ 404 w 404"/>
                <a:gd name="T9" fmla="*/ 156 h 156"/>
                <a:gd name="T10" fmla="*/ 404 w 404"/>
                <a:gd name="T11" fmla="*/ 156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"/>
                <a:gd name="T19" fmla="*/ 0 h 156"/>
                <a:gd name="T20" fmla="*/ 404 w 404"/>
                <a:gd name="T21" fmla="*/ 156 h 1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" h="156">
                  <a:moveTo>
                    <a:pt x="404" y="156"/>
                  </a:moveTo>
                  <a:lnTo>
                    <a:pt x="0" y="156"/>
                  </a:lnTo>
                  <a:lnTo>
                    <a:pt x="0" y="0"/>
                  </a:lnTo>
                  <a:lnTo>
                    <a:pt x="404" y="0"/>
                  </a:lnTo>
                  <a:lnTo>
                    <a:pt x="404" y="156"/>
                  </a:lnTo>
                  <a:close/>
                </a:path>
              </a:pathLst>
            </a:custGeom>
            <a:solidFill>
              <a:srgbClr val="FFFF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30" name="Freeform 64"/>
            <p:cNvSpPr>
              <a:spLocks/>
            </p:cNvSpPr>
            <p:nvPr/>
          </p:nvSpPr>
          <p:spPr bwMode="auto">
            <a:xfrm>
              <a:off x="926" y="2814"/>
              <a:ext cx="404" cy="156"/>
            </a:xfrm>
            <a:custGeom>
              <a:avLst/>
              <a:gdLst>
                <a:gd name="T0" fmla="*/ 404 w 404"/>
                <a:gd name="T1" fmla="*/ 156 h 156"/>
                <a:gd name="T2" fmla="*/ 0 w 404"/>
                <a:gd name="T3" fmla="*/ 156 h 156"/>
                <a:gd name="T4" fmla="*/ 0 w 404"/>
                <a:gd name="T5" fmla="*/ 0 h 156"/>
                <a:gd name="T6" fmla="*/ 404 w 404"/>
                <a:gd name="T7" fmla="*/ 0 h 156"/>
                <a:gd name="T8" fmla="*/ 404 w 404"/>
                <a:gd name="T9" fmla="*/ 156 h 156"/>
                <a:gd name="T10" fmla="*/ 404 w 404"/>
                <a:gd name="T11" fmla="*/ 156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"/>
                <a:gd name="T19" fmla="*/ 0 h 156"/>
                <a:gd name="T20" fmla="*/ 404 w 404"/>
                <a:gd name="T21" fmla="*/ 156 h 1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" h="156">
                  <a:moveTo>
                    <a:pt x="404" y="156"/>
                  </a:moveTo>
                  <a:lnTo>
                    <a:pt x="0" y="156"/>
                  </a:lnTo>
                  <a:lnTo>
                    <a:pt x="0" y="0"/>
                  </a:lnTo>
                  <a:lnTo>
                    <a:pt x="404" y="0"/>
                  </a:lnTo>
                  <a:lnTo>
                    <a:pt x="404" y="156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31" name="Freeform 65"/>
            <p:cNvSpPr>
              <a:spLocks/>
            </p:cNvSpPr>
            <p:nvPr/>
          </p:nvSpPr>
          <p:spPr bwMode="auto">
            <a:xfrm>
              <a:off x="926" y="2970"/>
              <a:ext cx="404" cy="156"/>
            </a:xfrm>
            <a:custGeom>
              <a:avLst/>
              <a:gdLst>
                <a:gd name="T0" fmla="*/ 404 w 404"/>
                <a:gd name="T1" fmla="*/ 156 h 156"/>
                <a:gd name="T2" fmla="*/ 0 w 404"/>
                <a:gd name="T3" fmla="*/ 156 h 156"/>
                <a:gd name="T4" fmla="*/ 0 w 404"/>
                <a:gd name="T5" fmla="*/ 0 h 156"/>
                <a:gd name="T6" fmla="*/ 404 w 404"/>
                <a:gd name="T7" fmla="*/ 0 h 156"/>
                <a:gd name="T8" fmla="*/ 404 w 404"/>
                <a:gd name="T9" fmla="*/ 156 h 156"/>
                <a:gd name="T10" fmla="*/ 404 w 404"/>
                <a:gd name="T11" fmla="*/ 156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"/>
                <a:gd name="T19" fmla="*/ 0 h 156"/>
                <a:gd name="T20" fmla="*/ 404 w 404"/>
                <a:gd name="T21" fmla="*/ 156 h 1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" h="156">
                  <a:moveTo>
                    <a:pt x="404" y="156"/>
                  </a:moveTo>
                  <a:lnTo>
                    <a:pt x="0" y="156"/>
                  </a:lnTo>
                  <a:lnTo>
                    <a:pt x="0" y="0"/>
                  </a:lnTo>
                  <a:lnTo>
                    <a:pt x="404" y="0"/>
                  </a:lnTo>
                  <a:lnTo>
                    <a:pt x="404" y="156"/>
                  </a:lnTo>
                  <a:close/>
                </a:path>
              </a:pathLst>
            </a:custGeom>
            <a:solidFill>
              <a:srgbClr val="FFFF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32" name="Freeform 66"/>
            <p:cNvSpPr>
              <a:spLocks/>
            </p:cNvSpPr>
            <p:nvPr/>
          </p:nvSpPr>
          <p:spPr bwMode="auto">
            <a:xfrm>
              <a:off x="926" y="2970"/>
              <a:ext cx="404" cy="156"/>
            </a:xfrm>
            <a:custGeom>
              <a:avLst/>
              <a:gdLst>
                <a:gd name="T0" fmla="*/ 404 w 404"/>
                <a:gd name="T1" fmla="*/ 156 h 156"/>
                <a:gd name="T2" fmla="*/ 0 w 404"/>
                <a:gd name="T3" fmla="*/ 156 h 156"/>
                <a:gd name="T4" fmla="*/ 0 w 404"/>
                <a:gd name="T5" fmla="*/ 0 h 156"/>
                <a:gd name="T6" fmla="*/ 404 w 404"/>
                <a:gd name="T7" fmla="*/ 0 h 156"/>
                <a:gd name="T8" fmla="*/ 404 w 404"/>
                <a:gd name="T9" fmla="*/ 156 h 156"/>
                <a:gd name="T10" fmla="*/ 404 w 404"/>
                <a:gd name="T11" fmla="*/ 156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"/>
                <a:gd name="T19" fmla="*/ 0 h 156"/>
                <a:gd name="T20" fmla="*/ 404 w 404"/>
                <a:gd name="T21" fmla="*/ 156 h 1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" h="156">
                  <a:moveTo>
                    <a:pt x="404" y="156"/>
                  </a:moveTo>
                  <a:lnTo>
                    <a:pt x="0" y="156"/>
                  </a:lnTo>
                  <a:lnTo>
                    <a:pt x="0" y="0"/>
                  </a:lnTo>
                  <a:lnTo>
                    <a:pt x="404" y="0"/>
                  </a:lnTo>
                  <a:lnTo>
                    <a:pt x="404" y="156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33" name="Rectangle 67"/>
            <p:cNvSpPr>
              <a:spLocks noChangeArrowheads="1"/>
            </p:cNvSpPr>
            <p:nvPr/>
          </p:nvSpPr>
          <p:spPr bwMode="auto">
            <a:xfrm>
              <a:off x="930" y="3130"/>
              <a:ext cx="396" cy="146"/>
            </a:xfrm>
            <a:prstGeom prst="rect">
              <a:avLst/>
            </a:prstGeom>
            <a:solidFill>
              <a:srgbClr val="FFFFC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34" name="Rectangle 68"/>
            <p:cNvSpPr>
              <a:spLocks noChangeArrowheads="1"/>
            </p:cNvSpPr>
            <p:nvPr/>
          </p:nvSpPr>
          <p:spPr bwMode="auto">
            <a:xfrm>
              <a:off x="930" y="3130"/>
              <a:ext cx="396" cy="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35" name="Freeform 69"/>
            <p:cNvSpPr>
              <a:spLocks noEditPoints="1"/>
            </p:cNvSpPr>
            <p:nvPr/>
          </p:nvSpPr>
          <p:spPr bwMode="auto">
            <a:xfrm>
              <a:off x="922" y="3122"/>
              <a:ext cx="412" cy="158"/>
            </a:xfrm>
            <a:custGeom>
              <a:avLst/>
              <a:gdLst>
                <a:gd name="T0" fmla="*/ 408 w 412"/>
                <a:gd name="T1" fmla="*/ 158 h 158"/>
                <a:gd name="T2" fmla="*/ 408 w 412"/>
                <a:gd name="T3" fmla="*/ 154 h 158"/>
                <a:gd name="T4" fmla="*/ 4 w 412"/>
                <a:gd name="T5" fmla="*/ 154 h 158"/>
                <a:gd name="T6" fmla="*/ 0 w 412"/>
                <a:gd name="T7" fmla="*/ 154 h 158"/>
                <a:gd name="T8" fmla="*/ 0 w 412"/>
                <a:gd name="T9" fmla="*/ 158 h 158"/>
                <a:gd name="T10" fmla="*/ 0 w 412"/>
                <a:gd name="T11" fmla="*/ 4 h 158"/>
                <a:gd name="T12" fmla="*/ 0 w 412"/>
                <a:gd name="T13" fmla="*/ 0 h 158"/>
                <a:gd name="T14" fmla="*/ 4 w 412"/>
                <a:gd name="T15" fmla="*/ 0 h 158"/>
                <a:gd name="T16" fmla="*/ 408 w 412"/>
                <a:gd name="T17" fmla="*/ 0 h 158"/>
                <a:gd name="T18" fmla="*/ 408 w 412"/>
                <a:gd name="T19" fmla="*/ 4 h 158"/>
                <a:gd name="T20" fmla="*/ 408 w 412"/>
                <a:gd name="T21" fmla="*/ 0 h 158"/>
                <a:gd name="T22" fmla="*/ 412 w 412"/>
                <a:gd name="T23" fmla="*/ 0 h 158"/>
                <a:gd name="T24" fmla="*/ 412 w 412"/>
                <a:gd name="T25" fmla="*/ 4 h 158"/>
                <a:gd name="T26" fmla="*/ 412 w 412"/>
                <a:gd name="T27" fmla="*/ 154 h 158"/>
                <a:gd name="T28" fmla="*/ 408 w 412"/>
                <a:gd name="T29" fmla="*/ 154 h 158"/>
                <a:gd name="T30" fmla="*/ 408 w 412"/>
                <a:gd name="T31" fmla="*/ 158 h 158"/>
                <a:gd name="T32" fmla="*/ 408 w 412"/>
                <a:gd name="T33" fmla="*/ 158 h 158"/>
                <a:gd name="T34" fmla="*/ 404 w 412"/>
                <a:gd name="T35" fmla="*/ 154 h 158"/>
                <a:gd name="T36" fmla="*/ 404 w 412"/>
                <a:gd name="T37" fmla="*/ 8 h 158"/>
                <a:gd name="T38" fmla="*/ 8 w 412"/>
                <a:gd name="T39" fmla="*/ 8 h 158"/>
                <a:gd name="T40" fmla="*/ 8 w 412"/>
                <a:gd name="T41" fmla="*/ 154 h 158"/>
                <a:gd name="T42" fmla="*/ 404 w 412"/>
                <a:gd name="T43" fmla="*/ 154 h 15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12"/>
                <a:gd name="T67" fmla="*/ 0 h 158"/>
                <a:gd name="T68" fmla="*/ 412 w 412"/>
                <a:gd name="T69" fmla="*/ 158 h 15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12" h="158">
                  <a:moveTo>
                    <a:pt x="408" y="158"/>
                  </a:moveTo>
                  <a:lnTo>
                    <a:pt x="408" y="154"/>
                  </a:lnTo>
                  <a:lnTo>
                    <a:pt x="4" y="154"/>
                  </a:lnTo>
                  <a:lnTo>
                    <a:pt x="0" y="154"/>
                  </a:lnTo>
                  <a:lnTo>
                    <a:pt x="0" y="158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08" y="0"/>
                  </a:lnTo>
                  <a:lnTo>
                    <a:pt x="408" y="4"/>
                  </a:lnTo>
                  <a:lnTo>
                    <a:pt x="408" y="0"/>
                  </a:lnTo>
                  <a:lnTo>
                    <a:pt x="412" y="0"/>
                  </a:lnTo>
                  <a:lnTo>
                    <a:pt x="412" y="4"/>
                  </a:lnTo>
                  <a:lnTo>
                    <a:pt x="412" y="154"/>
                  </a:lnTo>
                  <a:lnTo>
                    <a:pt x="408" y="154"/>
                  </a:lnTo>
                  <a:lnTo>
                    <a:pt x="408" y="158"/>
                  </a:lnTo>
                  <a:close/>
                  <a:moveTo>
                    <a:pt x="404" y="154"/>
                  </a:moveTo>
                  <a:lnTo>
                    <a:pt x="404" y="8"/>
                  </a:lnTo>
                  <a:lnTo>
                    <a:pt x="8" y="8"/>
                  </a:lnTo>
                  <a:lnTo>
                    <a:pt x="8" y="154"/>
                  </a:lnTo>
                  <a:lnTo>
                    <a:pt x="404" y="15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36" name="Freeform 70"/>
            <p:cNvSpPr>
              <a:spLocks/>
            </p:cNvSpPr>
            <p:nvPr/>
          </p:nvSpPr>
          <p:spPr bwMode="auto">
            <a:xfrm>
              <a:off x="922" y="3122"/>
              <a:ext cx="412" cy="158"/>
            </a:xfrm>
            <a:custGeom>
              <a:avLst/>
              <a:gdLst>
                <a:gd name="T0" fmla="*/ 408 w 412"/>
                <a:gd name="T1" fmla="*/ 158 h 158"/>
                <a:gd name="T2" fmla="*/ 408 w 412"/>
                <a:gd name="T3" fmla="*/ 154 h 158"/>
                <a:gd name="T4" fmla="*/ 4 w 412"/>
                <a:gd name="T5" fmla="*/ 154 h 158"/>
                <a:gd name="T6" fmla="*/ 0 w 412"/>
                <a:gd name="T7" fmla="*/ 154 h 158"/>
                <a:gd name="T8" fmla="*/ 0 w 412"/>
                <a:gd name="T9" fmla="*/ 158 h 158"/>
                <a:gd name="T10" fmla="*/ 0 w 412"/>
                <a:gd name="T11" fmla="*/ 4 h 158"/>
                <a:gd name="T12" fmla="*/ 0 w 412"/>
                <a:gd name="T13" fmla="*/ 0 h 158"/>
                <a:gd name="T14" fmla="*/ 4 w 412"/>
                <a:gd name="T15" fmla="*/ 0 h 158"/>
                <a:gd name="T16" fmla="*/ 408 w 412"/>
                <a:gd name="T17" fmla="*/ 0 h 158"/>
                <a:gd name="T18" fmla="*/ 408 w 412"/>
                <a:gd name="T19" fmla="*/ 4 h 158"/>
                <a:gd name="T20" fmla="*/ 408 w 412"/>
                <a:gd name="T21" fmla="*/ 0 h 158"/>
                <a:gd name="T22" fmla="*/ 412 w 412"/>
                <a:gd name="T23" fmla="*/ 0 h 158"/>
                <a:gd name="T24" fmla="*/ 412 w 412"/>
                <a:gd name="T25" fmla="*/ 4 h 158"/>
                <a:gd name="T26" fmla="*/ 412 w 412"/>
                <a:gd name="T27" fmla="*/ 154 h 158"/>
                <a:gd name="T28" fmla="*/ 408 w 412"/>
                <a:gd name="T29" fmla="*/ 154 h 158"/>
                <a:gd name="T30" fmla="*/ 408 w 412"/>
                <a:gd name="T31" fmla="*/ 158 h 158"/>
                <a:gd name="T32" fmla="*/ 408 w 412"/>
                <a:gd name="T33" fmla="*/ 158 h 15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12"/>
                <a:gd name="T52" fmla="*/ 0 h 158"/>
                <a:gd name="T53" fmla="*/ 412 w 412"/>
                <a:gd name="T54" fmla="*/ 158 h 15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12" h="158">
                  <a:moveTo>
                    <a:pt x="408" y="158"/>
                  </a:moveTo>
                  <a:lnTo>
                    <a:pt x="408" y="154"/>
                  </a:lnTo>
                  <a:lnTo>
                    <a:pt x="4" y="154"/>
                  </a:lnTo>
                  <a:lnTo>
                    <a:pt x="0" y="154"/>
                  </a:lnTo>
                  <a:lnTo>
                    <a:pt x="0" y="158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08" y="0"/>
                  </a:lnTo>
                  <a:lnTo>
                    <a:pt x="408" y="4"/>
                  </a:lnTo>
                  <a:lnTo>
                    <a:pt x="408" y="0"/>
                  </a:lnTo>
                  <a:lnTo>
                    <a:pt x="412" y="0"/>
                  </a:lnTo>
                  <a:lnTo>
                    <a:pt x="412" y="4"/>
                  </a:lnTo>
                  <a:lnTo>
                    <a:pt x="412" y="154"/>
                  </a:lnTo>
                  <a:lnTo>
                    <a:pt x="408" y="154"/>
                  </a:lnTo>
                  <a:lnTo>
                    <a:pt x="408" y="158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37" name="Rectangle 71"/>
            <p:cNvSpPr>
              <a:spLocks noChangeArrowheads="1"/>
            </p:cNvSpPr>
            <p:nvPr/>
          </p:nvSpPr>
          <p:spPr bwMode="auto">
            <a:xfrm>
              <a:off x="930" y="3130"/>
              <a:ext cx="396" cy="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38" name="Rectangle 72"/>
            <p:cNvSpPr>
              <a:spLocks noChangeArrowheads="1"/>
            </p:cNvSpPr>
            <p:nvPr/>
          </p:nvSpPr>
          <p:spPr bwMode="auto">
            <a:xfrm>
              <a:off x="932" y="3284"/>
              <a:ext cx="394" cy="148"/>
            </a:xfrm>
            <a:prstGeom prst="rect">
              <a:avLst/>
            </a:prstGeom>
            <a:solidFill>
              <a:srgbClr val="FFFFE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39" name="Rectangle 73"/>
            <p:cNvSpPr>
              <a:spLocks noChangeArrowheads="1"/>
            </p:cNvSpPr>
            <p:nvPr/>
          </p:nvSpPr>
          <p:spPr bwMode="auto">
            <a:xfrm>
              <a:off x="932" y="3284"/>
              <a:ext cx="394" cy="1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40" name="Rectangle 74"/>
            <p:cNvSpPr>
              <a:spLocks noChangeArrowheads="1"/>
            </p:cNvSpPr>
            <p:nvPr/>
          </p:nvSpPr>
          <p:spPr bwMode="auto">
            <a:xfrm>
              <a:off x="930" y="3284"/>
              <a:ext cx="2" cy="148"/>
            </a:xfrm>
            <a:prstGeom prst="rect">
              <a:avLst/>
            </a:prstGeom>
            <a:solidFill>
              <a:srgbClr val="BFBFA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41" name="Rectangle 75"/>
            <p:cNvSpPr>
              <a:spLocks noChangeArrowheads="1"/>
            </p:cNvSpPr>
            <p:nvPr/>
          </p:nvSpPr>
          <p:spPr bwMode="auto">
            <a:xfrm>
              <a:off x="930" y="3284"/>
              <a:ext cx="2" cy="1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42" name="Freeform 76"/>
            <p:cNvSpPr>
              <a:spLocks noEditPoints="1"/>
            </p:cNvSpPr>
            <p:nvPr/>
          </p:nvSpPr>
          <p:spPr bwMode="auto">
            <a:xfrm>
              <a:off x="928" y="3276"/>
              <a:ext cx="406" cy="164"/>
            </a:xfrm>
            <a:custGeom>
              <a:avLst/>
              <a:gdLst>
                <a:gd name="T0" fmla="*/ 402 w 406"/>
                <a:gd name="T1" fmla="*/ 164 h 164"/>
                <a:gd name="T2" fmla="*/ 402 w 406"/>
                <a:gd name="T3" fmla="*/ 160 h 164"/>
                <a:gd name="T4" fmla="*/ 406 w 406"/>
                <a:gd name="T5" fmla="*/ 160 h 164"/>
                <a:gd name="T6" fmla="*/ 406 w 406"/>
                <a:gd name="T7" fmla="*/ 164 h 164"/>
                <a:gd name="T8" fmla="*/ 402 w 406"/>
                <a:gd name="T9" fmla="*/ 164 h 164"/>
                <a:gd name="T10" fmla="*/ 4 w 406"/>
                <a:gd name="T11" fmla="*/ 164 h 164"/>
                <a:gd name="T12" fmla="*/ 4 w 406"/>
                <a:gd name="T13" fmla="*/ 160 h 164"/>
                <a:gd name="T14" fmla="*/ 0 w 406"/>
                <a:gd name="T15" fmla="*/ 160 h 164"/>
                <a:gd name="T16" fmla="*/ 0 w 406"/>
                <a:gd name="T17" fmla="*/ 164 h 164"/>
                <a:gd name="T18" fmla="*/ 0 w 406"/>
                <a:gd name="T19" fmla="*/ 160 h 164"/>
                <a:gd name="T20" fmla="*/ 4 w 406"/>
                <a:gd name="T21" fmla="*/ 160 h 164"/>
                <a:gd name="T22" fmla="*/ 4 w 406"/>
                <a:gd name="T23" fmla="*/ 156 h 164"/>
                <a:gd name="T24" fmla="*/ 398 w 406"/>
                <a:gd name="T25" fmla="*/ 156 h 164"/>
                <a:gd name="T26" fmla="*/ 398 w 406"/>
                <a:gd name="T27" fmla="*/ 8 h 164"/>
                <a:gd name="T28" fmla="*/ 4 w 406"/>
                <a:gd name="T29" fmla="*/ 8 h 164"/>
                <a:gd name="T30" fmla="*/ 402 w 406"/>
                <a:gd name="T31" fmla="*/ 8 h 164"/>
                <a:gd name="T32" fmla="*/ 402 w 406"/>
                <a:gd name="T33" fmla="*/ 4 h 164"/>
                <a:gd name="T34" fmla="*/ 402 w 406"/>
                <a:gd name="T35" fmla="*/ 8 h 164"/>
                <a:gd name="T36" fmla="*/ 406 w 406"/>
                <a:gd name="T37" fmla="*/ 8 h 164"/>
                <a:gd name="T38" fmla="*/ 406 w 406"/>
                <a:gd name="T39" fmla="*/ 4 h 164"/>
                <a:gd name="T40" fmla="*/ 402 w 406"/>
                <a:gd name="T41" fmla="*/ 4 h 164"/>
                <a:gd name="T42" fmla="*/ 406 w 406"/>
                <a:gd name="T43" fmla="*/ 4 h 164"/>
                <a:gd name="T44" fmla="*/ 406 w 406"/>
                <a:gd name="T45" fmla="*/ 0 h 164"/>
                <a:gd name="T46" fmla="*/ 406 w 406"/>
                <a:gd name="T47" fmla="*/ 0 h 164"/>
                <a:gd name="T48" fmla="*/ 406 w 406"/>
                <a:gd name="T49" fmla="*/ 4 h 164"/>
                <a:gd name="T50" fmla="*/ 406 w 406"/>
                <a:gd name="T51" fmla="*/ 160 h 164"/>
                <a:gd name="T52" fmla="*/ 402 w 406"/>
                <a:gd name="T53" fmla="*/ 160 h 164"/>
                <a:gd name="T54" fmla="*/ 402 w 406"/>
                <a:gd name="T55" fmla="*/ 164 h 164"/>
                <a:gd name="T56" fmla="*/ 4 w 406"/>
                <a:gd name="T57" fmla="*/ 164 h 16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06"/>
                <a:gd name="T88" fmla="*/ 0 h 164"/>
                <a:gd name="T89" fmla="*/ 406 w 406"/>
                <a:gd name="T90" fmla="*/ 164 h 16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06" h="164">
                  <a:moveTo>
                    <a:pt x="402" y="164"/>
                  </a:moveTo>
                  <a:lnTo>
                    <a:pt x="402" y="160"/>
                  </a:lnTo>
                  <a:lnTo>
                    <a:pt x="406" y="160"/>
                  </a:lnTo>
                  <a:lnTo>
                    <a:pt x="406" y="164"/>
                  </a:lnTo>
                  <a:lnTo>
                    <a:pt x="402" y="164"/>
                  </a:lnTo>
                  <a:close/>
                  <a:moveTo>
                    <a:pt x="4" y="164"/>
                  </a:moveTo>
                  <a:lnTo>
                    <a:pt x="4" y="160"/>
                  </a:lnTo>
                  <a:lnTo>
                    <a:pt x="0" y="160"/>
                  </a:lnTo>
                  <a:lnTo>
                    <a:pt x="0" y="164"/>
                  </a:lnTo>
                  <a:lnTo>
                    <a:pt x="0" y="160"/>
                  </a:lnTo>
                  <a:lnTo>
                    <a:pt x="4" y="160"/>
                  </a:lnTo>
                  <a:lnTo>
                    <a:pt x="4" y="156"/>
                  </a:lnTo>
                  <a:lnTo>
                    <a:pt x="398" y="156"/>
                  </a:lnTo>
                  <a:lnTo>
                    <a:pt x="398" y="8"/>
                  </a:lnTo>
                  <a:lnTo>
                    <a:pt x="4" y="8"/>
                  </a:lnTo>
                  <a:lnTo>
                    <a:pt x="402" y="8"/>
                  </a:lnTo>
                  <a:lnTo>
                    <a:pt x="402" y="4"/>
                  </a:lnTo>
                  <a:lnTo>
                    <a:pt x="402" y="8"/>
                  </a:lnTo>
                  <a:lnTo>
                    <a:pt x="406" y="8"/>
                  </a:lnTo>
                  <a:lnTo>
                    <a:pt x="406" y="4"/>
                  </a:lnTo>
                  <a:lnTo>
                    <a:pt x="402" y="4"/>
                  </a:lnTo>
                  <a:lnTo>
                    <a:pt x="406" y="4"/>
                  </a:lnTo>
                  <a:lnTo>
                    <a:pt x="406" y="0"/>
                  </a:lnTo>
                  <a:lnTo>
                    <a:pt x="406" y="4"/>
                  </a:lnTo>
                  <a:lnTo>
                    <a:pt x="406" y="160"/>
                  </a:lnTo>
                  <a:lnTo>
                    <a:pt x="402" y="160"/>
                  </a:lnTo>
                  <a:lnTo>
                    <a:pt x="402" y="164"/>
                  </a:lnTo>
                  <a:lnTo>
                    <a:pt x="4" y="164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43" name="Rectangle 77"/>
            <p:cNvSpPr>
              <a:spLocks noChangeArrowheads="1"/>
            </p:cNvSpPr>
            <p:nvPr/>
          </p:nvSpPr>
          <p:spPr bwMode="auto">
            <a:xfrm>
              <a:off x="1330" y="3436"/>
              <a:ext cx="4" cy="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44" name="Freeform 78"/>
            <p:cNvSpPr>
              <a:spLocks/>
            </p:cNvSpPr>
            <p:nvPr/>
          </p:nvSpPr>
          <p:spPr bwMode="auto">
            <a:xfrm>
              <a:off x="928" y="3276"/>
              <a:ext cx="406" cy="164"/>
            </a:xfrm>
            <a:custGeom>
              <a:avLst/>
              <a:gdLst>
                <a:gd name="T0" fmla="*/ 4 w 406"/>
                <a:gd name="T1" fmla="*/ 164 h 164"/>
                <a:gd name="T2" fmla="*/ 4 w 406"/>
                <a:gd name="T3" fmla="*/ 160 h 164"/>
                <a:gd name="T4" fmla="*/ 0 w 406"/>
                <a:gd name="T5" fmla="*/ 160 h 164"/>
                <a:gd name="T6" fmla="*/ 0 w 406"/>
                <a:gd name="T7" fmla="*/ 164 h 164"/>
                <a:gd name="T8" fmla="*/ 0 w 406"/>
                <a:gd name="T9" fmla="*/ 160 h 164"/>
                <a:gd name="T10" fmla="*/ 4 w 406"/>
                <a:gd name="T11" fmla="*/ 160 h 164"/>
                <a:gd name="T12" fmla="*/ 4 w 406"/>
                <a:gd name="T13" fmla="*/ 156 h 164"/>
                <a:gd name="T14" fmla="*/ 398 w 406"/>
                <a:gd name="T15" fmla="*/ 156 h 164"/>
                <a:gd name="T16" fmla="*/ 398 w 406"/>
                <a:gd name="T17" fmla="*/ 8 h 164"/>
                <a:gd name="T18" fmla="*/ 4 w 406"/>
                <a:gd name="T19" fmla="*/ 8 h 164"/>
                <a:gd name="T20" fmla="*/ 402 w 406"/>
                <a:gd name="T21" fmla="*/ 8 h 164"/>
                <a:gd name="T22" fmla="*/ 402 w 406"/>
                <a:gd name="T23" fmla="*/ 4 h 164"/>
                <a:gd name="T24" fmla="*/ 402 w 406"/>
                <a:gd name="T25" fmla="*/ 8 h 164"/>
                <a:gd name="T26" fmla="*/ 406 w 406"/>
                <a:gd name="T27" fmla="*/ 8 h 164"/>
                <a:gd name="T28" fmla="*/ 406 w 406"/>
                <a:gd name="T29" fmla="*/ 4 h 164"/>
                <a:gd name="T30" fmla="*/ 402 w 406"/>
                <a:gd name="T31" fmla="*/ 4 h 164"/>
                <a:gd name="T32" fmla="*/ 406 w 406"/>
                <a:gd name="T33" fmla="*/ 4 h 164"/>
                <a:gd name="T34" fmla="*/ 406 w 406"/>
                <a:gd name="T35" fmla="*/ 0 h 164"/>
                <a:gd name="T36" fmla="*/ 406 w 406"/>
                <a:gd name="T37" fmla="*/ 0 h 164"/>
                <a:gd name="T38" fmla="*/ 406 w 406"/>
                <a:gd name="T39" fmla="*/ 4 h 164"/>
                <a:gd name="T40" fmla="*/ 406 w 406"/>
                <a:gd name="T41" fmla="*/ 160 h 164"/>
                <a:gd name="T42" fmla="*/ 402 w 406"/>
                <a:gd name="T43" fmla="*/ 160 h 164"/>
                <a:gd name="T44" fmla="*/ 402 w 406"/>
                <a:gd name="T45" fmla="*/ 164 h 164"/>
                <a:gd name="T46" fmla="*/ 4 w 406"/>
                <a:gd name="T47" fmla="*/ 164 h 164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06"/>
                <a:gd name="T73" fmla="*/ 0 h 164"/>
                <a:gd name="T74" fmla="*/ 406 w 406"/>
                <a:gd name="T75" fmla="*/ 164 h 164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06" h="164">
                  <a:moveTo>
                    <a:pt x="4" y="164"/>
                  </a:moveTo>
                  <a:lnTo>
                    <a:pt x="4" y="160"/>
                  </a:lnTo>
                  <a:lnTo>
                    <a:pt x="0" y="160"/>
                  </a:lnTo>
                  <a:lnTo>
                    <a:pt x="0" y="164"/>
                  </a:lnTo>
                  <a:lnTo>
                    <a:pt x="0" y="160"/>
                  </a:lnTo>
                  <a:lnTo>
                    <a:pt x="4" y="160"/>
                  </a:lnTo>
                  <a:lnTo>
                    <a:pt x="4" y="156"/>
                  </a:lnTo>
                  <a:lnTo>
                    <a:pt x="398" y="156"/>
                  </a:lnTo>
                  <a:lnTo>
                    <a:pt x="398" y="8"/>
                  </a:lnTo>
                  <a:lnTo>
                    <a:pt x="4" y="8"/>
                  </a:lnTo>
                  <a:lnTo>
                    <a:pt x="402" y="8"/>
                  </a:lnTo>
                  <a:lnTo>
                    <a:pt x="402" y="4"/>
                  </a:lnTo>
                  <a:lnTo>
                    <a:pt x="402" y="8"/>
                  </a:lnTo>
                  <a:lnTo>
                    <a:pt x="406" y="8"/>
                  </a:lnTo>
                  <a:lnTo>
                    <a:pt x="406" y="4"/>
                  </a:lnTo>
                  <a:lnTo>
                    <a:pt x="402" y="4"/>
                  </a:lnTo>
                  <a:lnTo>
                    <a:pt x="406" y="4"/>
                  </a:lnTo>
                  <a:lnTo>
                    <a:pt x="406" y="0"/>
                  </a:lnTo>
                  <a:lnTo>
                    <a:pt x="406" y="4"/>
                  </a:lnTo>
                  <a:lnTo>
                    <a:pt x="406" y="160"/>
                  </a:lnTo>
                  <a:lnTo>
                    <a:pt x="402" y="160"/>
                  </a:lnTo>
                  <a:lnTo>
                    <a:pt x="402" y="164"/>
                  </a:lnTo>
                  <a:lnTo>
                    <a:pt x="4" y="164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45" name="Rectangle 79"/>
            <p:cNvSpPr>
              <a:spLocks noChangeArrowheads="1"/>
            </p:cNvSpPr>
            <p:nvPr/>
          </p:nvSpPr>
          <p:spPr bwMode="auto">
            <a:xfrm>
              <a:off x="922" y="3284"/>
              <a:ext cx="2" cy="148"/>
            </a:xfrm>
            <a:prstGeom prst="rect">
              <a:avLst/>
            </a:prstGeom>
            <a:solidFill>
              <a:srgbClr val="7F7F7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46" name="Rectangle 80"/>
            <p:cNvSpPr>
              <a:spLocks noChangeArrowheads="1"/>
            </p:cNvSpPr>
            <p:nvPr/>
          </p:nvSpPr>
          <p:spPr bwMode="auto">
            <a:xfrm>
              <a:off x="922" y="3284"/>
              <a:ext cx="2" cy="1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47" name="Freeform 81"/>
            <p:cNvSpPr>
              <a:spLocks noEditPoints="1"/>
            </p:cNvSpPr>
            <p:nvPr/>
          </p:nvSpPr>
          <p:spPr bwMode="auto">
            <a:xfrm>
              <a:off x="922" y="3284"/>
              <a:ext cx="10" cy="156"/>
            </a:xfrm>
            <a:custGeom>
              <a:avLst/>
              <a:gdLst>
                <a:gd name="T0" fmla="*/ 6 w 10"/>
                <a:gd name="T1" fmla="*/ 156 h 156"/>
                <a:gd name="T2" fmla="*/ 6 w 10"/>
                <a:gd name="T3" fmla="*/ 152 h 156"/>
                <a:gd name="T4" fmla="*/ 10 w 10"/>
                <a:gd name="T5" fmla="*/ 152 h 156"/>
                <a:gd name="T6" fmla="*/ 10 w 10"/>
                <a:gd name="T7" fmla="*/ 156 h 156"/>
                <a:gd name="T8" fmla="*/ 6 w 10"/>
                <a:gd name="T9" fmla="*/ 156 h 156"/>
                <a:gd name="T10" fmla="*/ 4 w 10"/>
                <a:gd name="T11" fmla="*/ 156 h 156"/>
                <a:gd name="T12" fmla="*/ 0 w 10"/>
                <a:gd name="T13" fmla="*/ 156 h 156"/>
                <a:gd name="T14" fmla="*/ 0 w 10"/>
                <a:gd name="T15" fmla="*/ 152 h 156"/>
                <a:gd name="T16" fmla="*/ 4 w 10"/>
                <a:gd name="T17" fmla="*/ 152 h 156"/>
                <a:gd name="T18" fmla="*/ 0 w 10"/>
                <a:gd name="T19" fmla="*/ 152 h 156"/>
                <a:gd name="T20" fmla="*/ 0 w 10"/>
                <a:gd name="T21" fmla="*/ 148 h 156"/>
                <a:gd name="T22" fmla="*/ 2 w 10"/>
                <a:gd name="T23" fmla="*/ 148 h 156"/>
                <a:gd name="T24" fmla="*/ 2 w 10"/>
                <a:gd name="T25" fmla="*/ 0 h 156"/>
                <a:gd name="T26" fmla="*/ 4 w 10"/>
                <a:gd name="T27" fmla="*/ 0 h 156"/>
                <a:gd name="T28" fmla="*/ 10 w 10"/>
                <a:gd name="T29" fmla="*/ 0 h 156"/>
                <a:gd name="T30" fmla="*/ 8 w 10"/>
                <a:gd name="T31" fmla="*/ 0 h 156"/>
                <a:gd name="T32" fmla="*/ 8 w 10"/>
                <a:gd name="T33" fmla="*/ 148 h 156"/>
                <a:gd name="T34" fmla="*/ 10 w 10"/>
                <a:gd name="T35" fmla="*/ 148 h 156"/>
                <a:gd name="T36" fmla="*/ 10 w 10"/>
                <a:gd name="T37" fmla="*/ 152 h 156"/>
                <a:gd name="T38" fmla="*/ 6 w 10"/>
                <a:gd name="T39" fmla="*/ 152 h 156"/>
                <a:gd name="T40" fmla="*/ 6 w 10"/>
                <a:gd name="T41" fmla="*/ 156 h 156"/>
                <a:gd name="T42" fmla="*/ 4 w 10"/>
                <a:gd name="T43" fmla="*/ 156 h 15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0"/>
                <a:gd name="T67" fmla="*/ 0 h 156"/>
                <a:gd name="T68" fmla="*/ 10 w 10"/>
                <a:gd name="T69" fmla="*/ 156 h 15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0" h="156">
                  <a:moveTo>
                    <a:pt x="6" y="156"/>
                  </a:moveTo>
                  <a:lnTo>
                    <a:pt x="6" y="152"/>
                  </a:lnTo>
                  <a:lnTo>
                    <a:pt x="10" y="152"/>
                  </a:lnTo>
                  <a:lnTo>
                    <a:pt x="10" y="156"/>
                  </a:lnTo>
                  <a:lnTo>
                    <a:pt x="6" y="156"/>
                  </a:lnTo>
                  <a:close/>
                  <a:moveTo>
                    <a:pt x="4" y="156"/>
                  </a:moveTo>
                  <a:lnTo>
                    <a:pt x="0" y="156"/>
                  </a:lnTo>
                  <a:lnTo>
                    <a:pt x="0" y="152"/>
                  </a:lnTo>
                  <a:lnTo>
                    <a:pt x="4" y="152"/>
                  </a:lnTo>
                  <a:lnTo>
                    <a:pt x="0" y="152"/>
                  </a:lnTo>
                  <a:lnTo>
                    <a:pt x="0" y="148"/>
                  </a:lnTo>
                  <a:lnTo>
                    <a:pt x="2" y="148"/>
                  </a:lnTo>
                  <a:lnTo>
                    <a:pt x="2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8" y="148"/>
                  </a:lnTo>
                  <a:lnTo>
                    <a:pt x="10" y="148"/>
                  </a:lnTo>
                  <a:lnTo>
                    <a:pt x="10" y="152"/>
                  </a:lnTo>
                  <a:lnTo>
                    <a:pt x="6" y="152"/>
                  </a:lnTo>
                  <a:lnTo>
                    <a:pt x="6" y="156"/>
                  </a:lnTo>
                  <a:lnTo>
                    <a:pt x="4" y="156"/>
                  </a:lnTo>
                  <a:close/>
                </a:path>
              </a:pathLst>
            </a:custGeom>
            <a:solidFill>
              <a:srgbClr val="3F3F3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48" name="Rectangle 82"/>
            <p:cNvSpPr>
              <a:spLocks noChangeArrowheads="1"/>
            </p:cNvSpPr>
            <p:nvPr/>
          </p:nvSpPr>
          <p:spPr bwMode="auto">
            <a:xfrm>
              <a:off x="928" y="3436"/>
              <a:ext cx="4" cy="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49" name="Freeform 83"/>
            <p:cNvSpPr>
              <a:spLocks/>
            </p:cNvSpPr>
            <p:nvPr/>
          </p:nvSpPr>
          <p:spPr bwMode="auto">
            <a:xfrm>
              <a:off x="922" y="3284"/>
              <a:ext cx="10" cy="156"/>
            </a:xfrm>
            <a:custGeom>
              <a:avLst/>
              <a:gdLst>
                <a:gd name="T0" fmla="*/ 4 w 10"/>
                <a:gd name="T1" fmla="*/ 156 h 156"/>
                <a:gd name="T2" fmla="*/ 0 w 10"/>
                <a:gd name="T3" fmla="*/ 156 h 156"/>
                <a:gd name="T4" fmla="*/ 0 w 10"/>
                <a:gd name="T5" fmla="*/ 152 h 156"/>
                <a:gd name="T6" fmla="*/ 4 w 10"/>
                <a:gd name="T7" fmla="*/ 152 h 156"/>
                <a:gd name="T8" fmla="*/ 0 w 10"/>
                <a:gd name="T9" fmla="*/ 152 h 156"/>
                <a:gd name="T10" fmla="*/ 0 w 10"/>
                <a:gd name="T11" fmla="*/ 148 h 156"/>
                <a:gd name="T12" fmla="*/ 2 w 10"/>
                <a:gd name="T13" fmla="*/ 148 h 156"/>
                <a:gd name="T14" fmla="*/ 2 w 10"/>
                <a:gd name="T15" fmla="*/ 0 h 156"/>
                <a:gd name="T16" fmla="*/ 4 w 10"/>
                <a:gd name="T17" fmla="*/ 0 h 156"/>
                <a:gd name="T18" fmla="*/ 10 w 10"/>
                <a:gd name="T19" fmla="*/ 0 h 156"/>
                <a:gd name="T20" fmla="*/ 8 w 10"/>
                <a:gd name="T21" fmla="*/ 0 h 156"/>
                <a:gd name="T22" fmla="*/ 8 w 10"/>
                <a:gd name="T23" fmla="*/ 148 h 156"/>
                <a:gd name="T24" fmla="*/ 10 w 10"/>
                <a:gd name="T25" fmla="*/ 148 h 156"/>
                <a:gd name="T26" fmla="*/ 10 w 10"/>
                <a:gd name="T27" fmla="*/ 152 h 156"/>
                <a:gd name="T28" fmla="*/ 6 w 10"/>
                <a:gd name="T29" fmla="*/ 152 h 156"/>
                <a:gd name="T30" fmla="*/ 6 w 10"/>
                <a:gd name="T31" fmla="*/ 156 h 156"/>
                <a:gd name="T32" fmla="*/ 4 w 10"/>
                <a:gd name="T33" fmla="*/ 156 h 15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0"/>
                <a:gd name="T52" fmla="*/ 0 h 156"/>
                <a:gd name="T53" fmla="*/ 10 w 10"/>
                <a:gd name="T54" fmla="*/ 156 h 15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0" h="156">
                  <a:moveTo>
                    <a:pt x="4" y="156"/>
                  </a:moveTo>
                  <a:lnTo>
                    <a:pt x="0" y="156"/>
                  </a:lnTo>
                  <a:lnTo>
                    <a:pt x="0" y="152"/>
                  </a:lnTo>
                  <a:lnTo>
                    <a:pt x="4" y="152"/>
                  </a:lnTo>
                  <a:lnTo>
                    <a:pt x="0" y="152"/>
                  </a:lnTo>
                  <a:lnTo>
                    <a:pt x="0" y="148"/>
                  </a:lnTo>
                  <a:lnTo>
                    <a:pt x="2" y="148"/>
                  </a:lnTo>
                  <a:lnTo>
                    <a:pt x="2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8" y="148"/>
                  </a:lnTo>
                  <a:lnTo>
                    <a:pt x="10" y="148"/>
                  </a:lnTo>
                  <a:lnTo>
                    <a:pt x="10" y="152"/>
                  </a:lnTo>
                  <a:lnTo>
                    <a:pt x="6" y="152"/>
                  </a:lnTo>
                  <a:lnTo>
                    <a:pt x="6" y="156"/>
                  </a:lnTo>
                  <a:lnTo>
                    <a:pt x="4" y="156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50" name="Freeform 84"/>
            <p:cNvSpPr>
              <a:spLocks noEditPoints="1"/>
            </p:cNvSpPr>
            <p:nvPr/>
          </p:nvSpPr>
          <p:spPr bwMode="auto">
            <a:xfrm>
              <a:off x="922" y="3276"/>
              <a:ext cx="412" cy="8"/>
            </a:xfrm>
            <a:custGeom>
              <a:avLst/>
              <a:gdLst>
                <a:gd name="T0" fmla="*/ 408 w 412"/>
                <a:gd name="T1" fmla="*/ 8 h 8"/>
                <a:gd name="T2" fmla="*/ 408 w 412"/>
                <a:gd name="T3" fmla="*/ 4 h 8"/>
                <a:gd name="T4" fmla="*/ 412 w 412"/>
                <a:gd name="T5" fmla="*/ 4 h 8"/>
                <a:gd name="T6" fmla="*/ 412 w 412"/>
                <a:gd name="T7" fmla="*/ 8 h 8"/>
                <a:gd name="T8" fmla="*/ 408 w 412"/>
                <a:gd name="T9" fmla="*/ 8 h 8"/>
                <a:gd name="T10" fmla="*/ 4 w 412"/>
                <a:gd name="T11" fmla="*/ 8 h 8"/>
                <a:gd name="T12" fmla="*/ 0 w 412"/>
                <a:gd name="T13" fmla="*/ 8 h 8"/>
                <a:gd name="T14" fmla="*/ 0 w 412"/>
                <a:gd name="T15" fmla="*/ 4 h 8"/>
                <a:gd name="T16" fmla="*/ 4 w 412"/>
                <a:gd name="T17" fmla="*/ 4 h 8"/>
                <a:gd name="T18" fmla="*/ 0 w 412"/>
                <a:gd name="T19" fmla="*/ 4 h 8"/>
                <a:gd name="T20" fmla="*/ 0 w 412"/>
                <a:gd name="T21" fmla="*/ 0 h 8"/>
                <a:gd name="T22" fmla="*/ 4 w 412"/>
                <a:gd name="T23" fmla="*/ 0 h 8"/>
                <a:gd name="T24" fmla="*/ 408 w 412"/>
                <a:gd name="T25" fmla="*/ 0 h 8"/>
                <a:gd name="T26" fmla="*/ 408 w 412"/>
                <a:gd name="T27" fmla="*/ 4 h 8"/>
                <a:gd name="T28" fmla="*/ 408 w 412"/>
                <a:gd name="T29" fmla="*/ 8 h 8"/>
                <a:gd name="T30" fmla="*/ 4 w 412"/>
                <a:gd name="T31" fmla="*/ 8 h 8"/>
                <a:gd name="T32" fmla="*/ 408 w 412"/>
                <a:gd name="T33" fmla="*/ 4 h 8"/>
                <a:gd name="T34" fmla="*/ 408 w 412"/>
                <a:gd name="T35" fmla="*/ 0 h 8"/>
                <a:gd name="T36" fmla="*/ 412 w 412"/>
                <a:gd name="T37" fmla="*/ 0 h 8"/>
                <a:gd name="T38" fmla="*/ 412 w 412"/>
                <a:gd name="T39" fmla="*/ 4 h 8"/>
                <a:gd name="T40" fmla="*/ 408 w 412"/>
                <a:gd name="T41" fmla="*/ 4 h 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12"/>
                <a:gd name="T64" fmla="*/ 0 h 8"/>
                <a:gd name="T65" fmla="*/ 412 w 412"/>
                <a:gd name="T66" fmla="*/ 8 h 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12" h="8">
                  <a:moveTo>
                    <a:pt x="408" y="8"/>
                  </a:moveTo>
                  <a:lnTo>
                    <a:pt x="408" y="4"/>
                  </a:lnTo>
                  <a:lnTo>
                    <a:pt x="412" y="4"/>
                  </a:lnTo>
                  <a:lnTo>
                    <a:pt x="412" y="8"/>
                  </a:lnTo>
                  <a:lnTo>
                    <a:pt x="408" y="8"/>
                  </a:lnTo>
                  <a:close/>
                  <a:moveTo>
                    <a:pt x="4" y="8"/>
                  </a:moveTo>
                  <a:lnTo>
                    <a:pt x="0" y="8"/>
                  </a:lnTo>
                  <a:lnTo>
                    <a:pt x="0" y="4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08" y="0"/>
                  </a:lnTo>
                  <a:lnTo>
                    <a:pt x="408" y="4"/>
                  </a:lnTo>
                  <a:lnTo>
                    <a:pt x="408" y="8"/>
                  </a:lnTo>
                  <a:lnTo>
                    <a:pt x="4" y="8"/>
                  </a:lnTo>
                  <a:close/>
                  <a:moveTo>
                    <a:pt x="408" y="4"/>
                  </a:moveTo>
                  <a:lnTo>
                    <a:pt x="408" y="0"/>
                  </a:lnTo>
                  <a:lnTo>
                    <a:pt x="412" y="0"/>
                  </a:lnTo>
                  <a:lnTo>
                    <a:pt x="412" y="4"/>
                  </a:lnTo>
                  <a:lnTo>
                    <a:pt x="408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51" name="Rectangle 85"/>
            <p:cNvSpPr>
              <a:spLocks noChangeArrowheads="1"/>
            </p:cNvSpPr>
            <p:nvPr/>
          </p:nvSpPr>
          <p:spPr bwMode="auto">
            <a:xfrm>
              <a:off x="1330" y="3280"/>
              <a:ext cx="4" cy="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52" name="Freeform 86"/>
            <p:cNvSpPr>
              <a:spLocks/>
            </p:cNvSpPr>
            <p:nvPr/>
          </p:nvSpPr>
          <p:spPr bwMode="auto">
            <a:xfrm>
              <a:off x="922" y="3276"/>
              <a:ext cx="408" cy="8"/>
            </a:xfrm>
            <a:custGeom>
              <a:avLst/>
              <a:gdLst>
                <a:gd name="T0" fmla="*/ 4 w 408"/>
                <a:gd name="T1" fmla="*/ 8 h 8"/>
                <a:gd name="T2" fmla="*/ 0 w 408"/>
                <a:gd name="T3" fmla="*/ 8 h 8"/>
                <a:gd name="T4" fmla="*/ 0 w 408"/>
                <a:gd name="T5" fmla="*/ 4 h 8"/>
                <a:gd name="T6" fmla="*/ 4 w 408"/>
                <a:gd name="T7" fmla="*/ 4 h 8"/>
                <a:gd name="T8" fmla="*/ 0 w 408"/>
                <a:gd name="T9" fmla="*/ 4 h 8"/>
                <a:gd name="T10" fmla="*/ 0 w 408"/>
                <a:gd name="T11" fmla="*/ 0 h 8"/>
                <a:gd name="T12" fmla="*/ 4 w 408"/>
                <a:gd name="T13" fmla="*/ 0 h 8"/>
                <a:gd name="T14" fmla="*/ 408 w 408"/>
                <a:gd name="T15" fmla="*/ 0 h 8"/>
                <a:gd name="T16" fmla="*/ 408 w 408"/>
                <a:gd name="T17" fmla="*/ 4 h 8"/>
                <a:gd name="T18" fmla="*/ 408 w 408"/>
                <a:gd name="T19" fmla="*/ 8 h 8"/>
                <a:gd name="T20" fmla="*/ 4 w 408"/>
                <a:gd name="T21" fmla="*/ 8 h 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08"/>
                <a:gd name="T34" fmla="*/ 0 h 8"/>
                <a:gd name="T35" fmla="*/ 408 w 408"/>
                <a:gd name="T36" fmla="*/ 8 h 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08" h="8">
                  <a:moveTo>
                    <a:pt x="4" y="8"/>
                  </a:moveTo>
                  <a:lnTo>
                    <a:pt x="0" y="8"/>
                  </a:lnTo>
                  <a:lnTo>
                    <a:pt x="0" y="4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08" y="0"/>
                  </a:lnTo>
                  <a:lnTo>
                    <a:pt x="408" y="4"/>
                  </a:lnTo>
                  <a:lnTo>
                    <a:pt x="408" y="8"/>
                  </a:lnTo>
                  <a:lnTo>
                    <a:pt x="4" y="8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53" name="Rectangle 87"/>
            <p:cNvSpPr>
              <a:spLocks noChangeArrowheads="1"/>
            </p:cNvSpPr>
            <p:nvPr/>
          </p:nvSpPr>
          <p:spPr bwMode="auto">
            <a:xfrm>
              <a:off x="1330" y="3276"/>
              <a:ext cx="4" cy="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54" name="Freeform 88"/>
            <p:cNvSpPr>
              <a:spLocks noEditPoints="1"/>
            </p:cNvSpPr>
            <p:nvPr/>
          </p:nvSpPr>
          <p:spPr bwMode="auto">
            <a:xfrm>
              <a:off x="982" y="2522"/>
              <a:ext cx="256" cy="104"/>
            </a:xfrm>
            <a:custGeom>
              <a:avLst/>
              <a:gdLst>
                <a:gd name="T0" fmla="*/ 14 w 256"/>
                <a:gd name="T1" fmla="*/ 98 h 104"/>
                <a:gd name="T2" fmla="*/ 32 w 256"/>
                <a:gd name="T3" fmla="*/ 104 h 104"/>
                <a:gd name="T4" fmla="*/ 44 w 256"/>
                <a:gd name="T5" fmla="*/ 102 h 104"/>
                <a:gd name="T6" fmla="*/ 54 w 256"/>
                <a:gd name="T7" fmla="*/ 94 h 104"/>
                <a:gd name="T8" fmla="*/ 64 w 256"/>
                <a:gd name="T9" fmla="*/ 74 h 104"/>
                <a:gd name="T10" fmla="*/ 62 w 256"/>
                <a:gd name="T11" fmla="*/ 50 h 104"/>
                <a:gd name="T12" fmla="*/ 56 w 256"/>
                <a:gd name="T13" fmla="*/ 38 h 104"/>
                <a:gd name="T14" fmla="*/ 46 w 256"/>
                <a:gd name="T15" fmla="*/ 30 h 104"/>
                <a:gd name="T16" fmla="*/ 32 w 256"/>
                <a:gd name="T17" fmla="*/ 26 h 104"/>
                <a:gd name="T18" fmla="*/ 20 w 256"/>
                <a:gd name="T19" fmla="*/ 30 h 104"/>
                <a:gd name="T20" fmla="*/ 12 w 256"/>
                <a:gd name="T21" fmla="*/ 0 h 104"/>
                <a:gd name="T22" fmla="*/ 10 w 256"/>
                <a:gd name="T23" fmla="*/ 104 h 104"/>
                <a:gd name="T24" fmla="*/ 16 w 256"/>
                <a:gd name="T25" fmla="*/ 44 h 104"/>
                <a:gd name="T26" fmla="*/ 32 w 256"/>
                <a:gd name="T27" fmla="*/ 38 h 104"/>
                <a:gd name="T28" fmla="*/ 46 w 256"/>
                <a:gd name="T29" fmla="*/ 44 h 104"/>
                <a:gd name="T30" fmla="*/ 50 w 256"/>
                <a:gd name="T31" fmla="*/ 66 h 104"/>
                <a:gd name="T32" fmla="*/ 44 w 256"/>
                <a:gd name="T33" fmla="*/ 88 h 104"/>
                <a:gd name="T34" fmla="*/ 30 w 256"/>
                <a:gd name="T35" fmla="*/ 94 h 104"/>
                <a:gd name="T36" fmla="*/ 22 w 256"/>
                <a:gd name="T37" fmla="*/ 92 h 104"/>
                <a:gd name="T38" fmla="*/ 14 w 256"/>
                <a:gd name="T39" fmla="*/ 84 h 104"/>
                <a:gd name="T40" fmla="*/ 10 w 256"/>
                <a:gd name="T41" fmla="*/ 66 h 104"/>
                <a:gd name="T42" fmla="*/ 16 w 256"/>
                <a:gd name="T43" fmla="*/ 44 h 104"/>
                <a:gd name="T44" fmla="*/ 80 w 256"/>
                <a:gd name="T45" fmla="*/ 0 h 104"/>
                <a:gd name="T46" fmla="*/ 92 w 256"/>
                <a:gd name="T47" fmla="*/ 104 h 104"/>
                <a:gd name="T48" fmla="*/ 158 w 256"/>
                <a:gd name="T49" fmla="*/ 28 h 104"/>
                <a:gd name="T50" fmla="*/ 158 w 256"/>
                <a:gd name="T51" fmla="*/ 78 h 104"/>
                <a:gd name="T52" fmla="*/ 154 w 256"/>
                <a:gd name="T53" fmla="*/ 88 h 104"/>
                <a:gd name="T54" fmla="*/ 144 w 256"/>
                <a:gd name="T55" fmla="*/ 94 h 104"/>
                <a:gd name="T56" fmla="*/ 134 w 256"/>
                <a:gd name="T57" fmla="*/ 94 h 104"/>
                <a:gd name="T58" fmla="*/ 126 w 256"/>
                <a:gd name="T59" fmla="*/ 88 h 104"/>
                <a:gd name="T60" fmla="*/ 124 w 256"/>
                <a:gd name="T61" fmla="*/ 70 h 104"/>
                <a:gd name="T62" fmla="*/ 110 w 256"/>
                <a:gd name="T63" fmla="*/ 74 h 104"/>
                <a:gd name="T64" fmla="*/ 112 w 256"/>
                <a:gd name="T65" fmla="*/ 86 h 104"/>
                <a:gd name="T66" fmla="*/ 120 w 256"/>
                <a:gd name="T67" fmla="*/ 100 h 104"/>
                <a:gd name="T68" fmla="*/ 130 w 256"/>
                <a:gd name="T69" fmla="*/ 104 h 104"/>
                <a:gd name="T70" fmla="*/ 144 w 256"/>
                <a:gd name="T71" fmla="*/ 104 h 104"/>
                <a:gd name="T72" fmla="*/ 160 w 256"/>
                <a:gd name="T73" fmla="*/ 92 h 104"/>
                <a:gd name="T74" fmla="*/ 172 w 256"/>
                <a:gd name="T75" fmla="*/ 104 h 104"/>
                <a:gd name="T76" fmla="*/ 230 w 256"/>
                <a:gd name="T77" fmla="*/ 94 h 104"/>
                <a:gd name="T78" fmla="*/ 214 w 256"/>
                <a:gd name="T79" fmla="*/ 92 h 104"/>
                <a:gd name="T80" fmla="*/ 202 w 256"/>
                <a:gd name="T81" fmla="*/ 80 h 104"/>
                <a:gd name="T82" fmla="*/ 256 w 256"/>
                <a:gd name="T83" fmla="*/ 70 h 104"/>
                <a:gd name="T84" fmla="*/ 256 w 256"/>
                <a:gd name="T85" fmla="*/ 58 h 104"/>
                <a:gd name="T86" fmla="*/ 246 w 256"/>
                <a:gd name="T87" fmla="*/ 38 h 104"/>
                <a:gd name="T88" fmla="*/ 236 w 256"/>
                <a:gd name="T89" fmla="*/ 30 h 104"/>
                <a:gd name="T90" fmla="*/ 222 w 256"/>
                <a:gd name="T91" fmla="*/ 26 h 104"/>
                <a:gd name="T92" fmla="*/ 202 w 256"/>
                <a:gd name="T93" fmla="*/ 32 h 104"/>
                <a:gd name="T94" fmla="*/ 192 w 256"/>
                <a:gd name="T95" fmla="*/ 44 h 104"/>
                <a:gd name="T96" fmla="*/ 188 w 256"/>
                <a:gd name="T97" fmla="*/ 66 h 104"/>
                <a:gd name="T98" fmla="*/ 190 w 256"/>
                <a:gd name="T99" fmla="*/ 82 h 104"/>
                <a:gd name="T100" fmla="*/ 196 w 256"/>
                <a:gd name="T101" fmla="*/ 94 h 104"/>
                <a:gd name="T102" fmla="*/ 214 w 256"/>
                <a:gd name="T103" fmla="*/ 104 h 104"/>
                <a:gd name="T104" fmla="*/ 234 w 256"/>
                <a:gd name="T105" fmla="*/ 104 h 104"/>
                <a:gd name="T106" fmla="*/ 252 w 256"/>
                <a:gd name="T107" fmla="*/ 92 h 104"/>
                <a:gd name="T108" fmla="*/ 242 w 256"/>
                <a:gd name="T109" fmla="*/ 80 h 104"/>
                <a:gd name="T110" fmla="*/ 234 w 256"/>
                <a:gd name="T111" fmla="*/ 90 h 104"/>
                <a:gd name="T112" fmla="*/ 214 w 256"/>
                <a:gd name="T113" fmla="*/ 38 h 104"/>
                <a:gd name="T114" fmla="*/ 230 w 256"/>
                <a:gd name="T115" fmla="*/ 40 h 104"/>
                <a:gd name="T116" fmla="*/ 240 w 256"/>
                <a:gd name="T117" fmla="*/ 50 h 104"/>
                <a:gd name="T118" fmla="*/ 200 w 256"/>
                <a:gd name="T119" fmla="*/ 58 h 104"/>
                <a:gd name="T120" fmla="*/ 208 w 256"/>
                <a:gd name="T121" fmla="*/ 44 h 10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6"/>
                <a:gd name="T184" fmla="*/ 0 h 104"/>
                <a:gd name="T185" fmla="*/ 256 w 256"/>
                <a:gd name="T186" fmla="*/ 104 h 10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6" h="104">
                  <a:moveTo>
                    <a:pt x="10" y="94"/>
                  </a:moveTo>
                  <a:lnTo>
                    <a:pt x="10" y="94"/>
                  </a:lnTo>
                  <a:lnTo>
                    <a:pt x="14" y="98"/>
                  </a:lnTo>
                  <a:lnTo>
                    <a:pt x="20" y="102"/>
                  </a:lnTo>
                  <a:lnTo>
                    <a:pt x="26" y="104"/>
                  </a:lnTo>
                  <a:lnTo>
                    <a:pt x="32" y="104"/>
                  </a:lnTo>
                  <a:lnTo>
                    <a:pt x="38" y="104"/>
                  </a:lnTo>
                  <a:lnTo>
                    <a:pt x="44" y="102"/>
                  </a:lnTo>
                  <a:lnTo>
                    <a:pt x="50" y="100"/>
                  </a:lnTo>
                  <a:lnTo>
                    <a:pt x="54" y="94"/>
                  </a:lnTo>
                  <a:lnTo>
                    <a:pt x="58" y="88"/>
                  </a:lnTo>
                  <a:lnTo>
                    <a:pt x="62" y="82"/>
                  </a:lnTo>
                  <a:lnTo>
                    <a:pt x="64" y="74"/>
                  </a:lnTo>
                  <a:lnTo>
                    <a:pt x="64" y="64"/>
                  </a:lnTo>
                  <a:lnTo>
                    <a:pt x="62" y="50"/>
                  </a:lnTo>
                  <a:lnTo>
                    <a:pt x="58" y="44"/>
                  </a:lnTo>
                  <a:lnTo>
                    <a:pt x="56" y="38"/>
                  </a:lnTo>
                  <a:lnTo>
                    <a:pt x="50" y="34"/>
                  </a:lnTo>
                  <a:lnTo>
                    <a:pt x="46" y="30"/>
                  </a:lnTo>
                  <a:lnTo>
                    <a:pt x="38" y="28"/>
                  </a:lnTo>
                  <a:lnTo>
                    <a:pt x="32" y="26"/>
                  </a:lnTo>
                  <a:lnTo>
                    <a:pt x="26" y="28"/>
                  </a:lnTo>
                  <a:lnTo>
                    <a:pt x="20" y="30"/>
                  </a:lnTo>
                  <a:lnTo>
                    <a:pt x="16" y="32"/>
                  </a:lnTo>
                  <a:lnTo>
                    <a:pt x="12" y="36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104"/>
                  </a:lnTo>
                  <a:lnTo>
                    <a:pt x="10" y="104"/>
                  </a:lnTo>
                  <a:lnTo>
                    <a:pt x="10" y="94"/>
                  </a:lnTo>
                  <a:close/>
                  <a:moveTo>
                    <a:pt x="16" y="44"/>
                  </a:moveTo>
                  <a:lnTo>
                    <a:pt x="16" y="44"/>
                  </a:lnTo>
                  <a:lnTo>
                    <a:pt x="24" y="40"/>
                  </a:lnTo>
                  <a:lnTo>
                    <a:pt x="32" y="38"/>
                  </a:lnTo>
                  <a:lnTo>
                    <a:pt x="38" y="40"/>
                  </a:lnTo>
                  <a:lnTo>
                    <a:pt x="46" y="44"/>
                  </a:lnTo>
                  <a:lnTo>
                    <a:pt x="50" y="54"/>
                  </a:lnTo>
                  <a:lnTo>
                    <a:pt x="50" y="66"/>
                  </a:lnTo>
                  <a:lnTo>
                    <a:pt x="50" y="78"/>
                  </a:lnTo>
                  <a:lnTo>
                    <a:pt x="44" y="88"/>
                  </a:lnTo>
                  <a:lnTo>
                    <a:pt x="38" y="92"/>
                  </a:lnTo>
                  <a:lnTo>
                    <a:pt x="30" y="94"/>
                  </a:lnTo>
                  <a:lnTo>
                    <a:pt x="26" y="94"/>
                  </a:lnTo>
                  <a:lnTo>
                    <a:pt x="22" y="92"/>
                  </a:lnTo>
                  <a:lnTo>
                    <a:pt x="18" y="90"/>
                  </a:lnTo>
                  <a:lnTo>
                    <a:pt x="14" y="84"/>
                  </a:lnTo>
                  <a:lnTo>
                    <a:pt x="12" y="76"/>
                  </a:lnTo>
                  <a:lnTo>
                    <a:pt x="10" y="66"/>
                  </a:lnTo>
                  <a:lnTo>
                    <a:pt x="12" y="54"/>
                  </a:lnTo>
                  <a:lnTo>
                    <a:pt x="16" y="44"/>
                  </a:lnTo>
                  <a:close/>
                  <a:moveTo>
                    <a:pt x="92" y="104"/>
                  </a:moveTo>
                  <a:lnTo>
                    <a:pt x="92" y="0"/>
                  </a:lnTo>
                  <a:lnTo>
                    <a:pt x="80" y="0"/>
                  </a:lnTo>
                  <a:lnTo>
                    <a:pt x="80" y="104"/>
                  </a:lnTo>
                  <a:lnTo>
                    <a:pt x="92" y="104"/>
                  </a:lnTo>
                  <a:close/>
                  <a:moveTo>
                    <a:pt x="172" y="104"/>
                  </a:moveTo>
                  <a:lnTo>
                    <a:pt x="172" y="28"/>
                  </a:lnTo>
                  <a:lnTo>
                    <a:pt x="158" y="28"/>
                  </a:lnTo>
                  <a:lnTo>
                    <a:pt x="158" y="68"/>
                  </a:lnTo>
                  <a:lnTo>
                    <a:pt x="158" y="78"/>
                  </a:lnTo>
                  <a:lnTo>
                    <a:pt x="156" y="84"/>
                  </a:lnTo>
                  <a:lnTo>
                    <a:pt x="154" y="88"/>
                  </a:lnTo>
                  <a:lnTo>
                    <a:pt x="150" y="92"/>
                  </a:lnTo>
                  <a:lnTo>
                    <a:pt x="144" y="94"/>
                  </a:lnTo>
                  <a:lnTo>
                    <a:pt x="140" y="94"/>
                  </a:lnTo>
                  <a:lnTo>
                    <a:pt x="134" y="94"/>
                  </a:lnTo>
                  <a:lnTo>
                    <a:pt x="130" y="92"/>
                  </a:lnTo>
                  <a:lnTo>
                    <a:pt x="126" y="88"/>
                  </a:lnTo>
                  <a:lnTo>
                    <a:pt x="124" y="84"/>
                  </a:lnTo>
                  <a:lnTo>
                    <a:pt x="124" y="70"/>
                  </a:lnTo>
                  <a:lnTo>
                    <a:pt x="124" y="28"/>
                  </a:lnTo>
                  <a:lnTo>
                    <a:pt x="110" y="28"/>
                  </a:lnTo>
                  <a:lnTo>
                    <a:pt x="110" y="74"/>
                  </a:lnTo>
                  <a:lnTo>
                    <a:pt x="112" y="86"/>
                  </a:lnTo>
                  <a:lnTo>
                    <a:pt x="116" y="96"/>
                  </a:lnTo>
                  <a:lnTo>
                    <a:pt x="120" y="100"/>
                  </a:lnTo>
                  <a:lnTo>
                    <a:pt x="124" y="102"/>
                  </a:lnTo>
                  <a:lnTo>
                    <a:pt x="130" y="104"/>
                  </a:lnTo>
                  <a:lnTo>
                    <a:pt x="136" y="104"/>
                  </a:lnTo>
                  <a:lnTo>
                    <a:pt x="144" y="104"/>
                  </a:lnTo>
                  <a:lnTo>
                    <a:pt x="150" y="102"/>
                  </a:lnTo>
                  <a:lnTo>
                    <a:pt x="156" y="98"/>
                  </a:lnTo>
                  <a:lnTo>
                    <a:pt x="160" y="92"/>
                  </a:lnTo>
                  <a:lnTo>
                    <a:pt x="160" y="104"/>
                  </a:lnTo>
                  <a:lnTo>
                    <a:pt x="172" y="104"/>
                  </a:lnTo>
                  <a:close/>
                  <a:moveTo>
                    <a:pt x="234" y="90"/>
                  </a:moveTo>
                  <a:lnTo>
                    <a:pt x="234" y="90"/>
                  </a:lnTo>
                  <a:lnTo>
                    <a:pt x="230" y="94"/>
                  </a:lnTo>
                  <a:lnTo>
                    <a:pt x="222" y="94"/>
                  </a:lnTo>
                  <a:lnTo>
                    <a:pt x="214" y="92"/>
                  </a:lnTo>
                  <a:lnTo>
                    <a:pt x="208" y="88"/>
                  </a:lnTo>
                  <a:lnTo>
                    <a:pt x="202" y="80"/>
                  </a:lnTo>
                  <a:lnTo>
                    <a:pt x="200" y="70"/>
                  </a:lnTo>
                  <a:lnTo>
                    <a:pt x="256" y="70"/>
                  </a:lnTo>
                  <a:lnTo>
                    <a:pt x="256" y="66"/>
                  </a:lnTo>
                  <a:lnTo>
                    <a:pt x="256" y="58"/>
                  </a:lnTo>
                  <a:lnTo>
                    <a:pt x="254" y="50"/>
                  </a:lnTo>
                  <a:lnTo>
                    <a:pt x="250" y="42"/>
                  </a:lnTo>
                  <a:lnTo>
                    <a:pt x="246" y="38"/>
                  </a:lnTo>
                  <a:lnTo>
                    <a:pt x="242" y="32"/>
                  </a:lnTo>
                  <a:lnTo>
                    <a:pt x="236" y="30"/>
                  </a:lnTo>
                  <a:lnTo>
                    <a:pt x="230" y="28"/>
                  </a:lnTo>
                  <a:lnTo>
                    <a:pt x="222" y="26"/>
                  </a:lnTo>
                  <a:lnTo>
                    <a:pt x="214" y="28"/>
                  </a:lnTo>
                  <a:lnTo>
                    <a:pt x="208" y="30"/>
                  </a:lnTo>
                  <a:lnTo>
                    <a:pt x="202" y="32"/>
                  </a:lnTo>
                  <a:lnTo>
                    <a:pt x="196" y="38"/>
                  </a:lnTo>
                  <a:lnTo>
                    <a:pt x="192" y="44"/>
                  </a:lnTo>
                  <a:lnTo>
                    <a:pt x="190" y="50"/>
                  </a:lnTo>
                  <a:lnTo>
                    <a:pt x="188" y="58"/>
                  </a:lnTo>
                  <a:lnTo>
                    <a:pt x="188" y="66"/>
                  </a:lnTo>
                  <a:lnTo>
                    <a:pt x="188" y="76"/>
                  </a:lnTo>
                  <a:lnTo>
                    <a:pt x="190" y="82"/>
                  </a:lnTo>
                  <a:lnTo>
                    <a:pt x="192" y="90"/>
                  </a:lnTo>
                  <a:lnTo>
                    <a:pt x="196" y="94"/>
                  </a:lnTo>
                  <a:lnTo>
                    <a:pt x="202" y="100"/>
                  </a:lnTo>
                  <a:lnTo>
                    <a:pt x="208" y="102"/>
                  </a:lnTo>
                  <a:lnTo>
                    <a:pt x="214" y="104"/>
                  </a:lnTo>
                  <a:lnTo>
                    <a:pt x="222" y="104"/>
                  </a:lnTo>
                  <a:lnTo>
                    <a:pt x="234" y="104"/>
                  </a:lnTo>
                  <a:lnTo>
                    <a:pt x="244" y="98"/>
                  </a:lnTo>
                  <a:lnTo>
                    <a:pt x="252" y="92"/>
                  </a:lnTo>
                  <a:lnTo>
                    <a:pt x="256" y="80"/>
                  </a:lnTo>
                  <a:lnTo>
                    <a:pt x="242" y="80"/>
                  </a:lnTo>
                  <a:lnTo>
                    <a:pt x="240" y="86"/>
                  </a:lnTo>
                  <a:lnTo>
                    <a:pt x="234" y="90"/>
                  </a:lnTo>
                  <a:close/>
                  <a:moveTo>
                    <a:pt x="208" y="44"/>
                  </a:moveTo>
                  <a:lnTo>
                    <a:pt x="208" y="44"/>
                  </a:lnTo>
                  <a:lnTo>
                    <a:pt x="214" y="38"/>
                  </a:lnTo>
                  <a:lnTo>
                    <a:pt x="222" y="38"/>
                  </a:lnTo>
                  <a:lnTo>
                    <a:pt x="230" y="40"/>
                  </a:lnTo>
                  <a:lnTo>
                    <a:pt x="238" y="44"/>
                  </a:lnTo>
                  <a:lnTo>
                    <a:pt x="240" y="50"/>
                  </a:lnTo>
                  <a:lnTo>
                    <a:pt x="242" y="58"/>
                  </a:lnTo>
                  <a:lnTo>
                    <a:pt x="200" y="58"/>
                  </a:lnTo>
                  <a:lnTo>
                    <a:pt x="202" y="50"/>
                  </a:lnTo>
                  <a:lnTo>
                    <a:pt x="208" y="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55" name="Freeform 89"/>
            <p:cNvSpPr>
              <a:spLocks noEditPoints="1"/>
            </p:cNvSpPr>
            <p:nvPr/>
          </p:nvSpPr>
          <p:spPr bwMode="auto">
            <a:xfrm>
              <a:off x="972" y="2670"/>
              <a:ext cx="128" cy="104"/>
            </a:xfrm>
            <a:custGeom>
              <a:avLst/>
              <a:gdLst>
                <a:gd name="T0" fmla="*/ 8 w 128"/>
                <a:gd name="T1" fmla="*/ 94 h 104"/>
                <a:gd name="T2" fmla="*/ 20 w 128"/>
                <a:gd name="T3" fmla="*/ 102 h 104"/>
                <a:gd name="T4" fmla="*/ 34 w 128"/>
                <a:gd name="T5" fmla="*/ 104 h 104"/>
                <a:gd name="T6" fmla="*/ 44 w 128"/>
                <a:gd name="T7" fmla="*/ 104 h 104"/>
                <a:gd name="T8" fmla="*/ 52 w 128"/>
                <a:gd name="T9" fmla="*/ 100 h 104"/>
                <a:gd name="T10" fmla="*/ 64 w 128"/>
                <a:gd name="T11" fmla="*/ 86 h 104"/>
                <a:gd name="T12" fmla="*/ 68 w 128"/>
                <a:gd name="T13" fmla="*/ 78 h 104"/>
                <a:gd name="T14" fmla="*/ 70 w 128"/>
                <a:gd name="T15" fmla="*/ 64 h 104"/>
                <a:gd name="T16" fmla="*/ 66 w 128"/>
                <a:gd name="T17" fmla="*/ 48 h 104"/>
                <a:gd name="T18" fmla="*/ 60 w 128"/>
                <a:gd name="T19" fmla="*/ 36 h 104"/>
                <a:gd name="T20" fmla="*/ 54 w 128"/>
                <a:gd name="T21" fmla="*/ 32 h 104"/>
                <a:gd name="T22" fmla="*/ 42 w 128"/>
                <a:gd name="T23" fmla="*/ 26 h 104"/>
                <a:gd name="T24" fmla="*/ 34 w 128"/>
                <a:gd name="T25" fmla="*/ 26 h 104"/>
                <a:gd name="T26" fmla="*/ 10 w 128"/>
                <a:gd name="T27" fmla="*/ 34 h 104"/>
                <a:gd name="T28" fmla="*/ 6 w 128"/>
                <a:gd name="T29" fmla="*/ 40 h 104"/>
                <a:gd name="T30" fmla="*/ 0 w 128"/>
                <a:gd name="T31" fmla="*/ 56 h 104"/>
                <a:gd name="T32" fmla="*/ 0 w 128"/>
                <a:gd name="T33" fmla="*/ 66 h 104"/>
                <a:gd name="T34" fmla="*/ 2 w 128"/>
                <a:gd name="T35" fmla="*/ 82 h 104"/>
                <a:gd name="T36" fmla="*/ 8 w 128"/>
                <a:gd name="T37" fmla="*/ 94 h 104"/>
                <a:gd name="T38" fmla="*/ 18 w 128"/>
                <a:gd name="T39" fmla="*/ 44 h 104"/>
                <a:gd name="T40" fmla="*/ 26 w 128"/>
                <a:gd name="T41" fmla="*/ 38 h 104"/>
                <a:gd name="T42" fmla="*/ 34 w 128"/>
                <a:gd name="T43" fmla="*/ 36 h 104"/>
                <a:gd name="T44" fmla="*/ 50 w 128"/>
                <a:gd name="T45" fmla="*/ 44 h 104"/>
                <a:gd name="T46" fmla="*/ 54 w 128"/>
                <a:gd name="T47" fmla="*/ 52 h 104"/>
                <a:gd name="T48" fmla="*/ 56 w 128"/>
                <a:gd name="T49" fmla="*/ 64 h 104"/>
                <a:gd name="T50" fmla="*/ 50 w 128"/>
                <a:gd name="T51" fmla="*/ 86 h 104"/>
                <a:gd name="T52" fmla="*/ 42 w 128"/>
                <a:gd name="T53" fmla="*/ 92 h 104"/>
                <a:gd name="T54" fmla="*/ 34 w 128"/>
                <a:gd name="T55" fmla="*/ 94 h 104"/>
                <a:gd name="T56" fmla="*/ 18 w 128"/>
                <a:gd name="T57" fmla="*/ 86 h 104"/>
                <a:gd name="T58" fmla="*/ 14 w 128"/>
                <a:gd name="T59" fmla="*/ 78 h 104"/>
                <a:gd name="T60" fmla="*/ 12 w 128"/>
                <a:gd name="T61" fmla="*/ 66 h 104"/>
                <a:gd name="T62" fmla="*/ 18 w 128"/>
                <a:gd name="T63" fmla="*/ 44 h 104"/>
                <a:gd name="T64" fmla="*/ 96 w 128"/>
                <a:gd name="T65" fmla="*/ 14 h 104"/>
                <a:gd name="T66" fmla="*/ 84 w 128"/>
                <a:gd name="T67" fmla="*/ 0 h 104"/>
                <a:gd name="T68" fmla="*/ 96 w 128"/>
                <a:gd name="T69" fmla="*/ 14 h 104"/>
                <a:gd name="T70" fmla="*/ 96 w 128"/>
                <a:gd name="T71" fmla="*/ 102 h 104"/>
                <a:gd name="T72" fmla="*/ 84 w 128"/>
                <a:gd name="T73" fmla="*/ 28 h 104"/>
                <a:gd name="T74" fmla="*/ 96 w 128"/>
                <a:gd name="T75" fmla="*/ 102 h 104"/>
                <a:gd name="T76" fmla="*/ 128 w 128"/>
                <a:gd name="T77" fmla="*/ 102 h 104"/>
                <a:gd name="T78" fmla="*/ 116 w 128"/>
                <a:gd name="T79" fmla="*/ 0 h 104"/>
                <a:gd name="T80" fmla="*/ 128 w 128"/>
                <a:gd name="T81" fmla="*/ 102 h 10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28"/>
                <a:gd name="T124" fmla="*/ 0 h 104"/>
                <a:gd name="T125" fmla="*/ 128 w 128"/>
                <a:gd name="T126" fmla="*/ 104 h 10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28" h="104">
                  <a:moveTo>
                    <a:pt x="8" y="94"/>
                  </a:moveTo>
                  <a:lnTo>
                    <a:pt x="8" y="94"/>
                  </a:lnTo>
                  <a:lnTo>
                    <a:pt x="14" y="98"/>
                  </a:lnTo>
                  <a:lnTo>
                    <a:pt x="20" y="102"/>
                  </a:lnTo>
                  <a:lnTo>
                    <a:pt x="26" y="104"/>
                  </a:lnTo>
                  <a:lnTo>
                    <a:pt x="34" y="104"/>
                  </a:lnTo>
                  <a:lnTo>
                    <a:pt x="44" y="104"/>
                  </a:lnTo>
                  <a:lnTo>
                    <a:pt x="52" y="100"/>
                  </a:lnTo>
                  <a:lnTo>
                    <a:pt x="60" y="94"/>
                  </a:lnTo>
                  <a:lnTo>
                    <a:pt x="64" y="86"/>
                  </a:lnTo>
                  <a:lnTo>
                    <a:pt x="68" y="78"/>
                  </a:lnTo>
                  <a:lnTo>
                    <a:pt x="70" y="64"/>
                  </a:lnTo>
                  <a:lnTo>
                    <a:pt x="68" y="56"/>
                  </a:lnTo>
                  <a:lnTo>
                    <a:pt x="66" y="48"/>
                  </a:lnTo>
                  <a:lnTo>
                    <a:pt x="64" y="42"/>
                  </a:lnTo>
                  <a:lnTo>
                    <a:pt x="60" y="36"/>
                  </a:lnTo>
                  <a:lnTo>
                    <a:pt x="54" y="32"/>
                  </a:lnTo>
                  <a:lnTo>
                    <a:pt x="48" y="28"/>
                  </a:lnTo>
                  <a:lnTo>
                    <a:pt x="42" y="26"/>
                  </a:lnTo>
                  <a:lnTo>
                    <a:pt x="34" y="26"/>
                  </a:lnTo>
                  <a:lnTo>
                    <a:pt x="22" y="28"/>
                  </a:lnTo>
                  <a:lnTo>
                    <a:pt x="10" y="34"/>
                  </a:lnTo>
                  <a:lnTo>
                    <a:pt x="6" y="40"/>
                  </a:lnTo>
                  <a:lnTo>
                    <a:pt x="2" y="48"/>
                  </a:lnTo>
                  <a:lnTo>
                    <a:pt x="0" y="56"/>
                  </a:lnTo>
                  <a:lnTo>
                    <a:pt x="0" y="66"/>
                  </a:lnTo>
                  <a:lnTo>
                    <a:pt x="0" y="74"/>
                  </a:lnTo>
                  <a:lnTo>
                    <a:pt x="2" y="82"/>
                  </a:lnTo>
                  <a:lnTo>
                    <a:pt x="4" y="88"/>
                  </a:lnTo>
                  <a:lnTo>
                    <a:pt x="8" y="94"/>
                  </a:lnTo>
                  <a:close/>
                  <a:moveTo>
                    <a:pt x="18" y="44"/>
                  </a:moveTo>
                  <a:lnTo>
                    <a:pt x="18" y="44"/>
                  </a:lnTo>
                  <a:lnTo>
                    <a:pt x="26" y="38"/>
                  </a:lnTo>
                  <a:lnTo>
                    <a:pt x="34" y="36"/>
                  </a:lnTo>
                  <a:lnTo>
                    <a:pt x="42" y="38"/>
                  </a:lnTo>
                  <a:lnTo>
                    <a:pt x="50" y="44"/>
                  </a:lnTo>
                  <a:lnTo>
                    <a:pt x="54" y="52"/>
                  </a:lnTo>
                  <a:lnTo>
                    <a:pt x="56" y="64"/>
                  </a:lnTo>
                  <a:lnTo>
                    <a:pt x="54" y="78"/>
                  </a:lnTo>
                  <a:lnTo>
                    <a:pt x="50" y="86"/>
                  </a:lnTo>
                  <a:lnTo>
                    <a:pt x="42" y="92"/>
                  </a:lnTo>
                  <a:lnTo>
                    <a:pt x="34" y="94"/>
                  </a:lnTo>
                  <a:lnTo>
                    <a:pt x="26" y="92"/>
                  </a:lnTo>
                  <a:lnTo>
                    <a:pt x="18" y="86"/>
                  </a:lnTo>
                  <a:lnTo>
                    <a:pt x="14" y="78"/>
                  </a:lnTo>
                  <a:lnTo>
                    <a:pt x="12" y="66"/>
                  </a:lnTo>
                  <a:lnTo>
                    <a:pt x="14" y="52"/>
                  </a:lnTo>
                  <a:lnTo>
                    <a:pt x="18" y="44"/>
                  </a:lnTo>
                  <a:close/>
                  <a:moveTo>
                    <a:pt x="96" y="14"/>
                  </a:moveTo>
                  <a:lnTo>
                    <a:pt x="96" y="0"/>
                  </a:lnTo>
                  <a:lnTo>
                    <a:pt x="84" y="0"/>
                  </a:lnTo>
                  <a:lnTo>
                    <a:pt x="84" y="14"/>
                  </a:lnTo>
                  <a:lnTo>
                    <a:pt x="96" y="14"/>
                  </a:lnTo>
                  <a:close/>
                  <a:moveTo>
                    <a:pt x="96" y="102"/>
                  </a:moveTo>
                  <a:lnTo>
                    <a:pt x="96" y="28"/>
                  </a:lnTo>
                  <a:lnTo>
                    <a:pt x="84" y="28"/>
                  </a:lnTo>
                  <a:lnTo>
                    <a:pt x="84" y="102"/>
                  </a:lnTo>
                  <a:lnTo>
                    <a:pt x="96" y="102"/>
                  </a:lnTo>
                  <a:close/>
                  <a:moveTo>
                    <a:pt x="128" y="102"/>
                  </a:moveTo>
                  <a:lnTo>
                    <a:pt x="128" y="0"/>
                  </a:lnTo>
                  <a:lnTo>
                    <a:pt x="116" y="0"/>
                  </a:lnTo>
                  <a:lnTo>
                    <a:pt x="116" y="102"/>
                  </a:lnTo>
                  <a:lnTo>
                    <a:pt x="128" y="10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56" name="Freeform 90"/>
            <p:cNvSpPr>
              <a:spLocks noEditPoints="1"/>
            </p:cNvSpPr>
            <p:nvPr/>
          </p:nvSpPr>
          <p:spPr bwMode="auto">
            <a:xfrm>
              <a:off x="980" y="2828"/>
              <a:ext cx="288" cy="134"/>
            </a:xfrm>
            <a:custGeom>
              <a:avLst/>
              <a:gdLst>
                <a:gd name="T0" fmla="*/ 26 w 288"/>
                <a:gd name="T1" fmla="*/ 6 h 134"/>
                <a:gd name="T2" fmla="*/ 0 w 288"/>
                <a:gd name="T3" fmla="*/ 26 h 134"/>
                <a:gd name="T4" fmla="*/ 14 w 288"/>
                <a:gd name="T5" fmla="*/ 32 h 134"/>
                <a:gd name="T6" fmla="*/ 38 w 288"/>
                <a:gd name="T7" fmla="*/ 0 h 134"/>
                <a:gd name="T8" fmla="*/ 130 w 288"/>
                <a:gd name="T9" fmla="*/ 132 h 134"/>
                <a:gd name="T10" fmla="*/ 160 w 288"/>
                <a:gd name="T11" fmla="*/ 130 h 134"/>
                <a:gd name="T12" fmla="*/ 172 w 288"/>
                <a:gd name="T13" fmla="*/ 118 h 134"/>
                <a:gd name="T14" fmla="*/ 164 w 288"/>
                <a:gd name="T15" fmla="*/ 28 h 134"/>
                <a:gd name="T16" fmla="*/ 154 w 288"/>
                <a:gd name="T17" fmla="*/ 30 h 134"/>
                <a:gd name="T18" fmla="*/ 132 w 288"/>
                <a:gd name="T19" fmla="*/ 28 h 134"/>
                <a:gd name="T20" fmla="*/ 114 w 288"/>
                <a:gd name="T21" fmla="*/ 46 h 134"/>
                <a:gd name="T22" fmla="*/ 110 w 288"/>
                <a:gd name="T23" fmla="*/ 66 h 134"/>
                <a:gd name="T24" fmla="*/ 122 w 288"/>
                <a:gd name="T25" fmla="*/ 98 h 134"/>
                <a:gd name="T26" fmla="*/ 142 w 288"/>
                <a:gd name="T27" fmla="*/ 104 h 134"/>
                <a:gd name="T28" fmla="*/ 162 w 288"/>
                <a:gd name="T29" fmla="*/ 94 h 134"/>
                <a:gd name="T30" fmla="*/ 160 w 288"/>
                <a:gd name="T31" fmla="*/ 116 h 134"/>
                <a:gd name="T32" fmla="*/ 142 w 288"/>
                <a:gd name="T33" fmla="*/ 124 h 134"/>
                <a:gd name="T34" fmla="*/ 128 w 288"/>
                <a:gd name="T35" fmla="*/ 120 h 134"/>
                <a:gd name="T36" fmla="*/ 112 w 288"/>
                <a:gd name="T37" fmla="*/ 110 h 134"/>
                <a:gd name="T38" fmla="*/ 120 w 288"/>
                <a:gd name="T39" fmla="*/ 128 h 134"/>
                <a:gd name="T40" fmla="*/ 142 w 288"/>
                <a:gd name="T41" fmla="*/ 38 h 134"/>
                <a:gd name="T42" fmla="*/ 158 w 288"/>
                <a:gd name="T43" fmla="*/ 44 h 134"/>
                <a:gd name="T44" fmla="*/ 162 w 288"/>
                <a:gd name="T45" fmla="*/ 78 h 134"/>
                <a:gd name="T46" fmla="*/ 144 w 288"/>
                <a:gd name="T47" fmla="*/ 94 h 134"/>
                <a:gd name="T48" fmla="*/ 128 w 288"/>
                <a:gd name="T49" fmla="*/ 86 h 134"/>
                <a:gd name="T50" fmla="*/ 124 w 288"/>
                <a:gd name="T51" fmla="*/ 54 h 134"/>
                <a:gd name="T52" fmla="*/ 260 w 288"/>
                <a:gd name="T53" fmla="*/ 104 h 134"/>
                <a:gd name="T54" fmla="*/ 256 w 288"/>
                <a:gd name="T55" fmla="*/ 72 h 134"/>
                <a:gd name="T56" fmla="*/ 254 w 288"/>
                <a:gd name="T57" fmla="*/ 44 h 134"/>
                <a:gd name="T58" fmla="*/ 242 w 288"/>
                <a:gd name="T59" fmla="*/ 30 h 134"/>
                <a:gd name="T60" fmla="*/ 226 w 288"/>
                <a:gd name="T61" fmla="*/ 28 h 134"/>
                <a:gd name="T62" fmla="*/ 202 w 288"/>
                <a:gd name="T63" fmla="*/ 32 h 134"/>
                <a:gd name="T64" fmla="*/ 192 w 288"/>
                <a:gd name="T65" fmla="*/ 50 h 134"/>
                <a:gd name="T66" fmla="*/ 212 w 288"/>
                <a:gd name="T67" fmla="*/ 40 h 134"/>
                <a:gd name="T68" fmla="*/ 224 w 288"/>
                <a:gd name="T69" fmla="*/ 38 h 134"/>
                <a:gd name="T70" fmla="*/ 242 w 288"/>
                <a:gd name="T71" fmla="*/ 46 h 134"/>
                <a:gd name="T72" fmla="*/ 242 w 288"/>
                <a:gd name="T73" fmla="*/ 56 h 134"/>
                <a:gd name="T74" fmla="*/ 208 w 288"/>
                <a:gd name="T75" fmla="*/ 62 h 134"/>
                <a:gd name="T76" fmla="*/ 192 w 288"/>
                <a:gd name="T77" fmla="*/ 74 h 134"/>
                <a:gd name="T78" fmla="*/ 192 w 288"/>
                <a:gd name="T79" fmla="*/ 92 h 134"/>
                <a:gd name="T80" fmla="*/ 216 w 288"/>
                <a:gd name="T81" fmla="*/ 106 h 134"/>
                <a:gd name="T82" fmla="*/ 230 w 288"/>
                <a:gd name="T83" fmla="*/ 102 h 134"/>
                <a:gd name="T84" fmla="*/ 246 w 288"/>
                <a:gd name="T85" fmla="*/ 104 h 134"/>
                <a:gd name="T86" fmla="*/ 242 w 288"/>
                <a:gd name="T87" fmla="*/ 78 h 134"/>
                <a:gd name="T88" fmla="*/ 232 w 288"/>
                <a:gd name="T89" fmla="*/ 92 h 134"/>
                <a:gd name="T90" fmla="*/ 218 w 288"/>
                <a:gd name="T91" fmla="*/ 96 h 134"/>
                <a:gd name="T92" fmla="*/ 204 w 288"/>
                <a:gd name="T93" fmla="*/ 88 h 134"/>
                <a:gd name="T94" fmla="*/ 206 w 288"/>
                <a:gd name="T95" fmla="*/ 78 h 134"/>
                <a:gd name="T96" fmla="*/ 222 w 288"/>
                <a:gd name="T97" fmla="*/ 70 h 134"/>
                <a:gd name="T98" fmla="*/ 288 w 288"/>
                <a:gd name="T99" fmla="*/ 104 h 134"/>
                <a:gd name="T100" fmla="*/ 288 w 288"/>
                <a:gd name="T101" fmla="*/ 104 h 13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88"/>
                <a:gd name="T154" fmla="*/ 0 h 134"/>
                <a:gd name="T155" fmla="*/ 288 w 288"/>
                <a:gd name="T156" fmla="*/ 134 h 13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88" h="134">
                  <a:moveTo>
                    <a:pt x="38" y="0"/>
                  </a:moveTo>
                  <a:lnTo>
                    <a:pt x="30" y="0"/>
                  </a:lnTo>
                  <a:lnTo>
                    <a:pt x="26" y="6"/>
                  </a:lnTo>
                  <a:lnTo>
                    <a:pt x="20" y="14"/>
                  </a:lnTo>
                  <a:lnTo>
                    <a:pt x="10" y="20"/>
                  </a:lnTo>
                  <a:lnTo>
                    <a:pt x="0" y="26"/>
                  </a:lnTo>
                  <a:lnTo>
                    <a:pt x="0" y="38"/>
                  </a:lnTo>
                  <a:lnTo>
                    <a:pt x="14" y="32"/>
                  </a:lnTo>
                  <a:lnTo>
                    <a:pt x="26" y="22"/>
                  </a:lnTo>
                  <a:lnTo>
                    <a:pt x="26" y="104"/>
                  </a:lnTo>
                  <a:lnTo>
                    <a:pt x="38" y="104"/>
                  </a:lnTo>
                  <a:lnTo>
                    <a:pt x="38" y="0"/>
                  </a:lnTo>
                  <a:close/>
                  <a:moveTo>
                    <a:pt x="120" y="128"/>
                  </a:moveTo>
                  <a:lnTo>
                    <a:pt x="120" y="128"/>
                  </a:lnTo>
                  <a:lnTo>
                    <a:pt x="130" y="132"/>
                  </a:lnTo>
                  <a:lnTo>
                    <a:pt x="142" y="134"/>
                  </a:lnTo>
                  <a:lnTo>
                    <a:pt x="152" y="132"/>
                  </a:lnTo>
                  <a:lnTo>
                    <a:pt x="160" y="130"/>
                  </a:lnTo>
                  <a:lnTo>
                    <a:pt x="168" y="124"/>
                  </a:lnTo>
                  <a:lnTo>
                    <a:pt x="172" y="118"/>
                  </a:lnTo>
                  <a:lnTo>
                    <a:pt x="174" y="108"/>
                  </a:lnTo>
                  <a:lnTo>
                    <a:pt x="176" y="94"/>
                  </a:lnTo>
                  <a:lnTo>
                    <a:pt x="176" y="28"/>
                  </a:lnTo>
                  <a:lnTo>
                    <a:pt x="164" y="28"/>
                  </a:lnTo>
                  <a:lnTo>
                    <a:pt x="164" y="38"/>
                  </a:lnTo>
                  <a:lnTo>
                    <a:pt x="160" y="34"/>
                  </a:lnTo>
                  <a:lnTo>
                    <a:pt x="154" y="30"/>
                  </a:lnTo>
                  <a:lnTo>
                    <a:pt x="148" y="28"/>
                  </a:lnTo>
                  <a:lnTo>
                    <a:pt x="142" y="28"/>
                  </a:lnTo>
                  <a:lnTo>
                    <a:pt x="132" y="28"/>
                  </a:lnTo>
                  <a:lnTo>
                    <a:pt x="124" y="32"/>
                  </a:lnTo>
                  <a:lnTo>
                    <a:pt x="118" y="38"/>
                  </a:lnTo>
                  <a:lnTo>
                    <a:pt x="114" y="46"/>
                  </a:lnTo>
                  <a:lnTo>
                    <a:pt x="110" y="56"/>
                  </a:lnTo>
                  <a:lnTo>
                    <a:pt x="110" y="66"/>
                  </a:lnTo>
                  <a:lnTo>
                    <a:pt x="112" y="80"/>
                  </a:lnTo>
                  <a:lnTo>
                    <a:pt x="118" y="92"/>
                  </a:lnTo>
                  <a:lnTo>
                    <a:pt x="122" y="98"/>
                  </a:lnTo>
                  <a:lnTo>
                    <a:pt x="128" y="100"/>
                  </a:lnTo>
                  <a:lnTo>
                    <a:pt x="134" y="102"/>
                  </a:lnTo>
                  <a:lnTo>
                    <a:pt x="142" y="104"/>
                  </a:lnTo>
                  <a:lnTo>
                    <a:pt x="148" y="102"/>
                  </a:lnTo>
                  <a:lnTo>
                    <a:pt x="154" y="102"/>
                  </a:lnTo>
                  <a:lnTo>
                    <a:pt x="158" y="98"/>
                  </a:lnTo>
                  <a:lnTo>
                    <a:pt x="162" y="94"/>
                  </a:lnTo>
                  <a:lnTo>
                    <a:pt x="162" y="110"/>
                  </a:lnTo>
                  <a:lnTo>
                    <a:pt x="160" y="116"/>
                  </a:lnTo>
                  <a:lnTo>
                    <a:pt x="156" y="120"/>
                  </a:lnTo>
                  <a:lnTo>
                    <a:pt x="150" y="122"/>
                  </a:lnTo>
                  <a:lnTo>
                    <a:pt x="142" y="124"/>
                  </a:lnTo>
                  <a:lnTo>
                    <a:pt x="134" y="122"/>
                  </a:lnTo>
                  <a:lnTo>
                    <a:pt x="128" y="120"/>
                  </a:lnTo>
                  <a:lnTo>
                    <a:pt x="126" y="116"/>
                  </a:lnTo>
                  <a:lnTo>
                    <a:pt x="124" y="112"/>
                  </a:lnTo>
                  <a:lnTo>
                    <a:pt x="112" y="110"/>
                  </a:lnTo>
                  <a:lnTo>
                    <a:pt x="114" y="120"/>
                  </a:lnTo>
                  <a:lnTo>
                    <a:pt x="116" y="124"/>
                  </a:lnTo>
                  <a:lnTo>
                    <a:pt x="120" y="128"/>
                  </a:lnTo>
                  <a:close/>
                  <a:moveTo>
                    <a:pt x="128" y="44"/>
                  </a:moveTo>
                  <a:lnTo>
                    <a:pt x="128" y="44"/>
                  </a:lnTo>
                  <a:lnTo>
                    <a:pt x="136" y="40"/>
                  </a:lnTo>
                  <a:lnTo>
                    <a:pt x="142" y="38"/>
                  </a:lnTo>
                  <a:lnTo>
                    <a:pt x="150" y="40"/>
                  </a:lnTo>
                  <a:lnTo>
                    <a:pt x="158" y="44"/>
                  </a:lnTo>
                  <a:lnTo>
                    <a:pt x="162" y="54"/>
                  </a:lnTo>
                  <a:lnTo>
                    <a:pt x="164" y="66"/>
                  </a:lnTo>
                  <a:lnTo>
                    <a:pt x="162" y="78"/>
                  </a:lnTo>
                  <a:lnTo>
                    <a:pt x="158" y="86"/>
                  </a:lnTo>
                  <a:lnTo>
                    <a:pt x="152" y="92"/>
                  </a:lnTo>
                  <a:lnTo>
                    <a:pt x="144" y="94"/>
                  </a:lnTo>
                  <a:lnTo>
                    <a:pt x="136" y="92"/>
                  </a:lnTo>
                  <a:lnTo>
                    <a:pt x="128" y="86"/>
                  </a:lnTo>
                  <a:lnTo>
                    <a:pt x="124" y="78"/>
                  </a:lnTo>
                  <a:lnTo>
                    <a:pt x="122" y="64"/>
                  </a:lnTo>
                  <a:lnTo>
                    <a:pt x="124" y="54"/>
                  </a:lnTo>
                  <a:lnTo>
                    <a:pt x="128" y="44"/>
                  </a:lnTo>
                  <a:close/>
                  <a:moveTo>
                    <a:pt x="246" y="104"/>
                  </a:moveTo>
                  <a:lnTo>
                    <a:pt x="260" y="104"/>
                  </a:lnTo>
                  <a:lnTo>
                    <a:pt x="256" y="94"/>
                  </a:lnTo>
                  <a:lnTo>
                    <a:pt x="256" y="72"/>
                  </a:lnTo>
                  <a:lnTo>
                    <a:pt x="256" y="56"/>
                  </a:lnTo>
                  <a:lnTo>
                    <a:pt x="254" y="44"/>
                  </a:lnTo>
                  <a:lnTo>
                    <a:pt x="250" y="36"/>
                  </a:lnTo>
                  <a:lnTo>
                    <a:pt x="246" y="32"/>
                  </a:lnTo>
                  <a:lnTo>
                    <a:pt x="242" y="30"/>
                  </a:lnTo>
                  <a:lnTo>
                    <a:pt x="234" y="28"/>
                  </a:lnTo>
                  <a:lnTo>
                    <a:pt x="226" y="28"/>
                  </a:lnTo>
                  <a:lnTo>
                    <a:pt x="218" y="28"/>
                  </a:lnTo>
                  <a:lnTo>
                    <a:pt x="210" y="30"/>
                  </a:lnTo>
                  <a:lnTo>
                    <a:pt x="202" y="32"/>
                  </a:lnTo>
                  <a:lnTo>
                    <a:pt x="198" y="38"/>
                  </a:lnTo>
                  <a:lnTo>
                    <a:pt x="194" y="42"/>
                  </a:lnTo>
                  <a:lnTo>
                    <a:pt x="192" y="50"/>
                  </a:lnTo>
                  <a:lnTo>
                    <a:pt x="204" y="52"/>
                  </a:lnTo>
                  <a:lnTo>
                    <a:pt x="208" y="46"/>
                  </a:lnTo>
                  <a:lnTo>
                    <a:pt x="212" y="40"/>
                  </a:lnTo>
                  <a:lnTo>
                    <a:pt x="216" y="38"/>
                  </a:lnTo>
                  <a:lnTo>
                    <a:pt x="224" y="38"/>
                  </a:lnTo>
                  <a:lnTo>
                    <a:pt x="232" y="38"/>
                  </a:lnTo>
                  <a:lnTo>
                    <a:pt x="238" y="42"/>
                  </a:lnTo>
                  <a:lnTo>
                    <a:pt x="242" y="46"/>
                  </a:lnTo>
                  <a:lnTo>
                    <a:pt x="242" y="52"/>
                  </a:lnTo>
                  <a:lnTo>
                    <a:pt x="242" y="56"/>
                  </a:lnTo>
                  <a:lnTo>
                    <a:pt x="220" y="60"/>
                  </a:lnTo>
                  <a:lnTo>
                    <a:pt x="208" y="62"/>
                  </a:lnTo>
                  <a:lnTo>
                    <a:pt x="200" y="66"/>
                  </a:lnTo>
                  <a:lnTo>
                    <a:pt x="192" y="74"/>
                  </a:lnTo>
                  <a:lnTo>
                    <a:pt x="190" y="78"/>
                  </a:lnTo>
                  <a:lnTo>
                    <a:pt x="190" y="84"/>
                  </a:lnTo>
                  <a:lnTo>
                    <a:pt x="192" y="92"/>
                  </a:lnTo>
                  <a:lnTo>
                    <a:pt x="196" y="100"/>
                  </a:lnTo>
                  <a:lnTo>
                    <a:pt x="204" y="104"/>
                  </a:lnTo>
                  <a:lnTo>
                    <a:pt x="216" y="106"/>
                  </a:lnTo>
                  <a:lnTo>
                    <a:pt x="224" y="104"/>
                  </a:lnTo>
                  <a:lnTo>
                    <a:pt x="230" y="102"/>
                  </a:lnTo>
                  <a:lnTo>
                    <a:pt x="236" y="100"/>
                  </a:lnTo>
                  <a:lnTo>
                    <a:pt x="244" y="94"/>
                  </a:lnTo>
                  <a:lnTo>
                    <a:pt x="246" y="104"/>
                  </a:lnTo>
                  <a:close/>
                  <a:moveTo>
                    <a:pt x="242" y="70"/>
                  </a:moveTo>
                  <a:lnTo>
                    <a:pt x="242" y="70"/>
                  </a:lnTo>
                  <a:lnTo>
                    <a:pt x="242" y="78"/>
                  </a:lnTo>
                  <a:lnTo>
                    <a:pt x="240" y="84"/>
                  </a:lnTo>
                  <a:lnTo>
                    <a:pt x="236" y="88"/>
                  </a:lnTo>
                  <a:lnTo>
                    <a:pt x="232" y="92"/>
                  </a:lnTo>
                  <a:lnTo>
                    <a:pt x="226" y="94"/>
                  </a:lnTo>
                  <a:lnTo>
                    <a:pt x="218" y="96"/>
                  </a:lnTo>
                  <a:lnTo>
                    <a:pt x="212" y="94"/>
                  </a:lnTo>
                  <a:lnTo>
                    <a:pt x="208" y="92"/>
                  </a:lnTo>
                  <a:lnTo>
                    <a:pt x="204" y="88"/>
                  </a:lnTo>
                  <a:lnTo>
                    <a:pt x="204" y="84"/>
                  </a:lnTo>
                  <a:lnTo>
                    <a:pt x="206" y="78"/>
                  </a:lnTo>
                  <a:lnTo>
                    <a:pt x="210" y="74"/>
                  </a:lnTo>
                  <a:lnTo>
                    <a:pt x="222" y="70"/>
                  </a:lnTo>
                  <a:lnTo>
                    <a:pt x="242" y="66"/>
                  </a:lnTo>
                  <a:lnTo>
                    <a:pt x="242" y="70"/>
                  </a:lnTo>
                  <a:close/>
                  <a:moveTo>
                    <a:pt x="288" y="104"/>
                  </a:moveTo>
                  <a:lnTo>
                    <a:pt x="288" y="0"/>
                  </a:lnTo>
                  <a:lnTo>
                    <a:pt x="274" y="0"/>
                  </a:lnTo>
                  <a:lnTo>
                    <a:pt x="274" y="104"/>
                  </a:lnTo>
                  <a:lnTo>
                    <a:pt x="288" y="10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57" name="Freeform 91"/>
            <p:cNvSpPr>
              <a:spLocks noEditPoints="1"/>
            </p:cNvSpPr>
            <p:nvPr/>
          </p:nvSpPr>
          <p:spPr bwMode="auto">
            <a:xfrm>
              <a:off x="974" y="2988"/>
              <a:ext cx="266" cy="106"/>
            </a:xfrm>
            <a:custGeom>
              <a:avLst/>
              <a:gdLst>
                <a:gd name="T0" fmla="*/ 30 w 266"/>
                <a:gd name="T1" fmla="*/ 0 h 106"/>
                <a:gd name="T2" fmla="*/ 18 w 266"/>
                <a:gd name="T3" fmla="*/ 14 h 106"/>
                <a:gd name="T4" fmla="*/ 0 w 266"/>
                <a:gd name="T5" fmla="*/ 38 h 106"/>
                <a:gd name="T6" fmla="*/ 14 w 266"/>
                <a:gd name="T7" fmla="*/ 32 h 106"/>
                <a:gd name="T8" fmla="*/ 38 w 266"/>
                <a:gd name="T9" fmla="*/ 104 h 106"/>
                <a:gd name="T10" fmla="*/ 86 w 266"/>
                <a:gd name="T11" fmla="*/ 92 h 106"/>
                <a:gd name="T12" fmla="*/ 92 w 266"/>
                <a:gd name="T13" fmla="*/ 84 h 106"/>
                <a:gd name="T14" fmla="*/ 126 w 266"/>
                <a:gd name="T15" fmla="*/ 54 h 106"/>
                <a:gd name="T16" fmla="*/ 134 w 266"/>
                <a:gd name="T17" fmla="*/ 40 h 106"/>
                <a:gd name="T18" fmla="*/ 136 w 266"/>
                <a:gd name="T19" fmla="*/ 28 h 106"/>
                <a:gd name="T20" fmla="*/ 128 w 266"/>
                <a:gd name="T21" fmla="*/ 8 h 106"/>
                <a:gd name="T22" fmla="*/ 118 w 266"/>
                <a:gd name="T23" fmla="*/ 2 h 106"/>
                <a:gd name="T24" fmla="*/ 92 w 266"/>
                <a:gd name="T25" fmla="*/ 2 h 106"/>
                <a:gd name="T26" fmla="*/ 78 w 266"/>
                <a:gd name="T27" fmla="*/ 12 h 106"/>
                <a:gd name="T28" fmla="*/ 84 w 266"/>
                <a:gd name="T29" fmla="*/ 32 h 106"/>
                <a:gd name="T30" fmla="*/ 90 w 266"/>
                <a:gd name="T31" fmla="*/ 16 h 106"/>
                <a:gd name="T32" fmla="*/ 104 w 266"/>
                <a:gd name="T33" fmla="*/ 10 h 106"/>
                <a:gd name="T34" fmla="*/ 118 w 266"/>
                <a:gd name="T35" fmla="*/ 16 h 106"/>
                <a:gd name="T36" fmla="*/ 124 w 266"/>
                <a:gd name="T37" fmla="*/ 28 h 106"/>
                <a:gd name="T38" fmla="*/ 118 w 266"/>
                <a:gd name="T39" fmla="*/ 44 h 106"/>
                <a:gd name="T40" fmla="*/ 96 w 266"/>
                <a:gd name="T41" fmla="*/ 66 h 106"/>
                <a:gd name="T42" fmla="*/ 78 w 266"/>
                <a:gd name="T43" fmla="*/ 80 h 106"/>
                <a:gd name="T44" fmla="*/ 70 w 266"/>
                <a:gd name="T45" fmla="*/ 94 h 106"/>
                <a:gd name="T46" fmla="*/ 136 w 266"/>
                <a:gd name="T47" fmla="*/ 92 h 106"/>
                <a:gd name="T48" fmla="*/ 188 w 266"/>
                <a:gd name="T49" fmla="*/ 72 h 106"/>
                <a:gd name="T50" fmla="*/ 148 w 266"/>
                <a:gd name="T51" fmla="*/ 72 h 106"/>
                <a:gd name="T52" fmla="*/ 208 w 266"/>
                <a:gd name="T53" fmla="*/ 96 h 106"/>
                <a:gd name="T54" fmla="*/ 232 w 266"/>
                <a:gd name="T55" fmla="*/ 106 h 106"/>
                <a:gd name="T56" fmla="*/ 244 w 266"/>
                <a:gd name="T57" fmla="*/ 102 h 106"/>
                <a:gd name="T58" fmla="*/ 256 w 266"/>
                <a:gd name="T59" fmla="*/ 96 h 106"/>
                <a:gd name="T60" fmla="*/ 266 w 266"/>
                <a:gd name="T61" fmla="*/ 80 h 106"/>
                <a:gd name="T62" fmla="*/ 264 w 266"/>
                <a:gd name="T63" fmla="*/ 64 h 106"/>
                <a:gd name="T64" fmla="*/ 254 w 266"/>
                <a:gd name="T65" fmla="*/ 50 h 106"/>
                <a:gd name="T66" fmla="*/ 252 w 266"/>
                <a:gd name="T67" fmla="*/ 44 h 106"/>
                <a:gd name="T68" fmla="*/ 260 w 266"/>
                <a:gd name="T69" fmla="*/ 32 h 106"/>
                <a:gd name="T70" fmla="*/ 260 w 266"/>
                <a:gd name="T71" fmla="*/ 20 h 106"/>
                <a:gd name="T72" fmla="*/ 252 w 266"/>
                <a:gd name="T73" fmla="*/ 8 h 106"/>
                <a:gd name="T74" fmla="*/ 238 w 266"/>
                <a:gd name="T75" fmla="*/ 0 h 106"/>
                <a:gd name="T76" fmla="*/ 220 w 266"/>
                <a:gd name="T77" fmla="*/ 2 h 106"/>
                <a:gd name="T78" fmla="*/ 204 w 266"/>
                <a:gd name="T79" fmla="*/ 16 h 106"/>
                <a:gd name="T80" fmla="*/ 212 w 266"/>
                <a:gd name="T81" fmla="*/ 28 h 106"/>
                <a:gd name="T82" fmla="*/ 218 w 266"/>
                <a:gd name="T83" fmla="*/ 14 h 106"/>
                <a:gd name="T84" fmla="*/ 230 w 266"/>
                <a:gd name="T85" fmla="*/ 10 h 106"/>
                <a:gd name="T86" fmla="*/ 244 w 266"/>
                <a:gd name="T87" fmla="*/ 14 h 106"/>
                <a:gd name="T88" fmla="*/ 248 w 266"/>
                <a:gd name="T89" fmla="*/ 26 h 106"/>
                <a:gd name="T90" fmla="*/ 242 w 266"/>
                <a:gd name="T91" fmla="*/ 40 h 106"/>
                <a:gd name="T92" fmla="*/ 226 w 266"/>
                <a:gd name="T93" fmla="*/ 44 h 106"/>
                <a:gd name="T94" fmla="*/ 224 w 266"/>
                <a:gd name="T95" fmla="*/ 54 h 106"/>
                <a:gd name="T96" fmla="*/ 240 w 266"/>
                <a:gd name="T97" fmla="*/ 54 h 106"/>
                <a:gd name="T98" fmla="*/ 252 w 266"/>
                <a:gd name="T99" fmla="*/ 66 h 106"/>
                <a:gd name="T100" fmla="*/ 252 w 266"/>
                <a:gd name="T101" fmla="*/ 82 h 106"/>
                <a:gd name="T102" fmla="*/ 240 w 266"/>
                <a:gd name="T103" fmla="*/ 92 h 106"/>
                <a:gd name="T104" fmla="*/ 224 w 266"/>
                <a:gd name="T105" fmla="*/ 94 h 106"/>
                <a:gd name="T106" fmla="*/ 214 w 266"/>
                <a:gd name="T107" fmla="*/ 84 h 106"/>
                <a:gd name="T108" fmla="*/ 198 w 266"/>
                <a:gd name="T109" fmla="*/ 76 h 106"/>
                <a:gd name="T110" fmla="*/ 208 w 266"/>
                <a:gd name="T111" fmla="*/ 96 h 10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66"/>
                <a:gd name="T169" fmla="*/ 0 h 106"/>
                <a:gd name="T170" fmla="*/ 266 w 266"/>
                <a:gd name="T171" fmla="*/ 106 h 10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66" h="106">
                  <a:moveTo>
                    <a:pt x="38" y="0"/>
                  </a:moveTo>
                  <a:lnTo>
                    <a:pt x="30" y="0"/>
                  </a:lnTo>
                  <a:lnTo>
                    <a:pt x="26" y="6"/>
                  </a:lnTo>
                  <a:lnTo>
                    <a:pt x="18" y="14"/>
                  </a:lnTo>
                  <a:lnTo>
                    <a:pt x="10" y="20"/>
                  </a:lnTo>
                  <a:lnTo>
                    <a:pt x="0" y="26"/>
                  </a:lnTo>
                  <a:lnTo>
                    <a:pt x="0" y="38"/>
                  </a:lnTo>
                  <a:lnTo>
                    <a:pt x="14" y="32"/>
                  </a:lnTo>
                  <a:lnTo>
                    <a:pt x="26" y="22"/>
                  </a:lnTo>
                  <a:lnTo>
                    <a:pt x="26" y="104"/>
                  </a:lnTo>
                  <a:lnTo>
                    <a:pt x="38" y="104"/>
                  </a:lnTo>
                  <a:lnTo>
                    <a:pt x="38" y="0"/>
                  </a:lnTo>
                  <a:close/>
                  <a:moveTo>
                    <a:pt x="86" y="92"/>
                  </a:moveTo>
                  <a:lnTo>
                    <a:pt x="86" y="92"/>
                  </a:lnTo>
                  <a:lnTo>
                    <a:pt x="92" y="84"/>
                  </a:lnTo>
                  <a:lnTo>
                    <a:pt x="106" y="72"/>
                  </a:lnTo>
                  <a:lnTo>
                    <a:pt x="126" y="54"/>
                  </a:lnTo>
                  <a:lnTo>
                    <a:pt x="130" y="46"/>
                  </a:lnTo>
                  <a:lnTo>
                    <a:pt x="134" y="40"/>
                  </a:lnTo>
                  <a:lnTo>
                    <a:pt x="136" y="34"/>
                  </a:lnTo>
                  <a:lnTo>
                    <a:pt x="136" y="28"/>
                  </a:lnTo>
                  <a:lnTo>
                    <a:pt x="134" y="18"/>
                  </a:lnTo>
                  <a:lnTo>
                    <a:pt x="128" y="8"/>
                  </a:lnTo>
                  <a:lnTo>
                    <a:pt x="124" y="4"/>
                  </a:lnTo>
                  <a:lnTo>
                    <a:pt x="118" y="2"/>
                  </a:lnTo>
                  <a:lnTo>
                    <a:pt x="104" y="0"/>
                  </a:lnTo>
                  <a:lnTo>
                    <a:pt x="92" y="2"/>
                  </a:lnTo>
                  <a:lnTo>
                    <a:pt x="82" y="8"/>
                  </a:lnTo>
                  <a:lnTo>
                    <a:pt x="78" y="12"/>
                  </a:lnTo>
                  <a:lnTo>
                    <a:pt x="74" y="16"/>
                  </a:lnTo>
                  <a:lnTo>
                    <a:pt x="70" y="30"/>
                  </a:lnTo>
                  <a:lnTo>
                    <a:pt x="84" y="32"/>
                  </a:lnTo>
                  <a:lnTo>
                    <a:pt x="86" y="22"/>
                  </a:lnTo>
                  <a:lnTo>
                    <a:pt x="90" y="16"/>
                  </a:lnTo>
                  <a:lnTo>
                    <a:pt x="96" y="12"/>
                  </a:lnTo>
                  <a:lnTo>
                    <a:pt x="104" y="10"/>
                  </a:lnTo>
                  <a:lnTo>
                    <a:pt x="112" y="12"/>
                  </a:lnTo>
                  <a:lnTo>
                    <a:pt x="118" y="16"/>
                  </a:lnTo>
                  <a:lnTo>
                    <a:pt x="122" y="22"/>
                  </a:lnTo>
                  <a:lnTo>
                    <a:pt x="124" y="28"/>
                  </a:lnTo>
                  <a:lnTo>
                    <a:pt x="122" y="36"/>
                  </a:lnTo>
                  <a:lnTo>
                    <a:pt x="118" y="44"/>
                  </a:lnTo>
                  <a:lnTo>
                    <a:pt x="110" y="52"/>
                  </a:lnTo>
                  <a:lnTo>
                    <a:pt x="96" y="66"/>
                  </a:lnTo>
                  <a:lnTo>
                    <a:pt x="78" y="80"/>
                  </a:lnTo>
                  <a:lnTo>
                    <a:pt x="74" y="88"/>
                  </a:lnTo>
                  <a:lnTo>
                    <a:pt x="70" y="94"/>
                  </a:lnTo>
                  <a:lnTo>
                    <a:pt x="68" y="104"/>
                  </a:lnTo>
                  <a:lnTo>
                    <a:pt x="136" y="104"/>
                  </a:lnTo>
                  <a:lnTo>
                    <a:pt x="136" y="92"/>
                  </a:lnTo>
                  <a:lnTo>
                    <a:pt x="86" y="92"/>
                  </a:lnTo>
                  <a:close/>
                  <a:moveTo>
                    <a:pt x="188" y="72"/>
                  </a:moveTo>
                  <a:lnTo>
                    <a:pt x="188" y="60"/>
                  </a:lnTo>
                  <a:lnTo>
                    <a:pt x="148" y="60"/>
                  </a:lnTo>
                  <a:lnTo>
                    <a:pt x="148" y="72"/>
                  </a:lnTo>
                  <a:lnTo>
                    <a:pt x="188" y="72"/>
                  </a:lnTo>
                  <a:close/>
                  <a:moveTo>
                    <a:pt x="208" y="96"/>
                  </a:moveTo>
                  <a:lnTo>
                    <a:pt x="208" y="96"/>
                  </a:lnTo>
                  <a:lnTo>
                    <a:pt x="218" y="104"/>
                  </a:lnTo>
                  <a:lnTo>
                    <a:pt x="232" y="106"/>
                  </a:lnTo>
                  <a:lnTo>
                    <a:pt x="238" y="104"/>
                  </a:lnTo>
                  <a:lnTo>
                    <a:pt x="244" y="102"/>
                  </a:lnTo>
                  <a:lnTo>
                    <a:pt x="250" y="100"/>
                  </a:lnTo>
                  <a:lnTo>
                    <a:pt x="256" y="96"/>
                  </a:lnTo>
                  <a:lnTo>
                    <a:pt x="260" y="90"/>
                  </a:lnTo>
                  <a:lnTo>
                    <a:pt x="264" y="86"/>
                  </a:lnTo>
                  <a:lnTo>
                    <a:pt x="266" y="80"/>
                  </a:lnTo>
                  <a:lnTo>
                    <a:pt x="266" y="72"/>
                  </a:lnTo>
                  <a:lnTo>
                    <a:pt x="264" y="64"/>
                  </a:lnTo>
                  <a:lnTo>
                    <a:pt x="260" y="56"/>
                  </a:lnTo>
                  <a:lnTo>
                    <a:pt x="254" y="50"/>
                  </a:lnTo>
                  <a:lnTo>
                    <a:pt x="246" y="48"/>
                  </a:lnTo>
                  <a:lnTo>
                    <a:pt x="252" y="44"/>
                  </a:lnTo>
                  <a:lnTo>
                    <a:pt x="258" y="38"/>
                  </a:lnTo>
                  <a:lnTo>
                    <a:pt x="260" y="32"/>
                  </a:lnTo>
                  <a:lnTo>
                    <a:pt x="260" y="26"/>
                  </a:lnTo>
                  <a:lnTo>
                    <a:pt x="260" y="20"/>
                  </a:lnTo>
                  <a:lnTo>
                    <a:pt x="258" y="14"/>
                  </a:lnTo>
                  <a:lnTo>
                    <a:pt x="252" y="8"/>
                  </a:lnTo>
                  <a:lnTo>
                    <a:pt x="246" y="4"/>
                  </a:lnTo>
                  <a:lnTo>
                    <a:pt x="238" y="0"/>
                  </a:lnTo>
                  <a:lnTo>
                    <a:pt x="230" y="0"/>
                  </a:lnTo>
                  <a:lnTo>
                    <a:pt x="220" y="2"/>
                  </a:lnTo>
                  <a:lnTo>
                    <a:pt x="210" y="6"/>
                  </a:lnTo>
                  <a:lnTo>
                    <a:pt x="204" y="16"/>
                  </a:lnTo>
                  <a:lnTo>
                    <a:pt x="200" y="26"/>
                  </a:lnTo>
                  <a:lnTo>
                    <a:pt x="212" y="28"/>
                  </a:lnTo>
                  <a:lnTo>
                    <a:pt x="214" y="20"/>
                  </a:lnTo>
                  <a:lnTo>
                    <a:pt x="218" y="14"/>
                  </a:lnTo>
                  <a:lnTo>
                    <a:pt x="224" y="12"/>
                  </a:lnTo>
                  <a:lnTo>
                    <a:pt x="230" y="10"/>
                  </a:lnTo>
                  <a:lnTo>
                    <a:pt x="238" y="12"/>
                  </a:lnTo>
                  <a:lnTo>
                    <a:pt x="244" y="14"/>
                  </a:lnTo>
                  <a:lnTo>
                    <a:pt x="246" y="20"/>
                  </a:lnTo>
                  <a:lnTo>
                    <a:pt x="248" y="26"/>
                  </a:lnTo>
                  <a:lnTo>
                    <a:pt x="246" y="34"/>
                  </a:lnTo>
                  <a:lnTo>
                    <a:pt x="242" y="40"/>
                  </a:lnTo>
                  <a:lnTo>
                    <a:pt x="234" y="42"/>
                  </a:lnTo>
                  <a:lnTo>
                    <a:pt x="226" y="44"/>
                  </a:lnTo>
                  <a:lnTo>
                    <a:pt x="224" y="44"/>
                  </a:lnTo>
                  <a:lnTo>
                    <a:pt x="224" y="54"/>
                  </a:lnTo>
                  <a:lnTo>
                    <a:pt x="232" y="54"/>
                  </a:lnTo>
                  <a:lnTo>
                    <a:pt x="240" y="54"/>
                  </a:lnTo>
                  <a:lnTo>
                    <a:pt x="246" y="58"/>
                  </a:lnTo>
                  <a:lnTo>
                    <a:pt x="252" y="66"/>
                  </a:lnTo>
                  <a:lnTo>
                    <a:pt x="252" y="74"/>
                  </a:lnTo>
                  <a:lnTo>
                    <a:pt x="252" y="82"/>
                  </a:lnTo>
                  <a:lnTo>
                    <a:pt x="246" y="88"/>
                  </a:lnTo>
                  <a:lnTo>
                    <a:pt x="240" y="92"/>
                  </a:lnTo>
                  <a:lnTo>
                    <a:pt x="232" y="94"/>
                  </a:lnTo>
                  <a:lnTo>
                    <a:pt x="224" y="94"/>
                  </a:lnTo>
                  <a:lnTo>
                    <a:pt x="218" y="90"/>
                  </a:lnTo>
                  <a:lnTo>
                    <a:pt x="214" y="84"/>
                  </a:lnTo>
                  <a:lnTo>
                    <a:pt x="210" y="74"/>
                  </a:lnTo>
                  <a:lnTo>
                    <a:pt x="198" y="76"/>
                  </a:lnTo>
                  <a:lnTo>
                    <a:pt x="202" y="88"/>
                  </a:lnTo>
                  <a:lnTo>
                    <a:pt x="208" y="9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58" name="Freeform 92"/>
            <p:cNvSpPr>
              <a:spLocks noEditPoints="1"/>
            </p:cNvSpPr>
            <p:nvPr/>
          </p:nvSpPr>
          <p:spPr bwMode="auto">
            <a:xfrm>
              <a:off x="952" y="3150"/>
              <a:ext cx="330" cy="104"/>
            </a:xfrm>
            <a:custGeom>
              <a:avLst/>
              <a:gdLst>
                <a:gd name="T0" fmla="*/ 0 w 330"/>
                <a:gd name="T1" fmla="*/ 88 h 104"/>
                <a:gd name="T2" fmla="*/ 14 w 330"/>
                <a:gd name="T3" fmla="*/ 102 h 104"/>
                <a:gd name="T4" fmla="*/ 54 w 330"/>
                <a:gd name="T5" fmla="*/ 84 h 104"/>
                <a:gd name="T6" fmla="*/ 68 w 330"/>
                <a:gd name="T7" fmla="*/ 70 h 104"/>
                <a:gd name="T8" fmla="*/ 94 w 330"/>
                <a:gd name="T9" fmla="*/ 46 h 104"/>
                <a:gd name="T10" fmla="*/ 98 w 330"/>
                <a:gd name="T11" fmla="*/ 34 h 104"/>
                <a:gd name="T12" fmla="*/ 98 w 330"/>
                <a:gd name="T13" fmla="*/ 16 h 104"/>
                <a:gd name="T14" fmla="*/ 86 w 330"/>
                <a:gd name="T15" fmla="*/ 4 h 104"/>
                <a:gd name="T16" fmla="*/ 68 w 330"/>
                <a:gd name="T17" fmla="*/ 0 h 104"/>
                <a:gd name="T18" fmla="*/ 44 w 330"/>
                <a:gd name="T19" fmla="*/ 6 h 104"/>
                <a:gd name="T20" fmla="*/ 34 w 330"/>
                <a:gd name="T21" fmla="*/ 28 h 104"/>
                <a:gd name="T22" fmla="*/ 48 w 330"/>
                <a:gd name="T23" fmla="*/ 22 h 104"/>
                <a:gd name="T24" fmla="*/ 58 w 330"/>
                <a:gd name="T25" fmla="*/ 10 h 104"/>
                <a:gd name="T26" fmla="*/ 74 w 330"/>
                <a:gd name="T27" fmla="*/ 10 h 104"/>
                <a:gd name="T28" fmla="*/ 84 w 330"/>
                <a:gd name="T29" fmla="*/ 20 h 104"/>
                <a:gd name="T30" fmla="*/ 84 w 330"/>
                <a:gd name="T31" fmla="*/ 34 h 104"/>
                <a:gd name="T32" fmla="*/ 72 w 330"/>
                <a:gd name="T33" fmla="*/ 52 h 104"/>
                <a:gd name="T34" fmla="*/ 42 w 330"/>
                <a:gd name="T35" fmla="*/ 80 h 104"/>
                <a:gd name="T36" fmla="*/ 32 w 330"/>
                <a:gd name="T37" fmla="*/ 94 h 104"/>
                <a:gd name="T38" fmla="*/ 100 w 330"/>
                <a:gd name="T39" fmla="*/ 102 h 104"/>
                <a:gd name="T40" fmla="*/ 48 w 330"/>
                <a:gd name="T41" fmla="*/ 90 h 104"/>
                <a:gd name="T42" fmla="*/ 134 w 330"/>
                <a:gd name="T43" fmla="*/ 102 h 104"/>
                <a:gd name="T44" fmla="*/ 154 w 330"/>
                <a:gd name="T45" fmla="*/ 104 h 104"/>
                <a:gd name="T46" fmla="*/ 174 w 330"/>
                <a:gd name="T47" fmla="*/ 92 h 104"/>
                <a:gd name="T48" fmla="*/ 182 w 330"/>
                <a:gd name="T49" fmla="*/ 68 h 104"/>
                <a:gd name="T50" fmla="*/ 180 w 330"/>
                <a:gd name="T51" fmla="*/ 54 h 104"/>
                <a:gd name="T52" fmla="*/ 172 w 330"/>
                <a:gd name="T53" fmla="*/ 44 h 104"/>
                <a:gd name="T54" fmla="*/ 156 w 330"/>
                <a:gd name="T55" fmla="*/ 34 h 104"/>
                <a:gd name="T56" fmla="*/ 140 w 330"/>
                <a:gd name="T57" fmla="*/ 36 h 104"/>
                <a:gd name="T58" fmla="*/ 176 w 330"/>
                <a:gd name="T59" fmla="*/ 12 h 104"/>
                <a:gd name="T60" fmla="*/ 116 w 330"/>
                <a:gd name="T61" fmla="*/ 54 h 104"/>
                <a:gd name="T62" fmla="*/ 130 w 330"/>
                <a:gd name="T63" fmla="*/ 52 h 104"/>
                <a:gd name="T64" fmla="*/ 140 w 330"/>
                <a:gd name="T65" fmla="*/ 46 h 104"/>
                <a:gd name="T66" fmla="*/ 154 w 330"/>
                <a:gd name="T67" fmla="*/ 46 h 104"/>
                <a:gd name="T68" fmla="*/ 166 w 330"/>
                <a:gd name="T69" fmla="*/ 60 h 104"/>
                <a:gd name="T70" fmla="*/ 166 w 330"/>
                <a:gd name="T71" fmla="*/ 80 h 104"/>
                <a:gd name="T72" fmla="*/ 154 w 330"/>
                <a:gd name="T73" fmla="*/ 92 h 104"/>
                <a:gd name="T74" fmla="*/ 140 w 330"/>
                <a:gd name="T75" fmla="*/ 92 h 104"/>
                <a:gd name="T76" fmla="*/ 128 w 330"/>
                <a:gd name="T77" fmla="*/ 84 h 104"/>
                <a:gd name="T78" fmla="*/ 114 w 330"/>
                <a:gd name="T79" fmla="*/ 76 h 104"/>
                <a:gd name="T80" fmla="*/ 124 w 330"/>
                <a:gd name="T81" fmla="*/ 96 h 104"/>
                <a:gd name="T82" fmla="*/ 236 w 330"/>
                <a:gd name="T83" fmla="*/ 0 h 104"/>
                <a:gd name="T84" fmla="*/ 250 w 330"/>
                <a:gd name="T85" fmla="*/ 14 h 104"/>
                <a:gd name="T86" fmla="*/ 236 w 330"/>
                <a:gd name="T87" fmla="*/ 28 h 104"/>
                <a:gd name="T88" fmla="*/ 250 w 330"/>
                <a:gd name="T89" fmla="*/ 102 h 104"/>
                <a:gd name="T90" fmla="*/ 282 w 330"/>
                <a:gd name="T91" fmla="*/ 62 h 104"/>
                <a:gd name="T92" fmla="*/ 288 w 330"/>
                <a:gd name="T93" fmla="*/ 42 h 104"/>
                <a:gd name="T94" fmla="*/ 302 w 330"/>
                <a:gd name="T95" fmla="*/ 38 h 104"/>
                <a:gd name="T96" fmla="*/ 310 w 330"/>
                <a:gd name="T97" fmla="*/ 40 h 104"/>
                <a:gd name="T98" fmla="*/ 316 w 330"/>
                <a:gd name="T99" fmla="*/ 46 h 104"/>
                <a:gd name="T100" fmla="*/ 316 w 330"/>
                <a:gd name="T101" fmla="*/ 102 h 104"/>
                <a:gd name="T102" fmla="*/ 330 w 330"/>
                <a:gd name="T103" fmla="*/ 56 h 104"/>
                <a:gd name="T104" fmla="*/ 324 w 330"/>
                <a:gd name="T105" fmla="*/ 34 h 104"/>
                <a:gd name="T106" fmla="*/ 316 w 330"/>
                <a:gd name="T107" fmla="*/ 28 h 104"/>
                <a:gd name="T108" fmla="*/ 304 w 330"/>
                <a:gd name="T109" fmla="*/ 26 h 104"/>
                <a:gd name="T110" fmla="*/ 290 w 330"/>
                <a:gd name="T111" fmla="*/ 30 h 104"/>
                <a:gd name="T112" fmla="*/ 280 w 330"/>
                <a:gd name="T113" fmla="*/ 28 h 104"/>
                <a:gd name="T114" fmla="*/ 282 w 330"/>
                <a:gd name="T115" fmla="*/ 102 h 1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30"/>
                <a:gd name="T175" fmla="*/ 0 h 104"/>
                <a:gd name="T176" fmla="*/ 330 w 330"/>
                <a:gd name="T177" fmla="*/ 104 h 1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30" h="104">
                  <a:moveTo>
                    <a:pt x="14" y="102"/>
                  </a:moveTo>
                  <a:lnTo>
                    <a:pt x="14" y="88"/>
                  </a:lnTo>
                  <a:lnTo>
                    <a:pt x="0" y="88"/>
                  </a:lnTo>
                  <a:lnTo>
                    <a:pt x="0" y="102"/>
                  </a:lnTo>
                  <a:lnTo>
                    <a:pt x="14" y="102"/>
                  </a:lnTo>
                  <a:close/>
                  <a:moveTo>
                    <a:pt x="48" y="90"/>
                  </a:moveTo>
                  <a:lnTo>
                    <a:pt x="48" y="90"/>
                  </a:lnTo>
                  <a:lnTo>
                    <a:pt x="54" y="84"/>
                  </a:lnTo>
                  <a:lnTo>
                    <a:pt x="68" y="70"/>
                  </a:lnTo>
                  <a:lnTo>
                    <a:pt x="88" y="52"/>
                  </a:lnTo>
                  <a:lnTo>
                    <a:pt x="94" y="46"/>
                  </a:lnTo>
                  <a:lnTo>
                    <a:pt x="96" y="40"/>
                  </a:lnTo>
                  <a:lnTo>
                    <a:pt x="98" y="34"/>
                  </a:lnTo>
                  <a:lnTo>
                    <a:pt x="100" y="28"/>
                  </a:lnTo>
                  <a:lnTo>
                    <a:pt x="98" y="16"/>
                  </a:lnTo>
                  <a:lnTo>
                    <a:pt x="90" y="8"/>
                  </a:lnTo>
                  <a:lnTo>
                    <a:pt x="86" y="4"/>
                  </a:lnTo>
                  <a:lnTo>
                    <a:pt x="80" y="2"/>
                  </a:lnTo>
                  <a:lnTo>
                    <a:pt x="68" y="0"/>
                  </a:lnTo>
                  <a:lnTo>
                    <a:pt x="54" y="0"/>
                  </a:lnTo>
                  <a:lnTo>
                    <a:pt x="44" y="6"/>
                  </a:lnTo>
                  <a:lnTo>
                    <a:pt x="40" y="10"/>
                  </a:lnTo>
                  <a:lnTo>
                    <a:pt x="36" y="16"/>
                  </a:lnTo>
                  <a:lnTo>
                    <a:pt x="34" y="28"/>
                  </a:lnTo>
                  <a:lnTo>
                    <a:pt x="46" y="30"/>
                  </a:lnTo>
                  <a:lnTo>
                    <a:pt x="48" y="22"/>
                  </a:lnTo>
                  <a:lnTo>
                    <a:pt x="52" y="16"/>
                  </a:lnTo>
                  <a:lnTo>
                    <a:pt x="58" y="10"/>
                  </a:lnTo>
                  <a:lnTo>
                    <a:pt x="66" y="10"/>
                  </a:lnTo>
                  <a:lnTo>
                    <a:pt x="74" y="10"/>
                  </a:lnTo>
                  <a:lnTo>
                    <a:pt x="80" y="14"/>
                  </a:lnTo>
                  <a:lnTo>
                    <a:pt x="84" y="20"/>
                  </a:lnTo>
                  <a:lnTo>
                    <a:pt x="86" y="28"/>
                  </a:lnTo>
                  <a:lnTo>
                    <a:pt x="84" y="34"/>
                  </a:lnTo>
                  <a:lnTo>
                    <a:pt x="80" y="42"/>
                  </a:lnTo>
                  <a:lnTo>
                    <a:pt x="72" y="52"/>
                  </a:lnTo>
                  <a:lnTo>
                    <a:pt x="58" y="64"/>
                  </a:lnTo>
                  <a:lnTo>
                    <a:pt x="42" y="80"/>
                  </a:lnTo>
                  <a:lnTo>
                    <a:pt x="36" y="86"/>
                  </a:lnTo>
                  <a:lnTo>
                    <a:pt x="32" y="94"/>
                  </a:lnTo>
                  <a:lnTo>
                    <a:pt x="32" y="102"/>
                  </a:lnTo>
                  <a:lnTo>
                    <a:pt x="100" y="102"/>
                  </a:lnTo>
                  <a:lnTo>
                    <a:pt x="100" y="90"/>
                  </a:lnTo>
                  <a:lnTo>
                    <a:pt x="48" y="90"/>
                  </a:lnTo>
                  <a:close/>
                  <a:moveTo>
                    <a:pt x="124" y="96"/>
                  </a:moveTo>
                  <a:lnTo>
                    <a:pt x="124" y="96"/>
                  </a:lnTo>
                  <a:lnTo>
                    <a:pt x="134" y="102"/>
                  </a:lnTo>
                  <a:lnTo>
                    <a:pt x="146" y="104"/>
                  </a:lnTo>
                  <a:lnTo>
                    <a:pt x="154" y="104"/>
                  </a:lnTo>
                  <a:lnTo>
                    <a:pt x="162" y="102"/>
                  </a:lnTo>
                  <a:lnTo>
                    <a:pt x="168" y="98"/>
                  </a:lnTo>
                  <a:lnTo>
                    <a:pt x="174" y="92"/>
                  </a:lnTo>
                  <a:lnTo>
                    <a:pt x="180" y="80"/>
                  </a:lnTo>
                  <a:lnTo>
                    <a:pt x="182" y="68"/>
                  </a:lnTo>
                  <a:lnTo>
                    <a:pt x="180" y="60"/>
                  </a:lnTo>
                  <a:lnTo>
                    <a:pt x="180" y="54"/>
                  </a:lnTo>
                  <a:lnTo>
                    <a:pt x="176" y="48"/>
                  </a:lnTo>
                  <a:lnTo>
                    <a:pt x="172" y="44"/>
                  </a:lnTo>
                  <a:lnTo>
                    <a:pt x="168" y="40"/>
                  </a:lnTo>
                  <a:lnTo>
                    <a:pt x="162" y="36"/>
                  </a:lnTo>
                  <a:lnTo>
                    <a:pt x="156" y="34"/>
                  </a:lnTo>
                  <a:lnTo>
                    <a:pt x="150" y="34"/>
                  </a:lnTo>
                  <a:lnTo>
                    <a:pt x="140" y="36"/>
                  </a:lnTo>
                  <a:lnTo>
                    <a:pt x="130" y="40"/>
                  </a:lnTo>
                  <a:lnTo>
                    <a:pt x="136" y="12"/>
                  </a:lnTo>
                  <a:lnTo>
                    <a:pt x="176" y="12"/>
                  </a:lnTo>
                  <a:lnTo>
                    <a:pt x="176" y="0"/>
                  </a:lnTo>
                  <a:lnTo>
                    <a:pt x="126" y="0"/>
                  </a:lnTo>
                  <a:lnTo>
                    <a:pt x="116" y="54"/>
                  </a:lnTo>
                  <a:lnTo>
                    <a:pt x="128" y="56"/>
                  </a:lnTo>
                  <a:lnTo>
                    <a:pt x="130" y="52"/>
                  </a:lnTo>
                  <a:lnTo>
                    <a:pt x="134" y="48"/>
                  </a:lnTo>
                  <a:lnTo>
                    <a:pt x="140" y="46"/>
                  </a:lnTo>
                  <a:lnTo>
                    <a:pt x="146" y="46"/>
                  </a:lnTo>
                  <a:lnTo>
                    <a:pt x="154" y="46"/>
                  </a:lnTo>
                  <a:lnTo>
                    <a:pt x="162" y="52"/>
                  </a:lnTo>
                  <a:lnTo>
                    <a:pt x="166" y="60"/>
                  </a:lnTo>
                  <a:lnTo>
                    <a:pt x="168" y="68"/>
                  </a:lnTo>
                  <a:lnTo>
                    <a:pt x="166" y="80"/>
                  </a:lnTo>
                  <a:lnTo>
                    <a:pt x="162" y="88"/>
                  </a:lnTo>
                  <a:lnTo>
                    <a:pt x="154" y="92"/>
                  </a:lnTo>
                  <a:lnTo>
                    <a:pt x="146" y="94"/>
                  </a:lnTo>
                  <a:lnTo>
                    <a:pt x="140" y="92"/>
                  </a:lnTo>
                  <a:lnTo>
                    <a:pt x="134" y="90"/>
                  </a:lnTo>
                  <a:lnTo>
                    <a:pt x="128" y="84"/>
                  </a:lnTo>
                  <a:lnTo>
                    <a:pt x="126" y="74"/>
                  </a:lnTo>
                  <a:lnTo>
                    <a:pt x="114" y="76"/>
                  </a:lnTo>
                  <a:lnTo>
                    <a:pt x="116" y="88"/>
                  </a:lnTo>
                  <a:lnTo>
                    <a:pt x="124" y="96"/>
                  </a:lnTo>
                  <a:close/>
                  <a:moveTo>
                    <a:pt x="250" y="14"/>
                  </a:moveTo>
                  <a:lnTo>
                    <a:pt x="250" y="0"/>
                  </a:lnTo>
                  <a:lnTo>
                    <a:pt x="236" y="0"/>
                  </a:lnTo>
                  <a:lnTo>
                    <a:pt x="236" y="14"/>
                  </a:lnTo>
                  <a:lnTo>
                    <a:pt x="250" y="14"/>
                  </a:lnTo>
                  <a:close/>
                  <a:moveTo>
                    <a:pt x="250" y="102"/>
                  </a:moveTo>
                  <a:lnTo>
                    <a:pt x="250" y="28"/>
                  </a:lnTo>
                  <a:lnTo>
                    <a:pt x="236" y="28"/>
                  </a:lnTo>
                  <a:lnTo>
                    <a:pt x="236" y="102"/>
                  </a:lnTo>
                  <a:lnTo>
                    <a:pt x="250" y="102"/>
                  </a:lnTo>
                  <a:close/>
                  <a:moveTo>
                    <a:pt x="282" y="102"/>
                  </a:moveTo>
                  <a:lnTo>
                    <a:pt x="282" y="62"/>
                  </a:lnTo>
                  <a:lnTo>
                    <a:pt x="282" y="50"/>
                  </a:lnTo>
                  <a:lnTo>
                    <a:pt x="284" y="46"/>
                  </a:lnTo>
                  <a:lnTo>
                    <a:pt x="288" y="42"/>
                  </a:lnTo>
                  <a:lnTo>
                    <a:pt x="294" y="38"/>
                  </a:lnTo>
                  <a:lnTo>
                    <a:pt x="302" y="38"/>
                  </a:lnTo>
                  <a:lnTo>
                    <a:pt x="306" y="38"/>
                  </a:lnTo>
                  <a:lnTo>
                    <a:pt x="310" y="40"/>
                  </a:lnTo>
                  <a:lnTo>
                    <a:pt x="314" y="42"/>
                  </a:lnTo>
                  <a:lnTo>
                    <a:pt x="316" y="46"/>
                  </a:lnTo>
                  <a:lnTo>
                    <a:pt x="316" y="58"/>
                  </a:lnTo>
                  <a:lnTo>
                    <a:pt x="316" y="102"/>
                  </a:lnTo>
                  <a:lnTo>
                    <a:pt x="330" y="102"/>
                  </a:lnTo>
                  <a:lnTo>
                    <a:pt x="330" y="56"/>
                  </a:lnTo>
                  <a:lnTo>
                    <a:pt x="328" y="44"/>
                  </a:lnTo>
                  <a:lnTo>
                    <a:pt x="324" y="34"/>
                  </a:lnTo>
                  <a:lnTo>
                    <a:pt x="322" y="32"/>
                  </a:lnTo>
                  <a:lnTo>
                    <a:pt x="316" y="28"/>
                  </a:lnTo>
                  <a:lnTo>
                    <a:pt x="310" y="26"/>
                  </a:lnTo>
                  <a:lnTo>
                    <a:pt x="304" y="26"/>
                  </a:lnTo>
                  <a:lnTo>
                    <a:pt x="296" y="26"/>
                  </a:lnTo>
                  <a:lnTo>
                    <a:pt x="290" y="30"/>
                  </a:lnTo>
                  <a:lnTo>
                    <a:pt x="284" y="34"/>
                  </a:lnTo>
                  <a:lnTo>
                    <a:pt x="280" y="38"/>
                  </a:lnTo>
                  <a:lnTo>
                    <a:pt x="280" y="28"/>
                  </a:lnTo>
                  <a:lnTo>
                    <a:pt x="268" y="28"/>
                  </a:lnTo>
                  <a:lnTo>
                    <a:pt x="268" y="102"/>
                  </a:lnTo>
                  <a:lnTo>
                    <a:pt x="282" y="10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59" name="Freeform 93"/>
            <p:cNvSpPr>
              <a:spLocks noEditPoints="1"/>
            </p:cNvSpPr>
            <p:nvPr/>
          </p:nvSpPr>
          <p:spPr bwMode="auto">
            <a:xfrm>
              <a:off x="416" y="2390"/>
              <a:ext cx="344" cy="78"/>
            </a:xfrm>
            <a:custGeom>
              <a:avLst/>
              <a:gdLst>
                <a:gd name="T0" fmla="*/ 16 w 344"/>
                <a:gd name="T1" fmla="*/ 18 h 78"/>
                <a:gd name="T2" fmla="*/ 32 w 344"/>
                <a:gd name="T3" fmla="*/ 10 h 78"/>
                <a:gd name="T4" fmla="*/ 46 w 344"/>
                <a:gd name="T5" fmla="*/ 18 h 78"/>
                <a:gd name="T6" fmla="*/ 60 w 344"/>
                <a:gd name="T7" fmla="*/ 30 h 78"/>
                <a:gd name="T8" fmla="*/ 56 w 344"/>
                <a:gd name="T9" fmla="*/ 8 h 78"/>
                <a:gd name="T10" fmla="*/ 34 w 344"/>
                <a:gd name="T11" fmla="*/ 0 h 78"/>
                <a:gd name="T12" fmla="*/ 10 w 344"/>
                <a:gd name="T13" fmla="*/ 12 h 78"/>
                <a:gd name="T14" fmla="*/ 12 w 344"/>
                <a:gd name="T15" fmla="*/ 76 h 78"/>
                <a:gd name="T16" fmla="*/ 140 w 344"/>
                <a:gd name="T17" fmla="*/ 66 h 78"/>
                <a:gd name="T18" fmla="*/ 140 w 344"/>
                <a:gd name="T19" fmla="*/ 16 h 78"/>
                <a:gd name="T20" fmla="*/ 126 w 344"/>
                <a:gd name="T21" fmla="*/ 2 h 78"/>
                <a:gd name="T22" fmla="*/ 94 w 344"/>
                <a:gd name="T23" fmla="*/ 2 h 78"/>
                <a:gd name="T24" fmla="*/ 80 w 344"/>
                <a:gd name="T25" fmla="*/ 16 h 78"/>
                <a:gd name="T26" fmla="*/ 96 w 344"/>
                <a:gd name="T27" fmla="*/ 12 h 78"/>
                <a:gd name="T28" fmla="*/ 118 w 344"/>
                <a:gd name="T29" fmla="*/ 10 h 78"/>
                <a:gd name="T30" fmla="*/ 128 w 344"/>
                <a:gd name="T31" fmla="*/ 26 h 78"/>
                <a:gd name="T32" fmla="*/ 94 w 344"/>
                <a:gd name="T33" fmla="*/ 34 h 78"/>
                <a:gd name="T34" fmla="*/ 78 w 344"/>
                <a:gd name="T35" fmla="*/ 46 h 78"/>
                <a:gd name="T36" fmla="*/ 82 w 344"/>
                <a:gd name="T37" fmla="*/ 72 h 78"/>
                <a:gd name="T38" fmla="*/ 108 w 344"/>
                <a:gd name="T39" fmla="*/ 76 h 78"/>
                <a:gd name="T40" fmla="*/ 128 w 344"/>
                <a:gd name="T41" fmla="*/ 66 h 78"/>
                <a:gd name="T42" fmla="*/ 126 w 344"/>
                <a:gd name="T43" fmla="*/ 50 h 78"/>
                <a:gd name="T44" fmla="*/ 116 w 344"/>
                <a:gd name="T45" fmla="*/ 64 h 78"/>
                <a:gd name="T46" fmla="*/ 92 w 344"/>
                <a:gd name="T47" fmla="*/ 64 h 78"/>
                <a:gd name="T48" fmla="*/ 90 w 344"/>
                <a:gd name="T49" fmla="*/ 50 h 78"/>
                <a:gd name="T50" fmla="*/ 106 w 344"/>
                <a:gd name="T51" fmla="*/ 44 h 78"/>
                <a:gd name="T52" fmla="*/ 172 w 344"/>
                <a:gd name="T53" fmla="*/ 36 h 78"/>
                <a:gd name="T54" fmla="*/ 176 w 344"/>
                <a:gd name="T55" fmla="*/ 16 h 78"/>
                <a:gd name="T56" fmla="*/ 190 w 344"/>
                <a:gd name="T57" fmla="*/ 10 h 78"/>
                <a:gd name="T58" fmla="*/ 204 w 344"/>
                <a:gd name="T59" fmla="*/ 28 h 78"/>
                <a:gd name="T60" fmla="*/ 218 w 344"/>
                <a:gd name="T61" fmla="*/ 22 h 78"/>
                <a:gd name="T62" fmla="*/ 234 w 344"/>
                <a:gd name="T63" fmla="*/ 10 h 78"/>
                <a:gd name="T64" fmla="*/ 248 w 344"/>
                <a:gd name="T65" fmla="*/ 28 h 78"/>
                <a:gd name="T66" fmla="*/ 260 w 344"/>
                <a:gd name="T67" fmla="*/ 14 h 78"/>
                <a:gd name="T68" fmla="*/ 238 w 344"/>
                <a:gd name="T69" fmla="*/ 0 h 78"/>
                <a:gd name="T70" fmla="*/ 214 w 344"/>
                <a:gd name="T71" fmla="*/ 12 h 78"/>
                <a:gd name="T72" fmla="*/ 194 w 344"/>
                <a:gd name="T73" fmla="*/ 0 h 78"/>
                <a:gd name="T74" fmla="*/ 174 w 344"/>
                <a:gd name="T75" fmla="*/ 6 h 78"/>
                <a:gd name="T76" fmla="*/ 172 w 344"/>
                <a:gd name="T77" fmla="*/ 76 h 78"/>
                <a:gd name="T78" fmla="*/ 310 w 344"/>
                <a:gd name="T79" fmla="*/ 66 h 78"/>
                <a:gd name="T80" fmla="*/ 290 w 344"/>
                <a:gd name="T81" fmla="*/ 52 h 78"/>
                <a:gd name="T82" fmla="*/ 344 w 344"/>
                <a:gd name="T83" fmla="*/ 38 h 78"/>
                <a:gd name="T84" fmla="*/ 334 w 344"/>
                <a:gd name="T85" fmla="*/ 10 h 78"/>
                <a:gd name="T86" fmla="*/ 310 w 344"/>
                <a:gd name="T87" fmla="*/ 0 h 78"/>
                <a:gd name="T88" fmla="*/ 284 w 344"/>
                <a:gd name="T89" fmla="*/ 10 h 78"/>
                <a:gd name="T90" fmla="*/ 276 w 344"/>
                <a:gd name="T91" fmla="*/ 38 h 78"/>
                <a:gd name="T92" fmla="*/ 284 w 344"/>
                <a:gd name="T93" fmla="*/ 68 h 78"/>
                <a:gd name="T94" fmla="*/ 310 w 344"/>
                <a:gd name="T95" fmla="*/ 78 h 78"/>
                <a:gd name="T96" fmla="*/ 344 w 344"/>
                <a:gd name="T97" fmla="*/ 54 h 78"/>
                <a:gd name="T98" fmla="*/ 322 w 344"/>
                <a:gd name="T99" fmla="*/ 64 h 78"/>
                <a:gd name="T100" fmla="*/ 310 w 344"/>
                <a:gd name="T101" fmla="*/ 10 h 78"/>
                <a:gd name="T102" fmla="*/ 330 w 344"/>
                <a:gd name="T103" fmla="*/ 32 h 78"/>
                <a:gd name="T104" fmla="*/ 296 w 344"/>
                <a:gd name="T105" fmla="*/ 16 h 7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44"/>
                <a:gd name="T160" fmla="*/ 0 h 78"/>
                <a:gd name="T161" fmla="*/ 344 w 344"/>
                <a:gd name="T162" fmla="*/ 78 h 7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44" h="78">
                  <a:moveTo>
                    <a:pt x="12" y="76"/>
                  </a:moveTo>
                  <a:lnTo>
                    <a:pt x="12" y="34"/>
                  </a:lnTo>
                  <a:lnTo>
                    <a:pt x="14" y="22"/>
                  </a:lnTo>
                  <a:lnTo>
                    <a:pt x="16" y="18"/>
                  </a:lnTo>
                  <a:lnTo>
                    <a:pt x="18" y="16"/>
                  </a:lnTo>
                  <a:lnTo>
                    <a:pt x="24" y="12"/>
                  </a:lnTo>
                  <a:lnTo>
                    <a:pt x="32" y="10"/>
                  </a:lnTo>
                  <a:lnTo>
                    <a:pt x="36" y="10"/>
                  </a:lnTo>
                  <a:lnTo>
                    <a:pt x="40" y="12"/>
                  </a:lnTo>
                  <a:lnTo>
                    <a:pt x="44" y="16"/>
                  </a:lnTo>
                  <a:lnTo>
                    <a:pt x="46" y="18"/>
                  </a:lnTo>
                  <a:lnTo>
                    <a:pt x="48" y="30"/>
                  </a:lnTo>
                  <a:lnTo>
                    <a:pt x="48" y="76"/>
                  </a:lnTo>
                  <a:lnTo>
                    <a:pt x="60" y="76"/>
                  </a:lnTo>
                  <a:lnTo>
                    <a:pt x="60" y="30"/>
                  </a:lnTo>
                  <a:lnTo>
                    <a:pt x="60" y="18"/>
                  </a:lnTo>
                  <a:lnTo>
                    <a:pt x="56" y="8"/>
                  </a:lnTo>
                  <a:lnTo>
                    <a:pt x="52" y="4"/>
                  </a:lnTo>
                  <a:lnTo>
                    <a:pt x="46" y="2"/>
                  </a:lnTo>
                  <a:lnTo>
                    <a:pt x="40" y="0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0" y="2"/>
                  </a:lnTo>
                  <a:lnTo>
                    <a:pt x="16" y="6"/>
                  </a:lnTo>
                  <a:lnTo>
                    <a:pt x="10" y="12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76"/>
                  </a:lnTo>
                  <a:lnTo>
                    <a:pt x="12" y="76"/>
                  </a:lnTo>
                  <a:close/>
                  <a:moveTo>
                    <a:pt x="130" y="76"/>
                  </a:moveTo>
                  <a:lnTo>
                    <a:pt x="144" y="76"/>
                  </a:lnTo>
                  <a:lnTo>
                    <a:pt x="140" y="66"/>
                  </a:lnTo>
                  <a:lnTo>
                    <a:pt x="140" y="44"/>
                  </a:lnTo>
                  <a:lnTo>
                    <a:pt x="140" y="28"/>
                  </a:lnTo>
                  <a:lnTo>
                    <a:pt x="140" y="16"/>
                  </a:lnTo>
                  <a:lnTo>
                    <a:pt x="136" y="8"/>
                  </a:lnTo>
                  <a:lnTo>
                    <a:pt x="132" y="4"/>
                  </a:lnTo>
                  <a:lnTo>
                    <a:pt x="126" y="2"/>
                  </a:lnTo>
                  <a:lnTo>
                    <a:pt x="120" y="0"/>
                  </a:lnTo>
                  <a:lnTo>
                    <a:pt x="112" y="0"/>
                  </a:lnTo>
                  <a:lnTo>
                    <a:pt x="102" y="0"/>
                  </a:lnTo>
                  <a:lnTo>
                    <a:pt x="94" y="2"/>
                  </a:lnTo>
                  <a:lnTo>
                    <a:pt x="88" y="6"/>
                  </a:lnTo>
                  <a:lnTo>
                    <a:pt x="82" y="10"/>
                  </a:lnTo>
                  <a:lnTo>
                    <a:pt x="80" y="16"/>
                  </a:lnTo>
                  <a:lnTo>
                    <a:pt x="78" y="22"/>
                  </a:lnTo>
                  <a:lnTo>
                    <a:pt x="90" y="24"/>
                  </a:lnTo>
                  <a:lnTo>
                    <a:pt x="92" y="18"/>
                  </a:lnTo>
                  <a:lnTo>
                    <a:pt x="96" y="12"/>
                  </a:lnTo>
                  <a:lnTo>
                    <a:pt x="102" y="10"/>
                  </a:lnTo>
                  <a:lnTo>
                    <a:pt x="110" y="10"/>
                  </a:lnTo>
                  <a:lnTo>
                    <a:pt x="118" y="10"/>
                  </a:lnTo>
                  <a:lnTo>
                    <a:pt x="124" y="14"/>
                  </a:lnTo>
                  <a:lnTo>
                    <a:pt x="126" y="18"/>
                  </a:lnTo>
                  <a:lnTo>
                    <a:pt x="128" y="26"/>
                  </a:lnTo>
                  <a:lnTo>
                    <a:pt x="128" y="28"/>
                  </a:lnTo>
                  <a:lnTo>
                    <a:pt x="104" y="32"/>
                  </a:lnTo>
                  <a:lnTo>
                    <a:pt x="94" y="34"/>
                  </a:lnTo>
                  <a:lnTo>
                    <a:pt x="84" y="38"/>
                  </a:lnTo>
                  <a:lnTo>
                    <a:pt x="78" y="46"/>
                  </a:lnTo>
                  <a:lnTo>
                    <a:pt x="76" y="50"/>
                  </a:lnTo>
                  <a:lnTo>
                    <a:pt x="76" y="56"/>
                  </a:lnTo>
                  <a:lnTo>
                    <a:pt x="76" y="64"/>
                  </a:lnTo>
                  <a:lnTo>
                    <a:pt x="82" y="72"/>
                  </a:lnTo>
                  <a:lnTo>
                    <a:pt x="90" y="76"/>
                  </a:lnTo>
                  <a:lnTo>
                    <a:pt x="100" y="78"/>
                  </a:lnTo>
                  <a:lnTo>
                    <a:pt x="108" y="76"/>
                  </a:lnTo>
                  <a:lnTo>
                    <a:pt x="114" y="74"/>
                  </a:lnTo>
                  <a:lnTo>
                    <a:pt x="122" y="72"/>
                  </a:lnTo>
                  <a:lnTo>
                    <a:pt x="128" y="66"/>
                  </a:lnTo>
                  <a:lnTo>
                    <a:pt x="130" y="76"/>
                  </a:lnTo>
                  <a:close/>
                  <a:moveTo>
                    <a:pt x="128" y="42"/>
                  </a:moveTo>
                  <a:lnTo>
                    <a:pt x="128" y="42"/>
                  </a:lnTo>
                  <a:lnTo>
                    <a:pt x="126" y="50"/>
                  </a:lnTo>
                  <a:lnTo>
                    <a:pt x="126" y="56"/>
                  </a:lnTo>
                  <a:lnTo>
                    <a:pt x="122" y="60"/>
                  </a:lnTo>
                  <a:lnTo>
                    <a:pt x="116" y="64"/>
                  </a:lnTo>
                  <a:lnTo>
                    <a:pt x="110" y="66"/>
                  </a:lnTo>
                  <a:lnTo>
                    <a:pt x="104" y="68"/>
                  </a:lnTo>
                  <a:lnTo>
                    <a:pt x="98" y="66"/>
                  </a:lnTo>
                  <a:lnTo>
                    <a:pt x="92" y="64"/>
                  </a:lnTo>
                  <a:lnTo>
                    <a:pt x="90" y="60"/>
                  </a:lnTo>
                  <a:lnTo>
                    <a:pt x="88" y="56"/>
                  </a:lnTo>
                  <a:lnTo>
                    <a:pt x="90" y="50"/>
                  </a:lnTo>
                  <a:lnTo>
                    <a:pt x="96" y="46"/>
                  </a:lnTo>
                  <a:lnTo>
                    <a:pt x="106" y="44"/>
                  </a:lnTo>
                  <a:lnTo>
                    <a:pt x="128" y="38"/>
                  </a:lnTo>
                  <a:lnTo>
                    <a:pt x="128" y="42"/>
                  </a:lnTo>
                  <a:close/>
                  <a:moveTo>
                    <a:pt x="172" y="76"/>
                  </a:moveTo>
                  <a:lnTo>
                    <a:pt x="172" y="36"/>
                  </a:lnTo>
                  <a:lnTo>
                    <a:pt x="172" y="28"/>
                  </a:lnTo>
                  <a:lnTo>
                    <a:pt x="174" y="22"/>
                  </a:lnTo>
                  <a:lnTo>
                    <a:pt x="176" y="16"/>
                  </a:lnTo>
                  <a:lnTo>
                    <a:pt x="180" y="14"/>
                  </a:lnTo>
                  <a:lnTo>
                    <a:pt x="186" y="12"/>
                  </a:lnTo>
                  <a:lnTo>
                    <a:pt x="190" y="10"/>
                  </a:lnTo>
                  <a:lnTo>
                    <a:pt x="196" y="12"/>
                  </a:lnTo>
                  <a:lnTo>
                    <a:pt x="200" y="14"/>
                  </a:lnTo>
                  <a:lnTo>
                    <a:pt x="204" y="20"/>
                  </a:lnTo>
                  <a:lnTo>
                    <a:pt x="204" y="28"/>
                  </a:lnTo>
                  <a:lnTo>
                    <a:pt x="204" y="76"/>
                  </a:lnTo>
                  <a:lnTo>
                    <a:pt x="216" y="76"/>
                  </a:lnTo>
                  <a:lnTo>
                    <a:pt x="216" y="32"/>
                  </a:lnTo>
                  <a:lnTo>
                    <a:pt x="218" y="22"/>
                  </a:lnTo>
                  <a:lnTo>
                    <a:pt x="222" y="16"/>
                  </a:lnTo>
                  <a:lnTo>
                    <a:pt x="228" y="12"/>
                  </a:lnTo>
                  <a:lnTo>
                    <a:pt x="234" y="10"/>
                  </a:lnTo>
                  <a:lnTo>
                    <a:pt x="242" y="12"/>
                  </a:lnTo>
                  <a:lnTo>
                    <a:pt x="246" y="18"/>
                  </a:lnTo>
                  <a:lnTo>
                    <a:pt x="248" y="28"/>
                  </a:lnTo>
                  <a:lnTo>
                    <a:pt x="248" y="76"/>
                  </a:lnTo>
                  <a:lnTo>
                    <a:pt x="260" y="76"/>
                  </a:lnTo>
                  <a:lnTo>
                    <a:pt x="260" y="24"/>
                  </a:lnTo>
                  <a:lnTo>
                    <a:pt x="260" y="14"/>
                  </a:lnTo>
                  <a:lnTo>
                    <a:pt x="254" y="6"/>
                  </a:lnTo>
                  <a:lnTo>
                    <a:pt x="248" y="0"/>
                  </a:lnTo>
                  <a:lnTo>
                    <a:pt x="238" y="0"/>
                  </a:lnTo>
                  <a:lnTo>
                    <a:pt x="230" y="0"/>
                  </a:lnTo>
                  <a:lnTo>
                    <a:pt x="224" y="2"/>
                  </a:lnTo>
                  <a:lnTo>
                    <a:pt x="220" y="6"/>
                  </a:lnTo>
                  <a:lnTo>
                    <a:pt x="214" y="12"/>
                  </a:lnTo>
                  <a:lnTo>
                    <a:pt x="212" y="6"/>
                  </a:lnTo>
                  <a:lnTo>
                    <a:pt x="208" y="2"/>
                  </a:lnTo>
                  <a:lnTo>
                    <a:pt x="200" y="0"/>
                  </a:lnTo>
                  <a:lnTo>
                    <a:pt x="194" y="0"/>
                  </a:lnTo>
                  <a:lnTo>
                    <a:pt x="186" y="0"/>
                  </a:lnTo>
                  <a:lnTo>
                    <a:pt x="180" y="2"/>
                  </a:lnTo>
                  <a:lnTo>
                    <a:pt x="174" y="6"/>
                  </a:lnTo>
                  <a:lnTo>
                    <a:pt x="170" y="12"/>
                  </a:lnTo>
                  <a:lnTo>
                    <a:pt x="170" y="0"/>
                  </a:lnTo>
                  <a:lnTo>
                    <a:pt x="160" y="0"/>
                  </a:lnTo>
                  <a:lnTo>
                    <a:pt x="160" y="76"/>
                  </a:lnTo>
                  <a:lnTo>
                    <a:pt x="172" y="76"/>
                  </a:lnTo>
                  <a:close/>
                  <a:moveTo>
                    <a:pt x="322" y="64"/>
                  </a:moveTo>
                  <a:lnTo>
                    <a:pt x="322" y="64"/>
                  </a:lnTo>
                  <a:lnTo>
                    <a:pt x="318" y="66"/>
                  </a:lnTo>
                  <a:lnTo>
                    <a:pt x="310" y="66"/>
                  </a:lnTo>
                  <a:lnTo>
                    <a:pt x="302" y="66"/>
                  </a:lnTo>
                  <a:lnTo>
                    <a:pt x="296" y="60"/>
                  </a:lnTo>
                  <a:lnTo>
                    <a:pt x="290" y="52"/>
                  </a:lnTo>
                  <a:lnTo>
                    <a:pt x="288" y="42"/>
                  </a:lnTo>
                  <a:lnTo>
                    <a:pt x="344" y="42"/>
                  </a:lnTo>
                  <a:lnTo>
                    <a:pt x="344" y="38"/>
                  </a:lnTo>
                  <a:lnTo>
                    <a:pt x="344" y="30"/>
                  </a:lnTo>
                  <a:lnTo>
                    <a:pt x="342" y="22"/>
                  </a:lnTo>
                  <a:lnTo>
                    <a:pt x="338" y="16"/>
                  </a:lnTo>
                  <a:lnTo>
                    <a:pt x="334" y="10"/>
                  </a:lnTo>
                  <a:lnTo>
                    <a:pt x="330" y="6"/>
                  </a:lnTo>
                  <a:lnTo>
                    <a:pt x="324" y="2"/>
                  </a:lnTo>
                  <a:lnTo>
                    <a:pt x="318" y="0"/>
                  </a:lnTo>
                  <a:lnTo>
                    <a:pt x="310" y="0"/>
                  </a:lnTo>
                  <a:lnTo>
                    <a:pt x="302" y="0"/>
                  </a:lnTo>
                  <a:lnTo>
                    <a:pt x="296" y="2"/>
                  </a:lnTo>
                  <a:lnTo>
                    <a:pt x="290" y="6"/>
                  </a:lnTo>
                  <a:lnTo>
                    <a:pt x="284" y="10"/>
                  </a:lnTo>
                  <a:lnTo>
                    <a:pt x="280" y="16"/>
                  </a:lnTo>
                  <a:lnTo>
                    <a:pt x="278" y="22"/>
                  </a:lnTo>
                  <a:lnTo>
                    <a:pt x="276" y="30"/>
                  </a:lnTo>
                  <a:lnTo>
                    <a:pt x="276" y="38"/>
                  </a:lnTo>
                  <a:lnTo>
                    <a:pt x="276" y="48"/>
                  </a:lnTo>
                  <a:lnTo>
                    <a:pt x="278" y="56"/>
                  </a:lnTo>
                  <a:lnTo>
                    <a:pt x="280" y="62"/>
                  </a:lnTo>
                  <a:lnTo>
                    <a:pt x="284" y="68"/>
                  </a:lnTo>
                  <a:lnTo>
                    <a:pt x="290" y="72"/>
                  </a:lnTo>
                  <a:lnTo>
                    <a:pt x="296" y="74"/>
                  </a:lnTo>
                  <a:lnTo>
                    <a:pt x="302" y="76"/>
                  </a:lnTo>
                  <a:lnTo>
                    <a:pt x="310" y="78"/>
                  </a:lnTo>
                  <a:lnTo>
                    <a:pt x="322" y="76"/>
                  </a:lnTo>
                  <a:lnTo>
                    <a:pt x="332" y="72"/>
                  </a:lnTo>
                  <a:lnTo>
                    <a:pt x="340" y="64"/>
                  </a:lnTo>
                  <a:lnTo>
                    <a:pt x="344" y="54"/>
                  </a:lnTo>
                  <a:lnTo>
                    <a:pt x="330" y="52"/>
                  </a:lnTo>
                  <a:lnTo>
                    <a:pt x="328" y="58"/>
                  </a:lnTo>
                  <a:lnTo>
                    <a:pt x="322" y="64"/>
                  </a:lnTo>
                  <a:close/>
                  <a:moveTo>
                    <a:pt x="296" y="16"/>
                  </a:moveTo>
                  <a:lnTo>
                    <a:pt x="296" y="16"/>
                  </a:lnTo>
                  <a:lnTo>
                    <a:pt x="302" y="12"/>
                  </a:lnTo>
                  <a:lnTo>
                    <a:pt x="310" y="10"/>
                  </a:lnTo>
                  <a:lnTo>
                    <a:pt x="318" y="12"/>
                  </a:lnTo>
                  <a:lnTo>
                    <a:pt x="326" y="18"/>
                  </a:lnTo>
                  <a:lnTo>
                    <a:pt x="330" y="22"/>
                  </a:lnTo>
                  <a:lnTo>
                    <a:pt x="330" y="32"/>
                  </a:lnTo>
                  <a:lnTo>
                    <a:pt x="288" y="32"/>
                  </a:lnTo>
                  <a:lnTo>
                    <a:pt x="290" y="22"/>
                  </a:lnTo>
                  <a:lnTo>
                    <a:pt x="296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60" name="Freeform 94"/>
            <p:cNvSpPr>
              <a:spLocks noEditPoints="1"/>
            </p:cNvSpPr>
            <p:nvPr/>
          </p:nvSpPr>
          <p:spPr bwMode="auto">
            <a:xfrm>
              <a:off x="932" y="2362"/>
              <a:ext cx="338" cy="106"/>
            </a:xfrm>
            <a:custGeom>
              <a:avLst/>
              <a:gdLst>
                <a:gd name="T0" fmla="*/ 40 w 338"/>
                <a:gd name="T1" fmla="*/ 74 h 106"/>
                <a:gd name="T2" fmla="*/ 30 w 338"/>
                <a:gd name="T3" fmla="*/ 74 h 106"/>
                <a:gd name="T4" fmla="*/ 42 w 338"/>
                <a:gd name="T5" fmla="*/ 104 h 106"/>
                <a:gd name="T6" fmla="*/ 146 w 338"/>
                <a:gd name="T7" fmla="*/ 104 h 106"/>
                <a:gd name="T8" fmla="*/ 142 w 338"/>
                <a:gd name="T9" fmla="*/ 56 h 106"/>
                <a:gd name="T10" fmla="*/ 136 w 338"/>
                <a:gd name="T11" fmla="*/ 36 h 106"/>
                <a:gd name="T12" fmla="*/ 128 w 338"/>
                <a:gd name="T13" fmla="*/ 30 h 106"/>
                <a:gd name="T14" fmla="*/ 104 w 338"/>
                <a:gd name="T15" fmla="*/ 28 h 106"/>
                <a:gd name="T16" fmla="*/ 84 w 338"/>
                <a:gd name="T17" fmla="*/ 38 h 106"/>
                <a:gd name="T18" fmla="*/ 90 w 338"/>
                <a:gd name="T19" fmla="*/ 52 h 106"/>
                <a:gd name="T20" fmla="*/ 98 w 338"/>
                <a:gd name="T21" fmla="*/ 40 h 106"/>
                <a:gd name="T22" fmla="*/ 118 w 338"/>
                <a:gd name="T23" fmla="*/ 38 h 106"/>
                <a:gd name="T24" fmla="*/ 128 w 338"/>
                <a:gd name="T25" fmla="*/ 54 h 106"/>
                <a:gd name="T26" fmla="*/ 106 w 338"/>
                <a:gd name="T27" fmla="*/ 60 h 106"/>
                <a:gd name="T28" fmla="*/ 86 w 338"/>
                <a:gd name="T29" fmla="*/ 66 h 106"/>
                <a:gd name="T30" fmla="*/ 78 w 338"/>
                <a:gd name="T31" fmla="*/ 78 h 106"/>
                <a:gd name="T32" fmla="*/ 84 w 338"/>
                <a:gd name="T33" fmla="*/ 100 h 106"/>
                <a:gd name="T34" fmla="*/ 102 w 338"/>
                <a:gd name="T35" fmla="*/ 106 h 106"/>
                <a:gd name="T36" fmla="*/ 122 w 338"/>
                <a:gd name="T37" fmla="*/ 100 h 106"/>
                <a:gd name="T38" fmla="*/ 132 w 338"/>
                <a:gd name="T39" fmla="*/ 104 h 106"/>
                <a:gd name="T40" fmla="*/ 126 w 338"/>
                <a:gd name="T41" fmla="*/ 84 h 106"/>
                <a:gd name="T42" fmla="*/ 118 w 338"/>
                <a:gd name="T43" fmla="*/ 92 h 106"/>
                <a:gd name="T44" fmla="*/ 98 w 338"/>
                <a:gd name="T45" fmla="*/ 94 h 106"/>
                <a:gd name="T46" fmla="*/ 90 w 338"/>
                <a:gd name="T47" fmla="*/ 84 h 106"/>
                <a:gd name="T48" fmla="*/ 96 w 338"/>
                <a:gd name="T49" fmla="*/ 74 h 106"/>
                <a:gd name="T50" fmla="*/ 128 w 338"/>
                <a:gd name="T51" fmla="*/ 66 h 106"/>
                <a:gd name="T52" fmla="*/ 174 w 338"/>
                <a:gd name="T53" fmla="*/ 0 h 106"/>
                <a:gd name="T54" fmla="*/ 174 w 338"/>
                <a:gd name="T55" fmla="*/ 104 h 106"/>
                <a:gd name="T56" fmla="*/ 240 w 338"/>
                <a:gd name="T57" fmla="*/ 70 h 106"/>
                <a:gd name="T58" fmla="*/ 238 w 338"/>
                <a:gd name="T59" fmla="*/ 84 h 106"/>
                <a:gd name="T60" fmla="*/ 226 w 338"/>
                <a:gd name="T61" fmla="*/ 94 h 106"/>
                <a:gd name="T62" fmla="*/ 210 w 338"/>
                <a:gd name="T63" fmla="*/ 92 h 106"/>
                <a:gd name="T64" fmla="*/ 206 w 338"/>
                <a:gd name="T65" fmla="*/ 84 h 106"/>
                <a:gd name="T66" fmla="*/ 192 w 338"/>
                <a:gd name="T67" fmla="*/ 76 h 106"/>
                <a:gd name="T68" fmla="*/ 198 w 338"/>
                <a:gd name="T69" fmla="*/ 96 h 106"/>
                <a:gd name="T70" fmla="*/ 206 w 338"/>
                <a:gd name="T71" fmla="*/ 102 h 106"/>
                <a:gd name="T72" fmla="*/ 226 w 338"/>
                <a:gd name="T73" fmla="*/ 104 h 106"/>
                <a:gd name="T74" fmla="*/ 242 w 338"/>
                <a:gd name="T75" fmla="*/ 104 h 106"/>
                <a:gd name="T76" fmla="*/ 316 w 338"/>
                <a:gd name="T77" fmla="*/ 92 h 106"/>
                <a:gd name="T78" fmla="*/ 296 w 338"/>
                <a:gd name="T79" fmla="*/ 94 h 106"/>
                <a:gd name="T80" fmla="*/ 282 w 338"/>
                <a:gd name="T81" fmla="*/ 70 h 106"/>
                <a:gd name="T82" fmla="*/ 338 w 338"/>
                <a:gd name="T83" fmla="*/ 66 h 106"/>
                <a:gd name="T84" fmla="*/ 328 w 338"/>
                <a:gd name="T85" fmla="*/ 38 h 106"/>
                <a:gd name="T86" fmla="*/ 310 w 338"/>
                <a:gd name="T87" fmla="*/ 28 h 106"/>
                <a:gd name="T88" fmla="*/ 290 w 338"/>
                <a:gd name="T89" fmla="*/ 30 h 106"/>
                <a:gd name="T90" fmla="*/ 274 w 338"/>
                <a:gd name="T91" fmla="*/ 44 h 106"/>
                <a:gd name="T92" fmla="*/ 268 w 338"/>
                <a:gd name="T93" fmla="*/ 66 h 106"/>
                <a:gd name="T94" fmla="*/ 278 w 338"/>
                <a:gd name="T95" fmla="*/ 96 h 106"/>
                <a:gd name="T96" fmla="*/ 296 w 338"/>
                <a:gd name="T97" fmla="*/ 104 h 106"/>
                <a:gd name="T98" fmla="*/ 326 w 338"/>
                <a:gd name="T99" fmla="*/ 100 h 106"/>
                <a:gd name="T100" fmla="*/ 324 w 338"/>
                <a:gd name="T101" fmla="*/ 80 h 106"/>
                <a:gd name="T102" fmla="*/ 316 w 338"/>
                <a:gd name="T103" fmla="*/ 92 h 106"/>
                <a:gd name="T104" fmla="*/ 304 w 338"/>
                <a:gd name="T105" fmla="*/ 38 h 106"/>
                <a:gd name="T106" fmla="*/ 320 w 338"/>
                <a:gd name="T107" fmla="*/ 46 h 106"/>
                <a:gd name="T108" fmla="*/ 282 w 338"/>
                <a:gd name="T109" fmla="*/ 60 h 10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38"/>
                <a:gd name="T166" fmla="*/ 0 h 106"/>
                <a:gd name="T167" fmla="*/ 338 w 338"/>
                <a:gd name="T168" fmla="*/ 106 h 10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38" h="106">
                  <a:moveTo>
                    <a:pt x="42" y="104"/>
                  </a:moveTo>
                  <a:lnTo>
                    <a:pt x="70" y="28"/>
                  </a:lnTo>
                  <a:lnTo>
                    <a:pt x="56" y="28"/>
                  </a:lnTo>
                  <a:lnTo>
                    <a:pt x="40" y="74"/>
                  </a:lnTo>
                  <a:lnTo>
                    <a:pt x="36" y="88"/>
                  </a:lnTo>
                  <a:lnTo>
                    <a:pt x="30" y="74"/>
                  </a:lnTo>
                  <a:lnTo>
                    <a:pt x="14" y="28"/>
                  </a:lnTo>
                  <a:lnTo>
                    <a:pt x="0" y="28"/>
                  </a:lnTo>
                  <a:lnTo>
                    <a:pt x="30" y="104"/>
                  </a:lnTo>
                  <a:lnTo>
                    <a:pt x="42" y="104"/>
                  </a:lnTo>
                  <a:close/>
                  <a:moveTo>
                    <a:pt x="132" y="104"/>
                  </a:moveTo>
                  <a:lnTo>
                    <a:pt x="146" y="104"/>
                  </a:lnTo>
                  <a:lnTo>
                    <a:pt x="142" y="94"/>
                  </a:lnTo>
                  <a:lnTo>
                    <a:pt x="142" y="72"/>
                  </a:lnTo>
                  <a:lnTo>
                    <a:pt x="142" y="56"/>
                  </a:lnTo>
                  <a:lnTo>
                    <a:pt x="140" y="44"/>
                  </a:lnTo>
                  <a:lnTo>
                    <a:pt x="136" y="36"/>
                  </a:lnTo>
                  <a:lnTo>
                    <a:pt x="134" y="32"/>
                  </a:lnTo>
                  <a:lnTo>
                    <a:pt x="128" y="30"/>
                  </a:lnTo>
                  <a:lnTo>
                    <a:pt x="122" y="28"/>
                  </a:lnTo>
                  <a:lnTo>
                    <a:pt x="112" y="28"/>
                  </a:lnTo>
                  <a:lnTo>
                    <a:pt x="104" y="28"/>
                  </a:lnTo>
                  <a:lnTo>
                    <a:pt x="96" y="30"/>
                  </a:lnTo>
                  <a:lnTo>
                    <a:pt x="88" y="34"/>
                  </a:lnTo>
                  <a:lnTo>
                    <a:pt x="84" y="38"/>
                  </a:lnTo>
                  <a:lnTo>
                    <a:pt x="80" y="44"/>
                  </a:lnTo>
                  <a:lnTo>
                    <a:pt x="78" y="50"/>
                  </a:lnTo>
                  <a:lnTo>
                    <a:pt x="90" y="52"/>
                  </a:lnTo>
                  <a:lnTo>
                    <a:pt x="94" y="46"/>
                  </a:lnTo>
                  <a:lnTo>
                    <a:pt x="98" y="40"/>
                  </a:lnTo>
                  <a:lnTo>
                    <a:pt x="102" y="38"/>
                  </a:lnTo>
                  <a:lnTo>
                    <a:pt x="110" y="38"/>
                  </a:lnTo>
                  <a:lnTo>
                    <a:pt x="118" y="38"/>
                  </a:lnTo>
                  <a:lnTo>
                    <a:pt x="124" y="42"/>
                  </a:lnTo>
                  <a:lnTo>
                    <a:pt x="128" y="46"/>
                  </a:lnTo>
                  <a:lnTo>
                    <a:pt x="128" y="54"/>
                  </a:lnTo>
                  <a:lnTo>
                    <a:pt x="128" y="56"/>
                  </a:lnTo>
                  <a:lnTo>
                    <a:pt x="106" y="60"/>
                  </a:lnTo>
                  <a:lnTo>
                    <a:pt x="94" y="62"/>
                  </a:lnTo>
                  <a:lnTo>
                    <a:pt x="86" y="66"/>
                  </a:lnTo>
                  <a:lnTo>
                    <a:pt x="78" y="74"/>
                  </a:lnTo>
                  <a:lnTo>
                    <a:pt x="78" y="78"/>
                  </a:lnTo>
                  <a:lnTo>
                    <a:pt x="76" y="84"/>
                  </a:lnTo>
                  <a:lnTo>
                    <a:pt x="78" y="92"/>
                  </a:lnTo>
                  <a:lnTo>
                    <a:pt x="84" y="100"/>
                  </a:lnTo>
                  <a:lnTo>
                    <a:pt x="92" y="104"/>
                  </a:lnTo>
                  <a:lnTo>
                    <a:pt x="102" y="106"/>
                  </a:lnTo>
                  <a:lnTo>
                    <a:pt x="110" y="104"/>
                  </a:lnTo>
                  <a:lnTo>
                    <a:pt x="116" y="102"/>
                  </a:lnTo>
                  <a:lnTo>
                    <a:pt x="122" y="100"/>
                  </a:lnTo>
                  <a:lnTo>
                    <a:pt x="130" y="94"/>
                  </a:lnTo>
                  <a:lnTo>
                    <a:pt x="132" y="104"/>
                  </a:lnTo>
                  <a:close/>
                  <a:moveTo>
                    <a:pt x="128" y="70"/>
                  </a:moveTo>
                  <a:lnTo>
                    <a:pt x="128" y="70"/>
                  </a:lnTo>
                  <a:lnTo>
                    <a:pt x="128" y="78"/>
                  </a:lnTo>
                  <a:lnTo>
                    <a:pt x="126" y="84"/>
                  </a:lnTo>
                  <a:lnTo>
                    <a:pt x="124" y="88"/>
                  </a:lnTo>
                  <a:lnTo>
                    <a:pt x="118" y="92"/>
                  </a:lnTo>
                  <a:lnTo>
                    <a:pt x="112" y="94"/>
                  </a:lnTo>
                  <a:lnTo>
                    <a:pt x="106" y="96"/>
                  </a:lnTo>
                  <a:lnTo>
                    <a:pt x="98" y="94"/>
                  </a:lnTo>
                  <a:lnTo>
                    <a:pt x="94" y="92"/>
                  </a:lnTo>
                  <a:lnTo>
                    <a:pt x="90" y="88"/>
                  </a:lnTo>
                  <a:lnTo>
                    <a:pt x="90" y="84"/>
                  </a:lnTo>
                  <a:lnTo>
                    <a:pt x="92" y="78"/>
                  </a:lnTo>
                  <a:lnTo>
                    <a:pt x="96" y="74"/>
                  </a:lnTo>
                  <a:lnTo>
                    <a:pt x="108" y="72"/>
                  </a:lnTo>
                  <a:lnTo>
                    <a:pt x="128" y="66"/>
                  </a:lnTo>
                  <a:lnTo>
                    <a:pt x="128" y="70"/>
                  </a:lnTo>
                  <a:close/>
                  <a:moveTo>
                    <a:pt x="174" y="104"/>
                  </a:moveTo>
                  <a:lnTo>
                    <a:pt x="174" y="0"/>
                  </a:lnTo>
                  <a:lnTo>
                    <a:pt x="160" y="0"/>
                  </a:lnTo>
                  <a:lnTo>
                    <a:pt x="160" y="104"/>
                  </a:lnTo>
                  <a:lnTo>
                    <a:pt x="174" y="104"/>
                  </a:lnTo>
                  <a:close/>
                  <a:moveTo>
                    <a:pt x="254" y="104"/>
                  </a:moveTo>
                  <a:lnTo>
                    <a:pt x="254" y="28"/>
                  </a:lnTo>
                  <a:lnTo>
                    <a:pt x="240" y="28"/>
                  </a:lnTo>
                  <a:lnTo>
                    <a:pt x="240" y="70"/>
                  </a:lnTo>
                  <a:lnTo>
                    <a:pt x="240" y="78"/>
                  </a:lnTo>
                  <a:lnTo>
                    <a:pt x="238" y="84"/>
                  </a:lnTo>
                  <a:lnTo>
                    <a:pt x="236" y="88"/>
                  </a:lnTo>
                  <a:lnTo>
                    <a:pt x="232" y="92"/>
                  </a:lnTo>
                  <a:lnTo>
                    <a:pt x="226" y="94"/>
                  </a:lnTo>
                  <a:lnTo>
                    <a:pt x="220" y="94"/>
                  </a:lnTo>
                  <a:lnTo>
                    <a:pt x="216" y="94"/>
                  </a:lnTo>
                  <a:lnTo>
                    <a:pt x="210" y="92"/>
                  </a:lnTo>
                  <a:lnTo>
                    <a:pt x="208" y="88"/>
                  </a:lnTo>
                  <a:lnTo>
                    <a:pt x="206" y="84"/>
                  </a:lnTo>
                  <a:lnTo>
                    <a:pt x="206" y="70"/>
                  </a:lnTo>
                  <a:lnTo>
                    <a:pt x="206" y="28"/>
                  </a:lnTo>
                  <a:lnTo>
                    <a:pt x="192" y="28"/>
                  </a:lnTo>
                  <a:lnTo>
                    <a:pt x="192" y="76"/>
                  </a:lnTo>
                  <a:lnTo>
                    <a:pt x="194" y="88"/>
                  </a:lnTo>
                  <a:lnTo>
                    <a:pt x="198" y="96"/>
                  </a:lnTo>
                  <a:lnTo>
                    <a:pt x="200" y="100"/>
                  </a:lnTo>
                  <a:lnTo>
                    <a:pt x="206" y="102"/>
                  </a:lnTo>
                  <a:lnTo>
                    <a:pt x="212" y="104"/>
                  </a:lnTo>
                  <a:lnTo>
                    <a:pt x="218" y="106"/>
                  </a:lnTo>
                  <a:lnTo>
                    <a:pt x="226" y="104"/>
                  </a:lnTo>
                  <a:lnTo>
                    <a:pt x="232" y="102"/>
                  </a:lnTo>
                  <a:lnTo>
                    <a:pt x="238" y="98"/>
                  </a:lnTo>
                  <a:lnTo>
                    <a:pt x="242" y="92"/>
                  </a:lnTo>
                  <a:lnTo>
                    <a:pt x="242" y="104"/>
                  </a:lnTo>
                  <a:lnTo>
                    <a:pt x="254" y="104"/>
                  </a:lnTo>
                  <a:close/>
                  <a:moveTo>
                    <a:pt x="316" y="92"/>
                  </a:moveTo>
                  <a:lnTo>
                    <a:pt x="316" y="92"/>
                  </a:lnTo>
                  <a:lnTo>
                    <a:pt x="310" y="94"/>
                  </a:lnTo>
                  <a:lnTo>
                    <a:pt x="304" y="94"/>
                  </a:lnTo>
                  <a:lnTo>
                    <a:pt x="296" y="94"/>
                  </a:lnTo>
                  <a:lnTo>
                    <a:pt x="288" y="88"/>
                  </a:lnTo>
                  <a:lnTo>
                    <a:pt x="284" y="80"/>
                  </a:lnTo>
                  <a:lnTo>
                    <a:pt x="282" y="70"/>
                  </a:lnTo>
                  <a:lnTo>
                    <a:pt x="338" y="70"/>
                  </a:lnTo>
                  <a:lnTo>
                    <a:pt x="338" y="66"/>
                  </a:lnTo>
                  <a:lnTo>
                    <a:pt x="336" y="58"/>
                  </a:lnTo>
                  <a:lnTo>
                    <a:pt x="336" y="50"/>
                  </a:lnTo>
                  <a:lnTo>
                    <a:pt x="332" y="44"/>
                  </a:lnTo>
                  <a:lnTo>
                    <a:pt x="328" y="38"/>
                  </a:lnTo>
                  <a:lnTo>
                    <a:pt x="322" y="34"/>
                  </a:lnTo>
                  <a:lnTo>
                    <a:pt x="318" y="30"/>
                  </a:lnTo>
                  <a:lnTo>
                    <a:pt x="310" y="28"/>
                  </a:lnTo>
                  <a:lnTo>
                    <a:pt x="304" y="28"/>
                  </a:lnTo>
                  <a:lnTo>
                    <a:pt x="296" y="28"/>
                  </a:lnTo>
                  <a:lnTo>
                    <a:pt x="290" y="30"/>
                  </a:lnTo>
                  <a:lnTo>
                    <a:pt x="284" y="34"/>
                  </a:lnTo>
                  <a:lnTo>
                    <a:pt x="278" y="38"/>
                  </a:lnTo>
                  <a:lnTo>
                    <a:pt x="274" y="44"/>
                  </a:lnTo>
                  <a:lnTo>
                    <a:pt x="272" y="50"/>
                  </a:lnTo>
                  <a:lnTo>
                    <a:pt x="270" y="58"/>
                  </a:lnTo>
                  <a:lnTo>
                    <a:pt x="268" y="66"/>
                  </a:lnTo>
                  <a:lnTo>
                    <a:pt x="270" y="76"/>
                  </a:lnTo>
                  <a:lnTo>
                    <a:pt x="270" y="84"/>
                  </a:lnTo>
                  <a:lnTo>
                    <a:pt x="274" y="90"/>
                  </a:lnTo>
                  <a:lnTo>
                    <a:pt x="278" y="96"/>
                  </a:lnTo>
                  <a:lnTo>
                    <a:pt x="284" y="100"/>
                  </a:lnTo>
                  <a:lnTo>
                    <a:pt x="290" y="102"/>
                  </a:lnTo>
                  <a:lnTo>
                    <a:pt x="296" y="104"/>
                  </a:lnTo>
                  <a:lnTo>
                    <a:pt x="304" y="106"/>
                  </a:lnTo>
                  <a:lnTo>
                    <a:pt x="316" y="104"/>
                  </a:lnTo>
                  <a:lnTo>
                    <a:pt x="326" y="100"/>
                  </a:lnTo>
                  <a:lnTo>
                    <a:pt x="332" y="92"/>
                  </a:lnTo>
                  <a:lnTo>
                    <a:pt x="338" y="82"/>
                  </a:lnTo>
                  <a:lnTo>
                    <a:pt x="324" y="80"/>
                  </a:lnTo>
                  <a:lnTo>
                    <a:pt x="320" y="86"/>
                  </a:lnTo>
                  <a:lnTo>
                    <a:pt x="316" y="92"/>
                  </a:lnTo>
                  <a:close/>
                  <a:moveTo>
                    <a:pt x="288" y="44"/>
                  </a:moveTo>
                  <a:lnTo>
                    <a:pt x="288" y="44"/>
                  </a:lnTo>
                  <a:lnTo>
                    <a:pt x="296" y="40"/>
                  </a:lnTo>
                  <a:lnTo>
                    <a:pt x="304" y="38"/>
                  </a:lnTo>
                  <a:lnTo>
                    <a:pt x="312" y="40"/>
                  </a:lnTo>
                  <a:lnTo>
                    <a:pt x="320" y="46"/>
                  </a:lnTo>
                  <a:lnTo>
                    <a:pt x="322" y="50"/>
                  </a:lnTo>
                  <a:lnTo>
                    <a:pt x="324" y="60"/>
                  </a:lnTo>
                  <a:lnTo>
                    <a:pt x="282" y="60"/>
                  </a:lnTo>
                  <a:lnTo>
                    <a:pt x="284" y="50"/>
                  </a:lnTo>
                  <a:lnTo>
                    <a:pt x="288" y="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61" name="Freeform 95"/>
            <p:cNvSpPr>
              <a:spLocks noEditPoints="1"/>
            </p:cNvSpPr>
            <p:nvPr/>
          </p:nvSpPr>
          <p:spPr bwMode="auto">
            <a:xfrm>
              <a:off x="446" y="1870"/>
              <a:ext cx="294" cy="132"/>
            </a:xfrm>
            <a:custGeom>
              <a:avLst/>
              <a:gdLst>
                <a:gd name="T0" fmla="*/ 14 w 294"/>
                <a:gd name="T1" fmla="*/ 96 h 132"/>
                <a:gd name="T2" fmla="*/ 28 w 294"/>
                <a:gd name="T3" fmla="*/ 104 h 132"/>
                <a:gd name="T4" fmla="*/ 42 w 294"/>
                <a:gd name="T5" fmla="*/ 104 h 132"/>
                <a:gd name="T6" fmla="*/ 56 w 294"/>
                <a:gd name="T7" fmla="*/ 94 h 132"/>
                <a:gd name="T8" fmla="*/ 64 w 294"/>
                <a:gd name="T9" fmla="*/ 76 h 132"/>
                <a:gd name="T10" fmla="*/ 64 w 294"/>
                <a:gd name="T11" fmla="*/ 56 h 132"/>
                <a:gd name="T12" fmla="*/ 58 w 294"/>
                <a:gd name="T13" fmla="*/ 38 h 132"/>
                <a:gd name="T14" fmla="*/ 42 w 294"/>
                <a:gd name="T15" fmla="*/ 28 h 132"/>
                <a:gd name="T16" fmla="*/ 28 w 294"/>
                <a:gd name="T17" fmla="*/ 28 h 132"/>
                <a:gd name="T18" fmla="*/ 16 w 294"/>
                <a:gd name="T19" fmla="*/ 34 h 132"/>
                <a:gd name="T20" fmla="*/ 0 w 294"/>
                <a:gd name="T21" fmla="*/ 30 h 132"/>
                <a:gd name="T22" fmla="*/ 14 w 294"/>
                <a:gd name="T23" fmla="*/ 132 h 132"/>
                <a:gd name="T24" fmla="*/ 26 w 294"/>
                <a:gd name="T25" fmla="*/ 40 h 132"/>
                <a:gd name="T26" fmla="*/ 40 w 294"/>
                <a:gd name="T27" fmla="*/ 40 h 132"/>
                <a:gd name="T28" fmla="*/ 52 w 294"/>
                <a:gd name="T29" fmla="*/ 54 h 132"/>
                <a:gd name="T30" fmla="*/ 52 w 294"/>
                <a:gd name="T31" fmla="*/ 80 h 132"/>
                <a:gd name="T32" fmla="*/ 40 w 294"/>
                <a:gd name="T33" fmla="*/ 94 h 132"/>
                <a:gd name="T34" fmla="*/ 24 w 294"/>
                <a:gd name="T35" fmla="*/ 94 h 132"/>
                <a:gd name="T36" fmla="*/ 14 w 294"/>
                <a:gd name="T37" fmla="*/ 80 h 132"/>
                <a:gd name="T38" fmla="*/ 14 w 294"/>
                <a:gd name="T39" fmla="*/ 54 h 132"/>
                <a:gd name="T40" fmla="*/ 94 w 294"/>
                <a:gd name="T41" fmla="*/ 16 h 132"/>
                <a:gd name="T42" fmla="*/ 80 w 294"/>
                <a:gd name="T43" fmla="*/ 16 h 132"/>
                <a:gd name="T44" fmla="*/ 94 w 294"/>
                <a:gd name="T45" fmla="*/ 104 h 132"/>
                <a:gd name="T46" fmla="*/ 80 w 294"/>
                <a:gd name="T47" fmla="*/ 104 h 132"/>
                <a:gd name="T48" fmla="*/ 146 w 294"/>
                <a:gd name="T49" fmla="*/ 104 h 132"/>
                <a:gd name="T50" fmla="*/ 144 w 294"/>
                <a:gd name="T51" fmla="*/ 74 h 132"/>
                <a:gd name="T52" fmla="*/ 140 w 294"/>
                <a:gd name="T53" fmla="*/ 90 h 132"/>
                <a:gd name="T54" fmla="*/ 106 w 294"/>
                <a:gd name="T55" fmla="*/ 30 h 132"/>
                <a:gd name="T56" fmla="*/ 146 w 294"/>
                <a:gd name="T57" fmla="*/ 104 h 132"/>
                <a:gd name="T58" fmla="*/ 194 w 294"/>
                <a:gd name="T59" fmla="*/ 100 h 132"/>
                <a:gd name="T60" fmla="*/ 216 w 294"/>
                <a:gd name="T61" fmla="*/ 106 h 132"/>
                <a:gd name="T62" fmla="*/ 234 w 294"/>
                <a:gd name="T63" fmla="*/ 102 h 132"/>
                <a:gd name="T64" fmla="*/ 246 w 294"/>
                <a:gd name="T65" fmla="*/ 88 h 132"/>
                <a:gd name="T66" fmla="*/ 250 w 294"/>
                <a:gd name="T67" fmla="*/ 66 h 132"/>
                <a:gd name="T68" fmla="*/ 248 w 294"/>
                <a:gd name="T69" fmla="*/ 50 h 132"/>
                <a:gd name="T70" fmla="*/ 240 w 294"/>
                <a:gd name="T71" fmla="*/ 38 h 132"/>
                <a:gd name="T72" fmla="*/ 222 w 294"/>
                <a:gd name="T73" fmla="*/ 28 h 132"/>
                <a:gd name="T74" fmla="*/ 202 w 294"/>
                <a:gd name="T75" fmla="*/ 30 h 132"/>
                <a:gd name="T76" fmla="*/ 186 w 294"/>
                <a:gd name="T77" fmla="*/ 42 h 132"/>
                <a:gd name="T78" fmla="*/ 180 w 294"/>
                <a:gd name="T79" fmla="*/ 66 h 132"/>
                <a:gd name="T80" fmla="*/ 182 w 294"/>
                <a:gd name="T81" fmla="*/ 84 h 132"/>
                <a:gd name="T82" fmla="*/ 190 w 294"/>
                <a:gd name="T83" fmla="*/ 96 h 132"/>
                <a:gd name="T84" fmla="*/ 206 w 294"/>
                <a:gd name="T85" fmla="*/ 40 h 132"/>
                <a:gd name="T86" fmla="*/ 224 w 294"/>
                <a:gd name="T87" fmla="*/ 40 h 132"/>
                <a:gd name="T88" fmla="*/ 236 w 294"/>
                <a:gd name="T89" fmla="*/ 54 h 132"/>
                <a:gd name="T90" fmla="*/ 236 w 294"/>
                <a:gd name="T91" fmla="*/ 80 h 132"/>
                <a:gd name="T92" fmla="*/ 224 w 294"/>
                <a:gd name="T93" fmla="*/ 94 h 132"/>
                <a:gd name="T94" fmla="*/ 206 w 294"/>
                <a:gd name="T95" fmla="*/ 94 h 132"/>
                <a:gd name="T96" fmla="*/ 194 w 294"/>
                <a:gd name="T97" fmla="*/ 80 h 132"/>
                <a:gd name="T98" fmla="*/ 194 w 294"/>
                <a:gd name="T99" fmla="*/ 54 h 132"/>
                <a:gd name="T100" fmla="*/ 286 w 294"/>
                <a:gd name="T101" fmla="*/ 94 h 132"/>
                <a:gd name="T102" fmla="*/ 282 w 294"/>
                <a:gd name="T103" fmla="*/ 92 h 132"/>
                <a:gd name="T104" fmla="*/ 280 w 294"/>
                <a:gd name="T105" fmla="*/ 82 h 132"/>
                <a:gd name="T106" fmla="*/ 292 w 294"/>
                <a:gd name="T107" fmla="*/ 30 h 132"/>
                <a:gd name="T108" fmla="*/ 268 w 294"/>
                <a:gd name="T109" fmla="*/ 10 h 132"/>
                <a:gd name="T110" fmla="*/ 258 w 294"/>
                <a:gd name="T111" fmla="*/ 40 h 132"/>
                <a:gd name="T112" fmla="*/ 268 w 294"/>
                <a:gd name="T113" fmla="*/ 82 h 132"/>
                <a:gd name="T114" fmla="*/ 270 w 294"/>
                <a:gd name="T115" fmla="*/ 100 h 132"/>
                <a:gd name="T116" fmla="*/ 278 w 294"/>
                <a:gd name="T117" fmla="*/ 104 h 132"/>
                <a:gd name="T118" fmla="*/ 294 w 294"/>
                <a:gd name="T119" fmla="*/ 104 h 132"/>
                <a:gd name="T120" fmla="*/ 286 w 294"/>
                <a:gd name="T121" fmla="*/ 94 h 1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94"/>
                <a:gd name="T184" fmla="*/ 0 h 132"/>
                <a:gd name="T185" fmla="*/ 294 w 294"/>
                <a:gd name="T186" fmla="*/ 132 h 13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94" h="132">
                  <a:moveTo>
                    <a:pt x="14" y="132"/>
                  </a:moveTo>
                  <a:lnTo>
                    <a:pt x="14" y="96"/>
                  </a:lnTo>
                  <a:lnTo>
                    <a:pt x="22" y="102"/>
                  </a:lnTo>
                  <a:lnTo>
                    <a:pt x="28" y="104"/>
                  </a:lnTo>
                  <a:lnTo>
                    <a:pt x="34" y="106"/>
                  </a:lnTo>
                  <a:lnTo>
                    <a:pt x="42" y="104"/>
                  </a:lnTo>
                  <a:lnTo>
                    <a:pt x="50" y="100"/>
                  </a:lnTo>
                  <a:lnTo>
                    <a:pt x="56" y="94"/>
                  </a:lnTo>
                  <a:lnTo>
                    <a:pt x="62" y="86"/>
                  </a:lnTo>
                  <a:lnTo>
                    <a:pt x="64" y="76"/>
                  </a:lnTo>
                  <a:lnTo>
                    <a:pt x="66" y="66"/>
                  </a:lnTo>
                  <a:lnTo>
                    <a:pt x="64" y="56"/>
                  </a:lnTo>
                  <a:lnTo>
                    <a:pt x="62" y="46"/>
                  </a:lnTo>
                  <a:lnTo>
                    <a:pt x="58" y="38"/>
                  </a:lnTo>
                  <a:lnTo>
                    <a:pt x="50" y="32"/>
                  </a:lnTo>
                  <a:lnTo>
                    <a:pt x="42" y="28"/>
                  </a:lnTo>
                  <a:lnTo>
                    <a:pt x="34" y="28"/>
                  </a:lnTo>
                  <a:lnTo>
                    <a:pt x="28" y="28"/>
                  </a:lnTo>
                  <a:lnTo>
                    <a:pt x="22" y="30"/>
                  </a:lnTo>
                  <a:lnTo>
                    <a:pt x="16" y="34"/>
                  </a:lnTo>
                  <a:lnTo>
                    <a:pt x="12" y="38"/>
                  </a:lnTo>
                  <a:lnTo>
                    <a:pt x="12" y="30"/>
                  </a:lnTo>
                  <a:lnTo>
                    <a:pt x="0" y="30"/>
                  </a:lnTo>
                  <a:lnTo>
                    <a:pt x="0" y="132"/>
                  </a:lnTo>
                  <a:lnTo>
                    <a:pt x="14" y="132"/>
                  </a:lnTo>
                  <a:close/>
                  <a:moveTo>
                    <a:pt x="18" y="46"/>
                  </a:moveTo>
                  <a:lnTo>
                    <a:pt x="18" y="46"/>
                  </a:lnTo>
                  <a:lnTo>
                    <a:pt x="26" y="40"/>
                  </a:lnTo>
                  <a:lnTo>
                    <a:pt x="32" y="38"/>
                  </a:lnTo>
                  <a:lnTo>
                    <a:pt x="40" y="40"/>
                  </a:lnTo>
                  <a:lnTo>
                    <a:pt x="46" y="44"/>
                  </a:lnTo>
                  <a:lnTo>
                    <a:pt x="52" y="54"/>
                  </a:lnTo>
                  <a:lnTo>
                    <a:pt x="52" y="66"/>
                  </a:lnTo>
                  <a:lnTo>
                    <a:pt x="52" y="80"/>
                  </a:lnTo>
                  <a:lnTo>
                    <a:pt x="46" y="88"/>
                  </a:lnTo>
                  <a:lnTo>
                    <a:pt x="40" y="94"/>
                  </a:lnTo>
                  <a:lnTo>
                    <a:pt x="32" y="96"/>
                  </a:lnTo>
                  <a:lnTo>
                    <a:pt x="24" y="94"/>
                  </a:lnTo>
                  <a:lnTo>
                    <a:pt x="18" y="88"/>
                  </a:lnTo>
                  <a:lnTo>
                    <a:pt x="14" y="80"/>
                  </a:lnTo>
                  <a:lnTo>
                    <a:pt x="12" y="68"/>
                  </a:lnTo>
                  <a:lnTo>
                    <a:pt x="14" y="54"/>
                  </a:lnTo>
                  <a:lnTo>
                    <a:pt x="18" y="46"/>
                  </a:lnTo>
                  <a:close/>
                  <a:moveTo>
                    <a:pt x="94" y="16"/>
                  </a:moveTo>
                  <a:lnTo>
                    <a:pt x="94" y="0"/>
                  </a:lnTo>
                  <a:lnTo>
                    <a:pt x="80" y="0"/>
                  </a:lnTo>
                  <a:lnTo>
                    <a:pt x="80" y="16"/>
                  </a:lnTo>
                  <a:lnTo>
                    <a:pt x="94" y="16"/>
                  </a:lnTo>
                  <a:close/>
                  <a:moveTo>
                    <a:pt x="94" y="104"/>
                  </a:moveTo>
                  <a:lnTo>
                    <a:pt x="94" y="30"/>
                  </a:lnTo>
                  <a:lnTo>
                    <a:pt x="80" y="30"/>
                  </a:lnTo>
                  <a:lnTo>
                    <a:pt x="80" y="104"/>
                  </a:lnTo>
                  <a:lnTo>
                    <a:pt x="94" y="104"/>
                  </a:lnTo>
                  <a:close/>
                  <a:moveTo>
                    <a:pt x="146" y="104"/>
                  </a:moveTo>
                  <a:lnTo>
                    <a:pt x="174" y="30"/>
                  </a:lnTo>
                  <a:lnTo>
                    <a:pt x="160" y="30"/>
                  </a:lnTo>
                  <a:lnTo>
                    <a:pt x="144" y="74"/>
                  </a:lnTo>
                  <a:lnTo>
                    <a:pt x="140" y="90"/>
                  </a:lnTo>
                  <a:lnTo>
                    <a:pt x="134" y="74"/>
                  </a:lnTo>
                  <a:lnTo>
                    <a:pt x="118" y="30"/>
                  </a:lnTo>
                  <a:lnTo>
                    <a:pt x="106" y="30"/>
                  </a:lnTo>
                  <a:lnTo>
                    <a:pt x="134" y="104"/>
                  </a:lnTo>
                  <a:lnTo>
                    <a:pt x="146" y="104"/>
                  </a:lnTo>
                  <a:close/>
                  <a:moveTo>
                    <a:pt x="190" y="96"/>
                  </a:moveTo>
                  <a:lnTo>
                    <a:pt x="190" y="96"/>
                  </a:lnTo>
                  <a:lnTo>
                    <a:pt x="194" y="100"/>
                  </a:lnTo>
                  <a:lnTo>
                    <a:pt x="200" y="104"/>
                  </a:lnTo>
                  <a:lnTo>
                    <a:pt x="208" y="104"/>
                  </a:lnTo>
                  <a:lnTo>
                    <a:pt x="216" y="106"/>
                  </a:lnTo>
                  <a:lnTo>
                    <a:pt x="224" y="104"/>
                  </a:lnTo>
                  <a:lnTo>
                    <a:pt x="234" y="102"/>
                  </a:lnTo>
                  <a:lnTo>
                    <a:pt x="240" y="96"/>
                  </a:lnTo>
                  <a:lnTo>
                    <a:pt x="246" y="88"/>
                  </a:lnTo>
                  <a:lnTo>
                    <a:pt x="250" y="78"/>
                  </a:lnTo>
                  <a:lnTo>
                    <a:pt x="250" y="66"/>
                  </a:lnTo>
                  <a:lnTo>
                    <a:pt x="250" y="58"/>
                  </a:lnTo>
                  <a:lnTo>
                    <a:pt x="248" y="50"/>
                  </a:lnTo>
                  <a:lnTo>
                    <a:pt x="244" y="44"/>
                  </a:lnTo>
                  <a:lnTo>
                    <a:pt x="240" y="38"/>
                  </a:lnTo>
                  <a:lnTo>
                    <a:pt x="236" y="34"/>
                  </a:lnTo>
                  <a:lnTo>
                    <a:pt x="230" y="30"/>
                  </a:lnTo>
                  <a:lnTo>
                    <a:pt x="222" y="28"/>
                  </a:lnTo>
                  <a:lnTo>
                    <a:pt x="216" y="28"/>
                  </a:lnTo>
                  <a:lnTo>
                    <a:pt x="202" y="30"/>
                  </a:lnTo>
                  <a:lnTo>
                    <a:pt x="192" y="36"/>
                  </a:lnTo>
                  <a:lnTo>
                    <a:pt x="186" y="42"/>
                  </a:lnTo>
                  <a:lnTo>
                    <a:pt x="182" y="48"/>
                  </a:lnTo>
                  <a:lnTo>
                    <a:pt x="180" y="56"/>
                  </a:lnTo>
                  <a:lnTo>
                    <a:pt x="180" y="66"/>
                  </a:lnTo>
                  <a:lnTo>
                    <a:pt x="180" y="76"/>
                  </a:lnTo>
                  <a:lnTo>
                    <a:pt x="182" y="84"/>
                  </a:lnTo>
                  <a:lnTo>
                    <a:pt x="186" y="90"/>
                  </a:lnTo>
                  <a:lnTo>
                    <a:pt x="190" y="96"/>
                  </a:lnTo>
                  <a:close/>
                  <a:moveTo>
                    <a:pt x="200" y="46"/>
                  </a:moveTo>
                  <a:lnTo>
                    <a:pt x="200" y="46"/>
                  </a:lnTo>
                  <a:lnTo>
                    <a:pt x="206" y="40"/>
                  </a:lnTo>
                  <a:lnTo>
                    <a:pt x="216" y="38"/>
                  </a:lnTo>
                  <a:lnTo>
                    <a:pt x="224" y="40"/>
                  </a:lnTo>
                  <a:lnTo>
                    <a:pt x="230" y="46"/>
                  </a:lnTo>
                  <a:lnTo>
                    <a:pt x="236" y="54"/>
                  </a:lnTo>
                  <a:lnTo>
                    <a:pt x="238" y="66"/>
                  </a:lnTo>
                  <a:lnTo>
                    <a:pt x="236" y="80"/>
                  </a:lnTo>
                  <a:lnTo>
                    <a:pt x="230" y="88"/>
                  </a:lnTo>
                  <a:lnTo>
                    <a:pt x="224" y="94"/>
                  </a:lnTo>
                  <a:lnTo>
                    <a:pt x="216" y="96"/>
                  </a:lnTo>
                  <a:lnTo>
                    <a:pt x="206" y="94"/>
                  </a:lnTo>
                  <a:lnTo>
                    <a:pt x="200" y="88"/>
                  </a:lnTo>
                  <a:lnTo>
                    <a:pt x="194" y="80"/>
                  </a:lnTo>
                  <a:lnTo>
                    <a:pt x="194" y="66"/>
                  </a:lnTo>
                  <a:lnTo>
                    <a:pt x="194" y="54"/>
                  </a:lnTo>
                  <a:lnTo>
                    <a:pt x="200" y="46"/>
                  </a:lnTo>
                  <a:close/>
                  <a:moveTo>
                    <a:pt x="286" y="94"/>
                  </a:moveTo>
                  <a:lnTo>
                    <a:pt x="286" y="94"/>
                  </a:lnTo>
                  <a:lnTo>
                    <a:pt x="282" y="92"/>
                  </a:lnTo>
                  <a:lnTo>
                    <a:pt x="280" y="90"/>
                  </a:lnTo>
                  <a:lnTo>
                    <a:pt x="280" y="82"/>
                  </a:lnTo>
                  <a:lnTo>
                    <a:pt x="280" y="40"/>
                  </a:lnTo>
                  <a:lnTo>
                    <a:pt x="292" y="40"/>
                  </a:lnTo>
                  <a:lnTo>
                    <a:pt x="292" y="30"/>
                  </a:lnTo>
                  <a:lnTo>
                    <a:pt x="280" y="30"/>
                  </a:lnTo>
                  <a:lnTo>
                    <a:pt x="280" y="4"/>
                  </a:lnTo>
                  <a:lnTo>
                    <a:pt x="268" y="10"/>
                  </a:lnTo>
                  <a:lnTo>
                    <a:pt x="268" y="30"/>
                  </a:lnTo>
                  <a:lnTo>
                    <a:pt x="258" y="30"/>
                  </a:lnTo>
                  <a:lnTo>
                    <a:pt x="258" y="40"/>
                  </a:lnTo>
                  <a:lnTo>
                    <a:pt x="268" y="40"/>
                  </a:lnTo>
                  <a:lnTo>
                    <a:pt x="268" y="82"/>
                  </a:lnTo>
                  <a:lnTo>
                    <a:pt x="268" y="98"/>
                  </a:lnTo>
                  <a:lnTo>
                    <a:pt x="270" y="100"/>
                  </a:lnTo>
                  <a:lnTo>
                    <a:pt x="274" y="102"/>
                  </a:lnTo>
                  <a:lnTo>
                    <a:pt x="278" y="104"/>
                  </a:lnTo>
                  <a:lnTo>
                    <a:pt x="284" y="104"/>
                  </a:lnTo>
                  <a:lnTo>
                    <a:pt x="294" y="104"/>
                  </a:lnTo>
                  <a:lnTo>
                    <a:pt x="292" y="92"/>
                  </a:lnTo>
                  <a:lnTo>
                    <a:pt x="286" y="9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62" name="Freeform 96"/>
            <p:cNvSpPr>
              <a:spLocks noEditPoints="1"/>
            </p:cNvSpPr>
            <p:nvPr/>
          </p:nvSpPr>
          <p:spPr bwMode="auto">
            <a:xfrm>
              <a:off x="364" y="2042"/>
              <a:ext cx="448" cy="106"/>
            </a:xfrm>
            <a:custGeom>
              <a:avLst/>
              <a:gdLst>
                <a:gd name="T0" fmla="*/ 32 w 448"/>
                <a:gd name="T1" fmla="*/ 96 h 106"/>
                <a:gd name="T2" fmla="*/ 12 w 448"/>
                <a:gd name="T3" fmla="*/ 66 h 106"/>
                <a:gd name="T4" fmla="*/ 24 w 448"/>
                <a:gd name="T5" fmla="*/ 40 h 106"/>
                <a:gd name="T6" fmla="*/ 44 w 448"/>
                <a:gd name="T7" fmla="*/ 42 h 106"/>
                <a:gd name="T8" fmla="*/ 60 w 448"/>
                <a:gd name="T9" fmla="*/ 42 h 106"/>
                <a:gd name="T10" fmla="*/ 32 w 448"/>
                <a:gd name="T11" fmla="*/ 28 h 106"/>
                <a:gd name="T12" fmla="*/ 4 w 448"/>
                <a:gd name="T13" fmla="*/ 46 h 106"/>
                <a:gd name="T14" fmla="*/ 0 w 448"/>
                <a:gd name="T15" fmla="*/ 76 h 106"/>
                <a:gd name="T16" fmla="*/ 14 w 448"/>
                <a:gd name="T17" fmla="*/ 100 h 106"/>
                <a:gd name="T18" fmla="*/ 44 w 448"/>
                <a:gd name="T19" fmla="*/ 104 h 106"/>
                <a:gd name="T20" fmla="*/ 52 w 448"/>
                <a:gd name="T21" fmla="*/ 76 h 106"/>
                <a:gd name="T22" fmla="*/ 80 w 448"/>
                <a:gd name="T23" fmla="*/ 96 h 106"/>
                <a:gd name="T24" fmla="*/ 106 w 448"/>
                <a:gd name="T25" fmla="*/ 106 h 106"/>
                <a:gd name="T26" fmla="*/ 130 w 448"/>
                <a:gd name="T27" fmla="*/ 96 h 106"/>
                <a:gd name="T28" fmla="*/ 140 w 448"/>
                <a:gd name="T29" fmla="*/ 66 h 106"/>
                <a:gd name="T30" fmla="*/ 130 w 448"/>
                <a:gd name="T31" fmla="*/ 38 h 106"/>
                <a:gd name="T32" fmla="*/ 106 w 448"/>
                <a:gd name="T33" fmla="*/ 28 h 106"/>
                <a:gd name="T34" fmla="*/ 72 w 448"/>
                <a:gd name="T35" fmla="*/ 48 h 106"/>
                <a:gd name="T36" fmla="*/ 72 w 448"/>
                <a:gd name="T37" fmla="*/ 84 h 106"/>
                <a:gd name="T38" fmla="*/ 90 w 448"/>
                <a:gd name="T39" fmla="*/ 46 h 106"/>
                <a:gd name="T40" fmla="*/ 120 w 448"/>
                <a:gd name="T41" fmla="*/ 46 h 106"/>
                <a:gd name="T42" fmla="*/ 126 w 448"/>
                <a:gd name="T43" fmla="*/ 80 h 106"/>
                <a:gd name="T44" fmla="*/ 106 w 448"/>
                <a:gd name="T45" fmla="*/ 96 h 106"/>
                <a:gd name="T46" fmla="*/ 84 w 448"/>
                <a:gd name="T47" fmla="*/ 66 h 106"/>
                <a:gd name="T48" fmla="*/ 168 w 448"/>
                <a:gd name="T49" fmla="*/ 104 h 106"/>
                <a:gd name="T50" fmla="*/ 168 w 448"/>
                <a:gd name="T51" fmla="*/ 104 h 106"/>
                <a:gd name="T52" fmla="*/ 234 w 448"/>
                <a:gd name="T53" fmla="*/ 70 h 106"/>
                <a:gd name="T54" fmla="*/ 226 w 448"/>
                <a:gd name="T55" fmla="*/ 92 h 106"/>
                <a:gd name="T56" fmla="*/ 210 w 448"/>
                <a:gd name="T57" fmla="*/ 94 h 106"/>
                <a:gd name="T58" fmla="*/ 200 w 448"/>
                <a:gd name="T59" fmla="*/ 84 h 106"/>
                <a:gd name="T60" fmla="*/ 186 w 448"/>
                <a:gd name="T61" fmla="*/ 76 h 106"/>
                <a:gd name="T62" fmla="*/ 194 w 448"/>
                <a:gd name="T63" fmla="*/ 100 h 106"/>
                <a:gd name="T64" fmla="*/ 212 w 448"/>
                <a:gd name="T65" fmla="*/ 106 h 106"/>
                <a:gd name="T66" fmla="*/ 236 w 448"/>
                <a:gd name="T67" fmla="*/ 104 h 106"/>
                <a:gd name="T68" fmla="*/ 280 w 448"/>
                <a:gd name="T69" fmla="*/ 66 h 106"/>
                <a:gd name="T70" fmla="*/ 288 w 448"/>
                <a:gd name="T71" fmla="*/ 42 h 106"/>
                <a:gd name="T72" fmla="*/ 304 w 448"/>
                <a:gd name="T73" fmla="*/ 40 h 106"/>
                <a:gd name="T74" fmla="*/ 312 w 448"/>
                <a:gd name="T75" fmla="*/ 104 h 106"/>
                <a:gd name="T76" fmla="*/ 330 w 448"/>
                <a:gd name="T77" fmla="*/ 44 h 106"/>
                <a:gd name="T78" fmla="*/ 350 w 448"/>
                <a:gd name="T79" fmla="*/ 40 h 106"/>
                <a:gd name="T80" fmla="*/ 356 w 448"/>
                <a:gd name="T81" fmla="*/ 104 h 106"/>
                <a:gd name="T82" fmla="*/ 362 w 448"/>
                <a:gd name="T83" fmla="*/ 34 h 106"/>
                <a:gd name="T84" fmla="*/ 338 w 448"/>
                <a:gd name="T85" fmla="*/ 28 h 106"/>
                <a:gd name="T86" fmla="*/ 320 w 448"/>
                <a:gd name="T87" fmla="*/ 36 h 106"/>
                <a:gd name="T88" fmla="*/ 300 w 448"/>
                <a:gd name="T89" fmla="*/ 28 h 106"/>
                <a:gd name="T90" fmla="*/ 278 w 448"/>
                <a:gd name="T91" fmla="*/ 40 h 106"/>
                <a:gd name="T92" fmla="*/ 280 w 448"/>
                <a:gd name="T93" fmla="*/ 104 h 106"/>
                <a:gd name="T94" fmla="*/ 402 w 448"/>
                <a:gd name="T95" fmla="*/ 46 h 106"/>
                <a:gd name="T96" fmla="*/ 420 w 448"/>
                <a:gd name="T97" fmla="*/ 38 h 106"/>
                <a:gd name="T98" fmla="*/ 434 w 448"/>
                <a:gd name="T99" fmla="*/ 48 h 106"/>
                <a:gd name="T100" fmla="*/ 448 w 448"/>
                <a:gd name="T101" fmla="*/ 58 h 106"/>
                <a:gd name="T102" fmla="*/ 442 w 448"/>
                <a:gd name="T103" fmla="*/ 36 h 106"/>
                <a:gd name="T104" fmla="*/ 422 w 448"/>
                <a:gd name="T105" fmla="*/ 28 h 106"/>
                <a:gd name="T106" fmla="*/ 398 w 448"/>
                <a:gd name="T107" fmla="*/ 40 h 106"/>
                <a:gd name="T108" fmla="*/ 400 w 448"/>
                <a:gd name="T109" fmla="*/ 104 h 10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448"/>
                <a:gd name="T166" fmla="*/ 0 h 106"/>
                <a:gd name="T167" fmla="*/ 448 w 448"/>
                <a:gd name="T168" fmla="*/ 106 h 10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448" h="106">
                  <a:moveTo>
                    <a:pt x="46" y="90"/>
                  </a:moveTo>
                  <a:lnTo>
                    <a:pt x="46" y="90"/>
                  </a:lnTo>
                  <a:lnTo>
                    <a:pt x="40" y="94"/>
                  </a:lnTo>
                  <a:lnTo>
                    <a:pt x="32" y="96"/>
                  </a:lnTo>
                  <a:lnTo>
                    <a:pt x="24" y="94"/>
                  </a:lnTo>
                  <a:lnTo>
                    <a:pt x="18" y="88"/>
                  </a:lnTo>
                  <a:lnTo>
                    <a:pt x="14" y="80"/>
                  </a:lnTo>
                  <a:lnTo>
                    <a:pt x="12" y="66"/>
                  </a:lnTo>
                  <a:lnTo>
                    <a:pt x="14" y="54"/>
                  </a:lnTo>
                  <a:lnTo>
                    <a:pt x="18" y="44"/>
                  </a:lnTo>
                  <a:lnTo>
                    <a:pt x="24" y="40"/>
                  </a:lnTo>
                  <a:lnTo>
                    <a:pt x="34" y="38"/>
                  </a:lnTo>
                  <a:lnTo>
                    <a:pt x="40" y="38"/>
                  </a:lnTo>
                  <a:lnTo>
                    <a:pt x="44" y="42"/>
                  </a:lnTo>
                  <a:lnTo>
                    <a:pt x="48" y="46"/>
                  </a:lnTo>
                  <a:lnTo>
                    <a:pt x="50" y="54"/>
                  </a:lnTo>
                  <a:lnTo>
                    <a:pt x="62" y="52"/>
                  </a:lnTo>
                  <a:lnTo>
                    <a:pt x="60" y="42"/>
                  </a:lnTo>
                  <a:lnTo>
                    <a:pt x="52" y="34"/>
                  </a:lnTo>
                  <a:lnTo>
                    <a:pt x="44" y="30"/>
                  </a:lnTo>
                  <a:lnTo>
                    <a:pt x="32" y="28"/>
                  </a:lnTo>
                  <a:lnTo>
                    <a:pt x="24" y="28"/>
                  </a:lnTo>
                  <a:lnTo>
                    <a:pt x="16" y="32"/>
                  </a:lnTo>
                  <a:lnTo>
                    <a:pt x="8" y="38"/>
                  </a:lnTo>
                  <a:lnTo>
                    <a:pt x="4" y="46"/>
                  </a:lnTo>
                  <a:lnTo>
                    <a:pt x="0" y="56"/>
                  </a:lnTo>
                  <a:lnTo>
                    <a:pt x="0" y="66"/>
                  </a:lnTo>
                  <a:lnTo>
                    <a:pt x="0" y="76"/>
                  </a:lnTo>
                  <a:lnTo>
                    <a:pt x="2" y="84"/>
                  </a:lnTo>
                  <a:lnTo>
                    <a:pt x="4" y="90"/>
                  </a:lnTo>
                  <a:lnTo>
                    <a:pt x="8" y="96"/>
                  </a:lnTo>
                  <a:lnTo>
                    <a:pt x="14" y="100"/>
                  </a:lnTo>
                  <a:lnTo>
                    <a:pt x="20" y="104"/>
                  </a:lnTo>
                  <a:lnTo>
                    <a:pt x="26" y="104"/>
                  </a:lnTo>
                  <a:lnTo>
                    <a:pt x="32" y="106"/>
                  </a:lnTo>
                  <a:lnTo>
                    <a:pt x="44" y="104"/>
                  </a:lnTo>
                  <a:lnTo>
                    <a:pt x="54" y="98"/>
                  </a:lnTo>
                  <a:lnTo>
                    <a:pt x="60" y="90"/>
                  </a:lnTo>
                  <a:lnTo>
                    <a:pt x="64" y="78"/>
                  </a:lnTo>
                  <a:lnTo>
                    <a:pt x="52" y="76"/>
                  </a:lnTo>
                  <a:lnTo>
                    <a:pt x="50" y="84"/>
                  </a:lnTo>
                  <a:lnTo>
                    <a:pt x="46" y="90"/>
                  </a:lnTo>
                  <a:close/>
                  <a:moveTo>
                    <a:pt x="80" y="96"/>
                  </a:moveTo>
                  <a:lnTo>
                    <a:pt x="80" y="96"/>
                  </a:lnTo>
                  <a:lnTo>
                    <a:pt x="84" y="100"/>
                  </a:lnTo>
                  <a:lnTo>
                    <a:pt x="90" y="104"/>
                  </a:lnTo>
                  <a:lnTo>
                    <a:pt x="98" y="104"/>
                  </a:lnTo>
                  <a:lnTo>
                    <a:pt x="106" y="106"/>
                  </a:lnTo>
                  <a:lnTo>
                    <a:pt x="114" y="104"/>
                  </a:lnTo>
                  <a:lnTo>
                    <a:pt x="124" y="102"/>
                  </a:lnTo>
                  <a:lnTo>
                    <a:pt x="130" y="96"/>
                  </a:lnTo>
                  <a:lnTo>
                    <a:pt x="136" y="88"/>
                  </a:lnTo>
                  <a:lnTo>
                    <a:pt x="138" y="78"/>
                  </a:lnTo>
                  <a:lnTo>
                    <a:pt x="140" y="66"/>
                  </a:lnTo>
                  <a:lnTo>
                    <a:pt x="140" y="58"/>
                  </a:lnTo>
                  <a:lnTo>
                    <a:pt x="138" y="50"/>
                  </a:lnTo>
                  <a:lnTo>
                    <a:pt x="134" y="44"/>
                  </a:lnTo>
                  <a:lnTo>
                    <a:pt x="130" y="38"/>
                  </a:lnTo>
                  <a:lnTo>
                    <a:pt x="124" y="34"/>
                  </a:lnTo>
                  <a:lnTo>
                    <a:pt x="120" y="30"/>
                  </a:lnTo>
                  <a:lnTo>
                    <a:pt x="112" y="28"/>
                  </a:lnTo>
                  <a:lnTo>
                    <a:pt x="106" y="28"/>
                  </a:lnTo>
                  <a:lnTo>
                    <a:pt x="92" y="30"/>
                  </a:lnTo>
                  <a:lnTo>
                    <a:pt x="82" y="36"/>
                  </a:lnTo>
                  <a:lnTo>
                    <a:pt x="76" y="42"/>
                  </a:lnTo>
                  <a:lnTo>
                    <a:pt x="72" y="48"/>
                  </a:lnTo>
                  <a:lnTo>
                    <a:pt x="70" y="56"/>
                  </a:lnTo>
                  <a:lnTo>
                    <a:pt x="70" y="66"/>
                  </a:lnTo>
                  <a:lnTo>
                    <a:pt x="70" y="76"/>
                  </a:lnTo>
                  <a:lnTo>
                    <a:pt x="72" y="84"/>
                  </a:lnTo>
                  <a:lnTo>
                    <a:pt x="76" y="90"/>
                  </a:lnTo>
                  <a:lnTo>
                    <a:pt x="80" y="96"/>
                  </a:lnTo>
                  <a:close/>
                  <a:moveTo>
                    <a:pt x="90" y="46"/>
                  </a:moveTo>
                  <a:lnTo>
                    <a:pt x="90" y="46"/>
                  </a:lnTo>
                  <a:lnTo>
                    <a:pt x="96" y="40"/>
                  </a:lnTo>
                  <a:lnTo>
                    <a:pt x="106" y="38"/>
                  </a:lnTo>
                  <a:lnTo>
                    <a:pt x="114" y="40"/>
                  </a:lnTo>
                  <a:lnTo>
                    <a:pt x="120" y="46"/>
                  </a:lnTo>
                  <a:lnTo>
                    <a:pt x="126" y="54"/>
                  </a:lnTo>
                  <a:lnTo>
                    <a:pt x="128" y="66"/>
                  </a:lnTo>
                  <a:lnTo>
                    <a:pt x="126" y="80"/>
                  </a:lnTo>
                  <a:lnTo>
                    <a:pt x="120" y="88"/>
                  </a:lnTo>
                  <a:lnTo>
                    <a:pt x="114" y="94"/>
                  </a:lnTo>
                  <a:lnTo>
                    <a:pt x="106" y="96"/>
                  </a:lnTo>
                  <a:lnTo>
                    <a:pt x="96" y="94"/>
                  </a:lnTo>
                  <a:lnTo>
                    <a:pt x="90" y="88"/>
                  </a:lnTo>
                  <a:lnTo>
                    <a:pt x="84" y="80"/>
                  </a:lnTo>
                  <a:lnTo>
                    <a:pt x="84" y="66"/>
                  </a:lnTo>
                  <a:lnTo>
                    <a:pt x="84" y="54"/>
                  </a:lnTo>
                  <a:lnTo>
                    <a:pt x="90" y="46"/>
                  </a:lnTo>
                  <a:close/>
                  <a:moveTo>
                    <a:pt x="168" y="104"/>
                  </a:moveTo>
                  <a:lnTo>
                    <a:pt x="168" y="0"/>
                  </a:lnTo>
                  <a:lnTo>
                    <a:pt x="154" y="0"/>
                  </a:lnTo>
                  <a:lnTo>
                    <a:pt x="154" y="104"/>
                  </a:lnTo>
                  <a:lnTo>
                    <a:pt x="168" y="104"/>
                  </a:lnTo>
                  <a:close/>
                  <a:moveTo>
                    <a:pt x="248" y="104"/>
                  </a:moveTo>
                  <a:lnTo>
                    <a:pt x="248" y="30"/>
                  </a:lnTo>
                  <a:lnTo>
                    <a:pt x="234" y="30"/>
                  </a:lnTo>
                  <a:lnTo>
                    <a:pt x="234" y="70"/>
                  </a:lnTo>
                  <a:lnTo>
                    <a:pt x="234" y="78"/>
                  </a:lnTo>
                  <a:lnTo>
                    <a:pt x="232" y="84"/>
                  </a:lnTo>
                  <a:lnTo>
                    <a:pt x="230" y="88"/>
                  </a:lnTo>
                  <a:lnTo>
                    <a:pt x="226" y="92"/>
                  </a:lnTo>
                  <a:lnTo>
                    <a:pt x="220" y="94"/>
                  </a:lnTo>
                  <a:lnTo>
                    <a:pt x="214" y="94"/>
                  </a:lnTo>
                  <a:lnTo>
                    <a:pt x="210" y="94"/>
                  </a:lnTo>
                  <a:lnTo>
                    <a:pt x="206" y="92"/>
                  </a:lnTo>
                  <a:lnTo>
                    <a:pt x="202" y="88"/>
                  </a:lnTo>
                  <a:lnTo>
                    <a:pt x="200" y="84"/>
                  </a:lnTo>
                  <a:lnTo>
                    <a:pt x="200" y="70"/>
                  </a:lnTo>
                  <a:lnTo>
                    <a:pt x="200" y="30"/>
                  </a:lnTo>
                  <a:lnTo>
                    <a:pt x="186" y="30"/>
                  </a:lnTo>
                  <a:lnTo>
                    <a:pt x="186" y="76"/>
                  </a:lnTo>
                  <a:lnTo>
                    <a:pt x="188" y="88"/>
                  </a:lnTo>
                  <a:lnTo>
                    <a:pt x="192" y="96"/>
                  </a:lnTo>
                  <a:lnTo>
                    <a:pt x="194" y="100"/>
                  </a:lnTo>
                  <a:lnTo>
                    <a:pt x="200" y="104"/>
                  </a:lnTo>
                  <a:lnTo>
                    <a:pt x="206" y="104"/>
                  </a:lnTo>
                  <a:lnTo>
                    <a:pt x="212" y="106"/>
                  </a:lnTo>
                  <a:lnTo>
                    <a:pt x="220" y="104"/>
                  </a:lnTo>
                  <a:lnTo>
                    <a:pt x="226" y="102"/>
                  </a:lnTo>
                  <a:lnTo>
                    <a:pt x="232" y="98"/>
                  </a:lnTo>
                  <a:lnTo>
                    <a:pt x="236" y="92"/>
                  </a:lnTo>
                  <a:lnTo>
                    <a:pt x="236" y="104"/>
                  </a:lnTo>
                  <a:lnTo>
                    <a:pt x="248" y="104"/>
                  </a:lnTo>
                  <a:close/>
                  <a:moveTo>
                    <a:pt x="280" y="104"/>
                  </a:moveTo>
                  <a:lnTo>
                    <a:pt x="280" y="66"/>
                  </a:lnTo>
                  <a:lnTo>
                    <a:pt x="280" y="56"/>
                  </a:lnTo>
                  <a:lnTo>
                    <a:pt x="282" y="50"/>
                  </a:lnTo>
                  <a:lnTo>
                    <a:pt x="284" y="44"/>
                  </a:lnTo>
                  <a:lnTo>
                    <a:pt x="288" y="42"/>
                  </a:lnTo>
                  <a:lnTo>
                    <a:pt x="292" y="40"/>
                  </a:lnTo>
                  <a:lnTo>
                    <a:pt x="298" y="38"/>
                  </a:lnTo>
                  <a:lnTo>
                    <a:pt x="304" y="40"/>
                  </a:lnTo>
                  <a:lnTo>
                    <a:pt x="308" y="42"/>
                  </a:lnTo>
                  <a:lnTo>
                    <a:pt x="310" y="48"/>
                  </a:lnTo>
                  <a:lnTo>
                    <a:pt x="312" y="56"/>
                  </a:lnTo>
                  <a:lnTo>
                    <a:pt x="312" y="104"/>
                  </a:lnTo>
                  <a:lnTo>
                    <a:pt x="324" y="104"/>
                  </a:lnTo>
                  <a:lnTo>
                    <a:pt x="324" y="60"/>
                  </a:lnTo>
                  <a:lnTo>
                    <a:pt x="326" y="50"/>
                  </a:lnTo>
                  <a:lnTo>
                    <a:pt x="330" y="44"/>
                  </a:lnTo>
                  <a:lnTo>
                    <a:pt x="336" y="40"/>
                  </a:lnTo>
                  <a:lnTo>
                    <a:pt x="342" y="38"/>
                  </a:lnTo>
                  <a:lnTo>
                    <a:pt x="350" y="40"/>
                  </a:lnTo>
                  <a:lnTo>
                    <a:pt x="354" y="46"/>
                  </a:lnTo>
                  <a:lnTo>
                    <a:pt x="356" y="56"/>
                  </a:lnTo>
                  <a:lnTo>
                    <a:pt x="356" y="104"/>
                  </a:lnTo>
                  <a:lnTo>
                    <a:pt x="368" y="104"/>
                  </a:lnTo>
                  <a:lnTo>
                    <a:pt x="368" y="52"/>
                  </a:lnTo>
                  <a:lnTo>
                    <a:pt x="366" y="42"/>
                  </a:lnTo>
                  <a:lnTo>
                    <a:pt x="362" y="34"/>
                  </a:lnTo>
                  <a:lnTo>
                    <a:pt x="356" y="30"/>
                  </a:lnTo>
                  <a:lnTo>
                    <a:pt x="346" y="28"/>
                  </a:lnTo>
                  <a:lnTo>
                    <a:pt x="338" y="28"/>
                  </a:lnTo>
                  <a:lnTo>
                    <a:pt x="332" y="30"/>
                  </a:lnTo>
                  <a:lnTo>
                    <a:pt x="326" y="34"/>
                  </a:lnTo>
                  <a:lnTo>
                    <a:pt x="322" y="40"/>
                  </a:lnTo>
                  <a:lnTo>
                    <a:pt x="320" y="36"/>
                  </a:lnTo>
                  <a:lnTo>
                    <a:pt x="314" y="32"/>
                  </a:lnTo>
                  <a:lnTo>
                    <a:pt x="308" y="28"/>
                  </a:lnTo>
                  <a:lnTo>
                    <a:pt x="300" y="28"/>
                  </a:lnTo>
                  <a:lnTo>
                    <a:pt x="294" y="28"/>
                  </a:lnTo>
                  <a:lnTo>
                    <a:pt x="288" y="30"/>
                  </a:lnTo>
                  <a:lnTo>
                    <a:pt x="282" y="34"/>
                  </a:lnTo>
                  <a:lnTo>
                    <a:pt x="278" y="40"/>
                  </a:lnTo>
                  <a:lnTo>
                    <a:pt x="278" y="30"/>
                  </a:lnTo>
                  <a:lnTo>
                    <a:pt x="266" y="30"/>
                  </a:lnTo>
                  <a:lnTo>
                    <a:pt x="266" y="104"/>
                  </a:lnTo>
                  <a:lnTo>
                    <a:pt x="280" y="104"/>
                  </a:lnTo>
                  <a:close/>
                  <a:moveTo>
                    <a:pt x="400" y="104"/>
                  </a:moveTo>
                  <a:lnTo>
                    <a:pt x="400" y="64"/>
                  </a:lnTo>
                  <a:lnTo>
                    <a:pt x="400" y="52"/>
                  </a:lnTo>
                  <a:lnTo>
                    <a:pt x="402" y="46"/>
                  </a:lnTo>
                  <a:lnTo>
                    <a:pt x="406" y="44"/>
                  </a:lnTo>
                  <a:lnTo>
                    <a:pt x="412" y="40"/>
                  </a:lnTo>
                  <a:lnTo>
                    <a:pt x="420" y="38"/>
                  </a:lnTo>
                  <a:lnTo>
                    <a:pt x="424" y="40"/>
                  </a:lnTo>
                  <a:lnTo>
                    <a:pt x="428" y="40"/>
                  </a:lnTo>
                  <a:lnTo>
                    <a:pt x="432" y="44"/>
                  </a:lnTo>
                  <a:lnTo>
                    <a:pt x="434" y="48"/>
                  </a:lnTo>
                  <a:lnTo>
                    <a:pt x="436" y="58"/>
                  </a:lnTo>
                  <a:lnTo>
                    <a:pt x="436" y="104"/>
                  </a:lnTo>
                  <a:lnTo>
                    <a:pt x="448" y="104"/>
                  </a:lnTo>
                  <a:lnTo>
                    <a:pt x="448" y="58"/>
                  </a:lnTo>
                  <a:lnTo>
                    <a:pt x="446" y="46"/>
                  </a:lnTo>
                  <a:lnTo>
                    <a:pt x="442" y="36"/>
                  </a:lnTo>
                  <a:lnTo>
                    <a:pt x="440" y="32"/>
                  </a:lnTo>
                  <a:lnTo>
                    <a:pt x="434" y="30"/>
                  </a:lnTo>
                  <a:lnTo>
                    <a:pt x="428" y="28"/>
                  </a:lnTo>
                  <a:lnTo>
                    <a:pt x="422" y="28"/>
                  </a:lnTo>
                  <a:lnTo>
                    <a:pt x="414" y="28"/>
                  </a:lnTo>
                  <a:lnTo>
                    <a:pt x="408" y="30"/>
                  </a:lnTo>
                  <a:lnTo>
                    <a:pt x="402" y="34"/>
                  </a:lnTo>
                  <a:lnTo>
                    <a:pt x="398" y="40"/>
                  </a:lnTo>
                  <a:lnTo>
                    <a:pt x="398" y="30"/>
                  </a:lnTo>
                  <a:lnTo>
                    <a:pt x="386" y="30"/>
                  </a:lnTo>
                  <a:lnTo>
                    <a:pt x="386" y="104"/>
                  </a:lnTo>
                  <a:lnTo>
                    <a:pt x="400" y="10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63" name="Freeform 97"/>
            <p:cNvSpPr>
              <a:spLocks/>
            </p:cNvSpPr>
            <p:nvPr/>
          </p:nvSpPr>
          <p:spPr bwMode="auto">
            <a:xfrm>
              <a:off x="566" y="2254"/>
              <a:ext cx="46" cy="88"/>
            </a:xfrm>
            <a:custGeom>
              <a:avLst/>
              <a:gdLst>
                <a:gd name="T0" fmla="*/ 0 w 46"/>
                <a:gd name="T1" fmla="*/ 0 h 88"/>
                <a:gd name="T2" fmla="*/ 22 w 46"/>
                <a:gd name="T3" fmla="*/ 88 h 88"/>
                <a:gd name="T4" fmla="*/ 46 w 46"/>
                <a:gd name="T5" fmla="*/ 0 h 88"/>
                <a:gd name="T6" fmla="*/ 0 w 46"/>
                <a:gd name="T7" fmla="*/ 0 h 88"/>
                <a:gd name="T8" fmla="*/ 0 w 46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"/>
                <a:gd name="T16" fmla="*/ 0 h 88"/>
                <a:gd name="T17" fmla="*/ 46 w 46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" h="88">
                  <a:moveTo>
                    <a:pt x="0" y="0"/>
                  </a:moveTo>
                  <a:lnTo>
                    <a:pt x="22" y="88"/>
                  </a:lnTo>
                  <a:lnTo>
                    <a:pt x="4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64" name="Line 98"/>
            <p:cNvSpPr>
              <a:spLocks noChangeShapeType="1"/>
            </p:cNvSpPr>
            <p:nvPr/>
          </p:nvSpPr>
          <p:spPr bwMode="auto">
            <a:xfrm>
              <a:off x="588" y="2168"/>
              <a:ext cx="1" cy="10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65" name="Line 99"/>
            <p:cNvSpPr>
              <a:spLocks noChangeShapeType="1"/>
            </p:cNvSpPr>
            <p:nvPr/>
          </p:nvSpPr>
          <p:spPr bwMode="auto">
            <a:xfrm>
              <a:off x="588" y="2168"/>
              <a:ext cx="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66" name="Freeform 100"/>
            <p:cNvSpPr>
              <a:spLocks/>
            </p:cNvSpPr>
            <p:nvPr/>
          </p:nvSpPr>
          <p:spPr bwMode="auto">
            <a:xfrm>
              <a:off x="566" y="2254"/>
              <a:ext cx="46" cy="88"/>
            </a:xfrm>
            <a:custGeom>
              <a:avLst/>
              <a:gdLst>
                <a:gd name="T0" fmla="*/ 0 w 46"/>
                <a:gd name="T1" fmla="*/ 0 h 88"/>
                <a:gd name="T2" fmla="*/ 22 w 46"/>
                <a:gd name="T3" fmla="*/ 88 h 88"/>
                <a:gd name="T4" fmla="*/ 46 w 46"/>
                <a:gd name="T5" fmla="*/ 0 h 88"/>
                <a:gd name="T6" fmla="*/ 0 w 46"/>
                <a:gd name="T7" fmla="*/ 0 h 88"/>
                <a:gd name="T8" fmla="*/ 0 w 46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"/>
                <a:gd name="T16" fmla="*/ 0 h 88"/>
                <a:gd name="T17" fmla="*/ 46 w 46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" h="88">
                  <a:moveTo>
                    <a:pt x="0" y="0"/>
                  </a:moveTo>
                  <a:lnTo>
                    <a:pt x="22" y="88"/>
                  </a:lnTo>
                  <a:lnTo>
                    <a:pt x="4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67" name="Freeform 101"/>
            <p:cNvSpPr>
              <a:spLocks noEditPoints="1"/>
            </p:cNvSpPr>
            <p:nvPr/>
          </p:nvSpPr>
          <p:spPr bwMode="auto">
            <a:xfrm>
              <a:off x="958" y="1864"/>
              <a:ext cx="336" cy="104"/>
            </a:xfrm>
            <a:custGeom>
              <a:avLst/>
              <a:gdLst>
                <a:gd name="T0" fmla="*/ 38 w 336"/>
                <a:gd name="T1" fmla="*/ 74 h 104"/>
                <a:gd name="T2" fmla="*/ 28 w 336"/>
                <a:gd name="T3" fmla="*/ 72 h 104"/>
                <a:gd name="T4" fmla="*/ 40 w 336"/>
                <a:gd name="T5" fmla="*/ 102 h 104"/>
                <a:gd name="T6" fmla="*/ 144 w 336"/>
                <a:gd name="T7" fmla="*/ 102 h 104"/>
                <a:gd name="T8" fmla="*/ 140 w 336"/>
                <a:gd name="T9" fmla="*/ 54 h 104"/>
                <a:gd name="T10" fmla="*/ 136 w 336"/>
                <a:gd name="T11" fmla="*/ 34 h 104"/>
                <a:gd name="T12" fmla="*/ 126 w 336"/>
                <a:gd name="T13" fmla="*/ 28 h 104"/>
                <a:gd name="T14" fmla="*/ 102 w 336"/>
                <a:gd name="T15" fmla="*/ 28 h 104"/>
                <a:gd name="T16" fmla="*/ 82 w 336"/>
                <a:gd name="T17" fmla="*/ 36 h 104"/>
                <a:gd name="T18" fmla="*/ 90 w 336"/>
                <a:gd name="T19" fmla="*/ 52 h 104"/>
                <a:gd name="T20" fmla="*/ 96 w 336"/>
                <a:gd name="T21" fmla="*/ 40 h 104"/>
                <a:gd name="T22" fmla="*/ 118 w 336"/>
                <a:gd name="T23" fmla="*/ 38 h 104"/>
                <a:gd name="T24" fmla="*/ 126 w 336"/>
                <a:gd name="T25" fmla="*/ 52 h 104"/>
                <a:gd name="T26" fmla="*/ 104 w 336"/>
                <a:gd name="T27" fmla="*/ 60 h 104"/>
                <a:gd name="T28" fmla="*/ 84 w 336"/>
                <a:gd name="T29" fmla="*/ 66 h 104"/>
                <a:gd name="T30" fmla="*/ 76 w 336"/>
                <a:gd name="T31" fmla="*/ 78 h 104"/>
                <a:gd name="T32" fmla="*/ 82 w 336"/>
                <a:gd name="T33" fmla="*/ 98 h 104"/>
                <a:gd name="T34" fmla="*/ 100 w 336"/>
                <a:gd name="T35" fmla="*/ 104 h 104"/>
                <a:gd name="T36" fmla="*/ 122 w 336"/>
                <a:gd name="T37" fmla="*/ 98 h 104"/>
                <a:gd name="T38" fmla="*/ 130 w 336"/>
                <a:gd name="T39" fmla="*/ 102 h 104"/>
                <a:gd name="T40" fmla="*/ 124 w 336"/>
                <a:gd name="T41" fmla="*/ 82 h 104"/>
                <a:gd name="T42" fmla="*/ 116 w 336"/>
                <a:gd name="T43" fmla="*/ 92 h 104"/>
                <a:gd name="T44" fmla="*/ 96 w 336"/>
                <a:gd name="T45" fmla="*/ 94 h 104"/>
                <a:gd name="T46" fmla="*/ 88 w 336"/>
                <a:gd name="T47" fmla="*/ 82 h 104"/>
                <a:gd name="T48" fmla="*/ 96 w 336"/>
                <a:gd name="T49" fmla="*/ 72 h 104"/>
                <a:gd name="T50" fmla="*/ 126 w 336"/>
                <a:gd name="T51" fmla="*/ 66 h 104"/>
                <a:gd name="T52" fmla="*/ 172 w 336"/>
                <a:gd name="T53" fmla="*/ 0 h 104"/>
                <a:gd name="T54" fmla="*/ 172 w 336"/>
                <a:gd name="T55" fmla="*/ 102 h 104"/>
                <a:gd name="T56" fmla="*/ 238 w 336"/>
                <a:gd name="T57" fmla="*/ 68 h 104"/>
                <a:gd name="T58" fmla="*/ 236 w 336"/>
                <a:gd name="T59" fmla="*/ 82 h 104"/>
                <a:gd name="T60" fmla="*/ 224 w 336"/>
                <a:gd name="T61" fmla="*/ 92 h 104"/>
                <a:gd name="T62" fmla="*/ 210 w 336"/>
                <a:gd name="T63" fmla="*/ 90 h 104"/>
                <a:gd name="T64" fmla="*/ 204 w 336"/>
                <a:gd name="T65" fmla="*/ 82 h 104"/>
                <a:gd name="T66" fmla="*/ 190 w 336"/>
                <a:gd name="T67" fmla="*/ 74 h 104"/>
                <a:gd name="T68" fmla="*/ 196 w 336"/>
                <a:gd name="T69" fmla="*/ 96 h 104"/>
                <a:gd name="T70" fmla="*/ 204 w 336"/>
                <a:gd name="T71" fmla="*/ 102 h 104"/>
                <a:gd name="T72" fmla="*/ 224 w 336"/>
                <a:gd name="T73" fmla="*/ 104 h 104"/>
                <a:gd name="T74" fmla="*/ 240 w 336"/>
                <a:gd name="T75" fmla="*/ 102 h 104"/>
                <a:gd name="T76" fmla="*/ 314 w 336"/>
                <a:gd name="T77" fmla="*/ 90 h 104"/>
                <a:gd name="T78" fmla="*/ 294 w 336"/>
                <a:gd name="T79" fmla="*/ 92 h 104"/>
                <a:gd name="T80" fmla="*/ 280 w 336"/>
                <a:gd name="T81" fmla="*/ 68 h 104"/>
                <a:gd name="T82" fmla="*/ 336 w 336"/>
                <a:gd name="T83" fmla="*/ 66 h 104"/>
                <a:gd name="T84" fmla="*/ 326 w 336"/>
                <a:gd name="T85" fmla="*/ 36 h 104"/>
                <a:gd name="T86" fmla="*/ 310 w 336"/>
                <a:gd name="T87" fmla="*/ 28 h 104"/>
                <a:gd name="T88" fmla="*/ 288 w 336"/>
                <a:gd name="T89" fmla="*/ 30 h 104"/>
                <a:gd name="T90" fmla="*/ 272 w 336"/>
                <a:gd name="T91" fmla="*/ 42 h 104"/>
                <a:gd name="T92" fmla="*/ 268 w 336"/>
                <a:gd name="T93" fmla="*/ 66 h 104"/>
                <a:gd name="T94" fmla="*/ 276 w 336"/>
                <a:gd name="T95" fmla="*/ 94 h 104"/>
                <a:gd name="T96" fmla="*/ 294 w 336"/>
                <a:gd name="T97" fmla="*/ 104 h 104"/>
                <a:gd name="T98" fmla="*/ 324 w 336"/>
                <a:gd name="T99" fmla="*/ 98 h 104"/>
                <a:gd name="T100" fmla="*/ 322 w 336"/>
                <a:gd name="T101" fmla="*/ 78 h 104"/>
                <a:gd name="T102" fmla="*/ 314 w 336"/>
                <a:gd name="T103" fmla="*/ 90 h 104"/>
                <a:gd name="T104" fmla="*/ 302 w 336"/>
                <a:gd name="T105" fmla="*/ 36 h 104"/>
                <a:gd name="T106" fmla="*/ 318 w 336"/>
                <a:gd name="T107" fmla="*/ 44 h 104"/>
                <a:gd name="T108" fmla="*/ 280 w 336"/>
                <a:gd name="T109" fmla="*/ 58 h 10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36"/>
                <a:gd name="T166" fmla="*/ 0 h 104"/>
                <a:gd name="T167" fmla="*/ 336 w 336"/>
                <a:gd name="T168" fmla="*/ 104 h 10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36" h="104">
                  <a:moveTo>
                    <a:pt x="40" y="102"/>
                  </a:moveTo>
                  <a:lnTo>
                    <a:pt x="68" y="28"/>
                  </a:lnTo>
                  <a:lnTo>
                    <a:pt x="54" y="28"/>
                  </a:lnTo>
                  <a:lnTo>
                    <a:pt x="38" y="74"/>
                  </a:lnTo>
                  <a:lnTo>
                    <a:pt x="34" y="88"/>
                  </a:lnTo>
                  <a:lnTo>
                    <a:pt x="28" y="72"/>
                  </a:lnTo>
                  <a:lnTo>
                    <a:pt x="12" y="28"/>
                  </a:lnTo>
                  <a:lnTo>
                    <a:pt x="0" y="28"/>
                  </a:lnTo>
                  <a:lnTo>
                    <a:pt x="28" y="102"/>
                  </a:lnTo>
                  <a:lnTo>
                    <a:pt x="40" y="102"/>
                  </a:lnTo>
                  <a:close/>
                  <a:moveTo>
                    <a:pt x="130" y="102"/>
                  </a:moveTo>
                  <a:lnTo>
                    <a:pt x="144" y="102"/>
                  </a:lnTo>
                  <a:lnTo>
                    <a:pt x="140" y="94"/>
                  </a:lnTo>
                  <a:lnTo>
                    <a:pt x="140" y="72"/>
                  </a:lnTo>
                  <a:lnTo>
                    <a:pt x="140" y="54"/>
                  </a:lnTo>
                  <a:lnTo>
                    <a:pt x="140" y="44"/>
                  </a:lnTo>
                  <a:lnTo>
                    <a:pt x="136" y="34"/>
                  </a:lnTo>
                  <a:lnTo>
                    <a:pt x="132" y="32"/>
                  </a:lnTo>
                  <a:lnTo>
                    <a:pt x="126" y="28"/>
                  </a:lnTo>
                  <a:lnTo>
                    <a:pt x="120" y="28"/>
                  </a:lnTo>
                  <a:lnTo>
                    <a:pt x="110" y="26"/>
                  </a:lnTo>
                  <a:lnTo>
                    <a:pt x="102" y="28"/>
                  </a:lnTo>
                  <a:lnTo>
                    <a:pt x="94" y="30"/>
                  </a:lnTo>
                  <a:lnTo>
                    <a:pt x="88" y="32"/>
                  </a:lnTo>
                  <a:lnTo>
                    <a:pt x="82" y="36"/>
                  </a:lnTo>
                  <a:lnTo>
                    <a:pt x="80" y="42"/>
                  </a:lnTo>
                  <a:lnTo>
                    <a:pt x="76" y="50"/>
                  </a:lnTo>
                  <a:lnTo>
                    <a:pt x="90" y="52"/>
                  </a:lnTo>
                  <a:lnTo>
                    <a:pt x="92" y="44"/>
                  </a:lnTo>
                  <a:lnTo>
                    <a:pt x="96" y="40"/>
                  </a:lnTo>
                  <a:lnTo>
                    <a:pt x="102" y="38"/>
                  </a:lnTo>
                  <a:lnTo>
                    <a:pt x="108" y="36"/>
                  </a:lnTo>
                  <a:lnTo>
                    <a:pt x="118" y="38"/>
                  </a:lnTo>
                  <a:lnTo>
                    <a:pt x="124" y="42"/>
                  </a:lnTo>
                  <a:lnTo>
                    <a:pt x="126" y="46"/>
                  </a:lnTo>
                  <a:lnTo>
                    <a:pt x="126" y="52"/>
                  </a:lnTo>
                  <a:lnTo>
                    <a:pt x="126" y="56"/>
                  </a:lnTo>
                  <a:lnTo>
                    <a:pt x="104" y="60"/>
                  </a:lnTo>
                  <a:lnTo>
                    <a:pt x="94" y="62"/>
                  </a:lnTo>
                  <a:lnTo>
                    <a:pt x="84" y="66"/>
                  </a:lnTo>
                  <a:lnTo>
                    <a:pt x="78" y="74"/>
                  </a:lnTo>
                  <a:lnTo>
                    <a:pt x="76" y="78"/>
                  </a:lnTo>
                  <a:lnTo>
                    <a:pt x="74" y="84"/>
                  </a:lnTo>
                  <a:lnTo>
                    <a:pt x="76" y="92"/>
                  </a:lnTo>
                  <a:lnTo>
                    <a:pt x="82" y="98"/>
                  </a:lnTo>
                  <a:lnTo>
                    <a:pt x="90" y="102"/>
                  </a:lnTo>
                  <a:lnTo>
                    <a:pt x="100" y="104"/>
                  </a:lnTo>
                  <a:lnTo>
                    <a:pt x="108" y="104"/>
                  </a:lnTo>
                  <a:lnTo>
                    <a:pt x="114" y="102"/>
                  </a:lnTo>
                  <a:lnTo>
                    <a:pt x="122" y="98"/>
                  </a:lnTo>
                  <a:lnTo>
                    <a:pt x="128" y="94"/>
                  </a:lnTo>
                  <a:lnTo>
                    <a:pt x="130" y="102"/>
                  </a:lnTo>
                  <a:close/>
                  <a:moveTo>
                    <a:pt x="126" y="70"/>
                  </a:moveTo>
                  <a:lnTo>
                    <a:pt x="126" y="70"/>
                  </a:lnTo>
                  <a:lnTo>
                    <a:pt x="126" y="78"/>
                  </a:lnTo>
                  <a:lnTo>
                    <a:pt x="124" y="82"/>
                  </a:lnTo>
                  <a:lnTo>
                    <a:pt x="122" y="88"/>
                  </a:lnTo>
                  <a:lnTo>
                    <a:pt x="116" y="92"/>
                  </a:lnTo>
                  <a:lnTo>
                    <a:pt x="110" y="94"/>
                  </a:lnTo>
                  <a:lnTo>
                    <a:pt x="104" y="94"/>
                  </a:lnTo>
                  <a:lnTo>
                    <a:pt x="96" y="94"/>
                  </a:lnTo>
                  <a:lnTo>
                    <a:pt x="92" y="92"/>
                  </a:lnTo>
                  <a:lnTo>
                    <a:pt x="90" y="88"/>
                  </a:lnTo>
                  <a:lnTo>
                    <a:pt x="88" y="82"/>
                  </a:lnTo>
                  <a:lnTo>
                    <a:pt x="90" y="76"/>
                  </a:lnTo>
                  <a:lnTo>
                    <a:pt x="96" y="72"/>
                  </a:lnTo>
                  <a:lnTo>
                    <a:pt x="106" y="70"/>
                  </a:lnTo>
                  <a:lnTo>
                    <a:pt x="126" y="66"/>
                  </a:lnTo>
                  <a:lnTo>
                    <a:pt x="126" y="70"/>
                  </a:lnTo>
                  <a:close/>
                  <a:moveTo>
                    <a:pt x="172" y="102"/>
                  </a:moveTo>
                  <a:lnTo>
                    <a:pt x="172" y="0"/>
                  </a:lnTo>
                  <a:lnTo>
                    <a:pt x="158" y="0"/>
                  </a:lnTo>
                  <a:lnTo>
                    <a:pt x="158" y="102"/>
                  </a:lnTo>
                  <a:lnTo>
                    <a:pt x="172" y="102"/>
                  </a:lnTo>
                  <a:close/>
                  <a:moveTo>
                    <a:pt x="252" y="102"/>
                  </a:moveTo>
                  <a:lnTo>
                    <a:pt x="252" y="28"/>
                  </a:lnTo>
                  <a:lnTo>
                    <a:pt x="238" y="28"/>
                  </a:lnTo>
                  <a:lnTo>
                    <a:pt x="238" y="68"/>
                  </a:lnTo>
                  <a:lnTo>
                    <a:pt x="238" y="76"/>
                  </a:lnTo>
                  <a:lnTo>
                    <a:pt x="236" y="82"/>
                  </a:lnTo>
                  <a:lnTo>
                    <a:pt x="234" y="88"/>
                  </a:lnTo>
                  <a:lnTo>
                    <a:pt x="230" y="90"/>
                  </a:lnTo>
                  <a:lnTo>
                    <a:pt x="224" y="92"/>
                  </a:lnTo>
                  <a:lnTo>
                    <a:pt x="218" y="94"/>
                  </a:lnTo>
                  <a:lnTo>
                    <a:pt x="214" y="92"/>
                  </a:lnTo>
                  <a:lnTo>
                    <a:pt x="210" y="90"/>
                  </a:lnTo>
                  <a:lnTo>
                    <a:pt x="206" y="88"/>
                  </a:lnTo>
                  <a:lnTo>
                    <a:pt x="204" y="82"/>
                  </a:lnTo>
                  <a:lnTo>
                    <a:pt x="204" y="70"/>
                  </a:lnTo>
                  <a:lnTo>
                    <a:pt x="204" y="28"/>
                  </a:lnTo>
                  <a:lnTo>
                    <a:pt x="190" y="28"/>
                  </a:lnTo>
                  <a:lnTo>
                    <a:pt x="190" y="74"/>
                  </a:lnTo>
                  <a:lnTo>
                    <a:pt x="192" y="86"/>
                  </a:lnTo>
                  <a:lnTo>
                    <a:pt x="196" y="96"/>
                  </a:lnTo>
                  <a:lnTo>
                    <a:pt x="200" y="100"/>
                  </a:lnTo>
                  <a:lnTo>
                    <a:pt x="204" y="102"/>
                  </a:lnTo>
                  <a:lnTo>
                    <a:pt x="210" y="104"/>
                  </a:lnTo>
                  <a:lnTo>
                    <a:pt x="216" y="104"/>
                  </a:lnTo>
                  <a:lnTo>
                    <a:pt x="224" y="104"/>
                  </a:lnTo>
                  <a:lnTo>
                    <a:pt x="230" y="102"/>
                  </a:lnTo>
                  <a:lnTo>
                    <a:pt x="236" y="98"/>
                  </a:lnTo>
                  <a:lnTo>
                    <a:pt x="240" y="92"/>
                  </a:lnTo>
                  <a:lnTo>
                    <a:pt x="240" y="102"/>
                  </a:lnTo>
                  <a:lnTo>
                    <a:pt x="252" y="102"/>
                  </a:lnTo>
                  <a:close/>
                  <a:moveTo>
                    <a:pt x="314" y="90"/>
                  </a:moveTo>
                  <a:lnTo>
                    <a:pt x="314" y="90"/>
                  </a:lnTo>
                  <a:lnTo>
                    <a:pt x="310" y="94"/>
                  </a:lnTo>
                  <a:lnTo>
                    <a:pt x="302" y="94"/>
                  </a:lnTo>
                  <a:lnTo>
                    <a:pt x="294" y="92"/>
                  </a:lnTo>
                  <a:lnTo>
                    <a:pt x="286" y="88"/>
                  </a:lnTo>
                  <a:lnTo>
                    <a:pt x="282" y="80"/>
                  </a:lnTo>
                  <a:lnTo>
                    <a:pt x="280" y="68"/>
                  </a:lnTo>
                  <a:lnTo>
                    <a:pt x="336" y="68"/>
                  </a:lnTo>
                  <a:lnTo>
                    <a:pt x="336" y="66"/>
                  </a:lnTo>
                  <a:lnTo>
                    <a:pt x="336" y="56"/>
                  </a:lnTo>
                  <a:lnTo>
                    <a:pt x="334" y="48"/>
                  </a:lnTo>
                  <a:lnTo>
                    <a:pt x="330" y="42"/>
                  </a:lnTo>
                  <a:lnTo>
                    <a:pt x="326" y="36"/>
                  </a:lnTo>
                  <a:lnTo>
                    <a:pt x="322" y="32"/>
                  </a:lnTo>
                  <a:lnTo>
                    <a:pt x="316" y="30"/>
                  </a:lnTo>
                  <a:lnTo>
                    <a:pt x="310" y="28"/>
                  </a:lnTo>
                  <a:lnTo>
                    <a:pt x="302" y="26"/>
                  </a:lnTo>
                  <a:lnTo>
                    <a:pt x="294" y="28"/>
                  </a:lnTo>
                  <a:lnTo>
                    <a:pt x="288" y="30"/>
                  </a:lnTo>
                  <a:lnTo>
                    <a:pt x="282" y="32"/>
                  </a:lnTo>
                  <a:lnTo>
                    <a:pt x="276" y="36"/>
                  </a:lnTo>
                  <a:lnTo>
                    <a:pt x="272" y="42"/>
                  </a:lnTo>
                  <a:lnTo>
                    <a:pt x="270" y="50"/>
                  </a:lnTo>
                  <a:lnTo>
                    <a:pt x="268" y="58"/>
                  </a:lnTo>
                  <a:lnTo>
                    <a:pt x="268" y="66"/>
                  </a:lnTo>
                  <a:lnTo>
                    <a:pt x="268" y="74"/>
                  </a:lnTo>
                  <a:lnTo>
                    <a:pt x="270" y="82"/>
                  </a:lnTo>
                  <a:lnTo>
                    <a:pt x="272" y="88"/>
                  </a:lnTo>
                  <a:lnTo>
                    <a:pt x="276" y="94"/>
                  </a:lnTo>
                  <a:lnTo>
                    <a:pt x="282" y="98"/>
                  </a:lnTo>
                  <a:lnTo>
                    <a:pt x="288" y="102"/>
                  </a:lnTo>
                  <a:lnTo>
                    <a:pt x="294" y="104"/>
                  </a:lnTo>
                  <a:lnTo>
                    <a:pt x="302" y="104"/>
                  </a:lnTo>
                  <a:lnTo>
                    <a:pt x="314" y="102"/>
                  </a:lnTo>
                  <a:lnTo>
                    <a:pt x="324" y="98"/>
                  </a:lnTo>
                  <a:lnTo>
                    <a:pt x="332" y="90"/>
                  </a:lnTo>
                  <a:lnTo>
                    <a:pt x="336" y="80"/>
                  </a:lnTo>
                  <a:lnTo>
                    <a:pt x="322" y="78"/>
                  </a:lnTo>
                  <a:lnTo>
                    <a:pt x="318" y="86"/>
                  </a:lnTo>
                  <a:lnTo>
                    <a:pt x="314" y="90"/>
                  </a:lnTo>
                  <a:close/>
                  <a:moveTo>
                    <a:pt x="288" y="42"/>
                  </a:moveTo>
                  <a:lnTo>
                    <a:pt x="288" y="42"/>
                  </a:lnTo>
                  <a:lnTo>
                    <a:pt x="294" y="38"/>
                  </a:lnTo>
                  <a:lnTo>
                    <a:pt x="302" y="36"/>
                  </a:lnTo>
                  <a:lnTo>
                    <a:pt x="310" y="38"/>
                  </a:lnTo>
                  <a:lnTo>
                    <a:pt x="318" y="44"/>
                  </a:lnTo>
                  <a:lnTo>
                    <a:pt x="320" y="50"/>
                  </a:lnTo>
                  <a:lnTo>
                    <a:pt x="322" y="58"/>
                  </a:lnTo>
                  <a:lnTo>
                    <a:pt x="280" y="58"/>
                  </a:lnTo>
                  <a:lnTo>
                    <a:pt x="282" y="50"/>
                  </a:lnTo>
                  <a:lnTo>
                    <a:pt x="288" y="4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68" name="Freeform 102"/>
            <p:cNvSpPr>
              <a:spLocks noEditPoints="1"/>
            </p:cNvSpPr>
            <p:nvPr/>
          </p:nvSpPr>
          <p:spPr bwMode="auto">
            <a:xfrm>
              <a:off x="902" y="2036"/>
              <a:ext cx="448" cy="104"/>
            </a:xfrm>
            <a:custGeom>
              <a:avLst/>
              <a:gdLst>
                <a:gd name="T0" fmla="*/ 34 w 448"/>
                <a:gd name="T1" fmla="*/ 94 h 104"/>
                <a:gd name="T2" fmla="*/ 12 w 448"/>
                <a:gd name="T3" fmla="*/ 66 h 104"/>
                <a:gd name="T4" fmla="*/ 26 w 448"/>
                <a:gd name="T5" fmla="*/ 38 h 104"/>
                <a:gd name="T6" fmla="*/ 44 w 448"/>
                <a:gd name="T7" fmla="*/ 40 h 104"/>
                <a:gd name="T8" fmla="*/ 60 w 448"/>
                <a:gd name="T9" fmla="*/ 40 h 104"/>
                <a:gd name="T10" fmla="*/ 34 w 448"/>
                <a:gd name="T11" fmla="*/ 26 h 104"/>
                <a:gd name="T12" fmla="*/ 4 w 448"/>
                <a:gd name="T13" fmla="*/ 44 h 104"/>
                <a:gd name="T14" fmla="*/ 0 w 448"/>
                <a:gd name="T15" fmla="*/ 74 h 104"/>
                <a:gd name="T16" fmla="*/ 14 w 448"/>
                <a:gd name="T17" fmla="*/ 98 h 104"/>
                <a:gd name="T18" fmla="*/ 44 w 448"/>
                <a:gd name="T19" fmla="*/ 102 h 104"/>
                <a:gd name="T20" fmla="*/ 52 w 448"/>
                <a:gd name="T21" fmla="*/ 76 h 104"/>
                <a:gd name="T22" fmla="*/ 80 w 448"/>
                <a:gd name="T23" fmla="*/ 94 h 104"/>
                <a:gd name="T24" fmla="*/ 106 w 448"/>
                <a:gd name="T25" fmla="*/ 104 h 104"/>
                <a:gd name="T26" fmla="*/ 130 w 448"/>
                <a:gd name="T27" fmla="*/ 94 h 104"/>
                <a:gd name="T28" fmla="*/ 140 w 448"/>
                <a:gd name="T29" fmla="*/ 64 h 104"/>
                <a:gd name="T30" fmla="*/ 130 w 448"/>
                <a:gd name="T31" fmla="*/ 36 h 104"/>
                <a:gd name="T32" fmla="*/ 106 w 448"/>
                <a:gd name="T33" fmla="*/ 26 h 104"/>
                <a:gd name="T34" fmla="*/ 74 w 448"/>
                <a:gd name="T35" fmla="*/ 48 h 104"/>
                <a:gd name="T36" fmla="*/ 72 w 448"/>
                <a:gd name="T37" fmla="*/ 82 h 104"/>
                <a:gd name="T38" fmla="*/ 90 w 448"/>
                <a:gd name="T39" fmla="*/ 44 h 104"/>
                <a:gd name="T40" fmla="*/ 122 w 448"/>
                <a:gd name="T41" fmla="*/ 44 h 104"/>
                <a:gd name="T42" fmla="*/ 126 w 448"/>
                <a:gd name="T43" fmla="*/ 78 h 104"/>
                <a:gd name="T44" fmla="*/ 106 w 448"/>
                <a:gd name="T45" fmla="*/ 94 h 104"/>
                <a:gd name="T46" fmla="*/ 84 w 448"/>
                <a:gd name="T47" fmla="*/ 66 h 104"/>
                <a:gd name="T48" fmla="*/ 168 w 448"/>
                <a:gd name="T49" fmla="*/ 102 h 104"/>
                <a:gd name="T50" fmla="*/ 168 w 448"/>
                <a:gd name="T51" fmla="*/ 102 h 104"/>
                <a:gd name="T52" fmla="*/ 234 w 448"/>
                <a:gd name="T53" fmla="*/ 68 h 104"/>
                <a:gd name="T54" fmla="*/ 226 w 448"/>
                <a:gd name="T55" fmla="*/ 90 h 104"/>
                <a:gd name="T56" fmla="*/ 210 w 448"/>
                <a:gd name="T57" fmla="*/ 92 h 104"/>
                <a:gd name="T58" fmla="*/ 200 w 448"/>
                <a:gd name="T59" fmla="*/ 82 h 104"/>
                <a:gd name="T60" fmla="*/ 186 w 448"/>
                <a:gd name="T61" fmla="*/ 74 h 104"/>
                <a:gd name="T62" fmla="*/ 196 w 448"/>
                <a:gd name="T63" fmla="*/ 100 h 104"/>
                <a:gd name="T64" fmla="*/ 212 w 448"/>
                <a:gd name="T65" fmla="*/ 104 h 104"/>
                <a:gd name="T66" fmla="*/ 236 w 448"/>
                <a:gd name="T67" fmla="*/ 102 h 104"/>
                <a:gd name="T68" fmla="*/ 280 w 448"/>
                <a:gd name="T69" fmla="*/ 64 h 104"/>
                <a:gd name="T70" fmla="*/ 288 w 448"/>
                <a:gd name="T71" fmla="*/ 40 h 104"/>
                <a:gd name="T72" fmla="*/ 304 w 448"/>
                <a:gd name="T73" fmla="*/ 38 h 104"/>
                <a:gd name="T74" fmla="*/ 312 w 448"/>
                <a:gd name="T75" fmla="*/ 102 h 104"/>
                <a:gd name="T76" fmla="*/ 330 w 448"/>
                <a:gd name="T77" fmla="*/ 42 h 104"/>
                <a:gd name="T78" fmla="*/ 350 w 448"/>
                <a:gd name="T79" fmla="*/ 40 h 104"/>
                <a:gd name="T80" fmla="*/ 356 w 448"/>
                <a:gd name="T81" fmla="*/ 102 h 104"/>
                <a:gd name="T82" fmla="*/ 362 w 448"/>
                <a:gd name="T83" fmla="*/ 32 h 104"/>
                <a:gd name="T84" fmla="*/ 338 w 448"/>
                <a:gd name="T85" fmla="*/ 28 h 104"/>
                <a:gd name="T86" fmla="*/ 320 w 448"/>
                <a:gd name="T87" fmla="*/ 34 h 104"/>
                <a:gd name="T88" fmla="*/ 302 w 448"/>
                <a:gd name="T89" fmla="*/ 26 h 104"/>
                <a:gd name="T90" fmla="*/ 278 w 448"/>
                <a:gd name="T91" fmla="*/ 38 h 104"/>
                <a:gd name="T92" fmla="*/ 280 w 448"/>
                <a:gd name="T93" fmla="*/ 102 h 104"/>
                <a:gd name="T94" fmla="*/ 404 w 448"/>
                <a:gd name="T95" fmla="*/ 46 h 104"/>
                <a:gd name="T96" fmla="*/ 420 w 448"/>
                <a:gd name="T97" fmla="*/ 38 h 104"/>
                <a:gd name="T98" fmla="*/ 434 w 448"/>
                <a:gd name="T99" fmla="*/ 46 h 104"/>
                <a:gd name="T100" fmla="*/ 448 w 448"/>
                <a:gd name="T101" fmla="*/ 56 h 104"/>
                <a:gd name="T102" fmla="*/ 444 w 448"/>
                <a:gd name="T103" fmla="*/ 36 h 104"/>
                <a:gd name="T104" fmla="*/ 422 w 448"/>
                <a:gd name="T105" fmla="*/ 26 h 104"/>
                <a:gd name="T106" fmla="*/ 398 w 448"/>
                <a:gd name="T107" fmla="*/ 38 h 104"/>
                <a:gd name="T108" fmla="*/ 400 w 448"/>
                <a:gd name="T109" fmla="*/ 102 h 10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448"/>
                <a:gd name="T166" fmla="*/ 0 h 104"/>
                <a:gd name="T167" fmla="*/ 448 w 448"/>
                <a:gd name="T168" fmla="*/ 104 h 10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448" h="104">
                  <a:moveTo>
                    <a:pt x="46" y="90"/>
                  </a:moveTo>
                  <a:lnTo>
                    <a:pt x="46" y="90"/>
                  </a:lnTo>
                  <a:lnTo>
                    <a:pt x="40" y="92"/>
                  </a:lnTo>
                  <a:lnTo>
                    <a:pt x="34" y="94"/>
                  </a:lnTo>
                  <a:lnTo>
                    <a:pt x="24" y="92"/>
                  </a:lnTo>
                  <a:lnTo>
                    <a:pt x="18" y="88"/>
                  </a:lnTo>
                  <a:lnTo>
                    <a:pt x="14" y="78"/>
                  </a:lnTo>
                  <a:lnTo>
                    <a:pt x="12" y="66"/>
                  </a:lnTo>
                  <a:lnTo>
                    <a:pt x="14" y="52"/>
                  </a:lnTo>
                  <a:lnTo>
                    <a:pt x="18" y="44"/>
                  </a:lnTo>
                  <a:lnTo>
                    <a:pt x="26" y="38"/>
                  </a:lnTo>
                  <a:lnTo>
                    <a:pt x="34" y="36"/>
                  </a:lnTo>
                  <a:lnTo>
                    <a:pt x="40" y="38"/>
                  </a:lnTo>
                  <a:lnTo>
                    <a:pt x="44" y="40"/>
                  </a:lnTo>
                  <a:lnTo>
                    <a:pt x="48" y="46"/>
                  </a:lnTo>
                  <a:lnTo>
                    <a:pt x="50" y="52"/>
                  </a:lnTo>
                  <a:lnTo>
                    <a:pt x="62" y="50"/>
                  </a:lnTo>
                  <a:lnTo>
                    <a:pt x="60" y="40"/>
                  </a:lnTo>
                  <a:lnTo>
                    <a:pt x="54" y="32"/>
                  </a:lnTo>
                  <a:lnTo>
                    <a:pt x="44" y="28"/>
                  </a:lnTo>
                  <a:lnTo>
                    <a:pt x="34" y="26"/>
                  </a:lnTo>
                  <a:lnTo>
                    <a:pt x="24" y="28"/>
                  </a:lnTo>
                  <a:lnTo>
                    <a:pt x="16" y="32"/>
                  </a:lnTo>
                  <a:lnTo>
                    <a:pt x="8" y="36"/>
                  </a:lnTo>
                  <a:lnTo>
                    <a:pt x="4" y="44"/>
                  </a:lnTo>
                  <a:lnTo>
                    <a:pt x="0" y="54"/>
                  </a:lnTo>
                  <a:lnTo>
                    <a:pt x="0" y="66"/>
                  </a:lnTo>
                  <a:lnTo>
                    <a:pt x="0" y="74"/>
                  </a:lnTo>
                  <a:lnTo>
                    <a:pt x="2" y="82"/>
                  </a:lnTo>
                  <a:lnTo>
                    <a:pt x="4" y="88"/>
                  </a:lnTo>
                  <a:lnTo>
                    <a:pt x="8" y="94"/>
                  </a:lnTo>
                  <a:lnTo>
                    <a:pt x="14" y="98"/>
                  </a:lnTo>
                  <a:lnTo>
                    <a:pt x="20" y="102"/>
                  </a:lnTo>
                  <a:lnTo>
                    <a:pt x="26" y="104"/>
                  </a:lnTo>
                  <a:lnTo>
                    <a:pt x="34" y="104"/>
                  </a:lnTo>
                  <a:lnTo>
                    <a:pt x="44" y="102"/>
                  </a:lnTo>
                  <a:lnTo>
                    <a:pt x="54" y="98"/>
                  </a:lnTo>
                  <a:lnTo>
                    <a:pt x="60" y="88"/>
                  </a:lnTo>
                  <a:lnTo>
                    <a:pt x="64" y="78"/>
                  </a:lnTo>
                  <a:lnTo>
                    <a:pt x="52" y="76"/>
                  </a:lnTo>
                  <a:lnTo>
                    <a:pt x="50" y="84"/>
                  </a:lnTo>
                  <a:lnTo>
                    <a:pt x="46" y="90"/>
                  </a:lnTo>
                  <a:close/>
                  <a:moveTo>
                    <a:pt x="80" y="94"/>
                  </a:moveTo>
                  <a:lnTo>
                    <a:pt x="80" y="94"/>
                  </a:lnTo>
                  <a:lnTo>
                    <a:pt x="86" y="98"/>
                  </a:lnTo>
                  <a:lnTo>
                    <a:pt x="92" y="102"/>
                  </a:lnTo>
                  <a:lnTo>
                    <a:pt x="98" y="104"/>
                  </a:lnTo>
                  <a:lnTo>
                    <a:pt x="106" y="104"/>
                  </a:lnTo>
                  <a:lnTo>
                    <a:pt x="114" y="104"/>
                  </a:lnTo>
                  <a:lnTo>
                    <a:pt x="124" y="100"/>
                  </a:lnTo>
                  <a:lnTo>
                    <a:pt x="130" y="94"/>
                  </a:lnTo>
                  <a:lnTo>
                    <a:pt x="136" y="88"/>
                  </a:lnTo>
                  <a:lnTo>
                    <a:pt x="140" y="78"/>
                  </a:lnTo>
                  <a:lnTo>
                    <a:pt x="140" y="64"/>
                  </a:lnTo>
                  <a:lnTo>
                    <a:pt x="140" y="56"/>
                  </a:lnTo>
                  <a:lnTo>
                    <a:pt x="138" y="48"/>
                  </a:lnTo>
                  <a:lnTo>
                    <a:pt x="134" y="42"/>
                  </a:lnTo>
                  <a:lnTo>
                    <a:pt x="130" y="36"/>
                  </a:lnTo>
                  <a:lnTo>
                    <a:pt x="126" y="32"/>
                  </a:lnTo>
                  <a:lnTo>
                    <a:pt x="120" y="30"/>
                  </a:lnTo>
                  <a:lnTo>
                    <a:pt x="112" y="28"/>
                  </a:lnTo>
                  <a:lnTo>
                    <a:pt x="106" y="26"/>
                  </a:lnTo>
                  <a:lnTo>
                    <a:pt x="92" y="28"/>
                  </a:lnTo>
                  <a:lnTo>
                    <a:pt x="82" y="34"/>
                  </a:lnTo>
                  <a:lnTo>
                    <a:pt x="76" y="40"/>
                  </a:lnTo>
                  <a:lnTo>
                    <a:pt x="74" y="48"/>
                  </a:lnTo>
                  <a:lnTo>
                    <a:pt x="72" y="56"/>
                  </a:lnTo>
                  <a:lnTo>
                    <a:pt x="70" y="66"/>
                  </a:lnTo>
                  <a:lnTo>
                    <a:pt x="70" y="74"/>
                  </a:lnTo>
                  <a:lnTo>
                    <a:pt x="72" y="82"/>
                  </a:lnTo>
                  <a:lnTo>
                    <a:pt x="76" y="88"/>
                  </a:lnTo>
                  <a:lnTo>
                    <a:pt x="80" y="94"/>
                  </a:lnTo>
                  <a:close/>
                  <a:moveTo>
                    <a:pt x="90" y="44"/>
                  </a:moveTo>
                  <a:lnTo>
                    <a:pt x="90" y="44"/>
                  </a:lnTo>
                  <a:lnTo>
                    <a:pt x="96" y="38"/>
                  </a:lnTo>
                  <a:lnTo>
                    <a:pt x="106" y="36"/>
                  </a:lnTo>
                  <a:lnTo>
                    <a:pt x="114" y="38"/>
                  </a:lnTo>
                  <a:lnTo>
                    <a:pt x="122" y="44"/>
                  </a:lnTo>
                  <a:lnTo>
                    <a:pt x="126" y="52"/>
                  </a:lnTo>
                  <a:lnTo>
                    <a:pt x="128" y="66"/>
                  </a:lnTo>
                  <a:lnTo>
                    <a:pt x="126" y="78"/>
                  </a:lnTo>
                  <a:lnTo>
                    <a:pt x="122" y="86"/>
                  </a:lnTo>
                  <a:lnTo>
                    <a:pt x="114" y="92"/>
                  </a:lnTo>
                  <a:lnTo>
                    <a:pt x="106" y="94"/>
                  </a:lnTo>
                  <a:lnTo>
                    <a:pt x="96" y="92"/>
                  </a:lnTo>
                  <a:lnTo>
                    <a:pt x="90" y="86"/>
                  </a:lnTo>
                  <a:lnTo>
                    <a:pt x="84" y="78"/>
                  </a:lnTo>
                  <a:lnTo>
                    <a:pt x="84" y="66"/>
                  </a:lnTo>
                  <a:lnTo>
                    <a:pt x="84" y="52"/>
                  </a:lnTo>
                  <a:lnTo>
                    <a:pt x="90" y="44"/>
                  </a:lnTo>
                  <a:close/>
                  <a:moveTo>
                    <a:pt x="168" y="102"/>
                  </a:moveTo>
                  <a:lnTo>
                    <a:pt x="168" y="0"/>
                  </a:lnTo>
                  <a:lnTo>
                    <a:pt x="154" y="0"/>
                  </a:lnTo>
                  <a:lnTo>
                    <a:pt x="154" y="102"/>
                  </a:lnTo>
                  <a:lnTo>
                    <a:pt x="168" y="102"/>
                  </a:lnTo>
                  <a:close/>
                  <a:moveTo>
                    <a:pt x="248" y="102"/>
                  </a:moveTo>
                  <a:lnTo>
                    <a:pt x="248" y="28"/>
                  </a:lnTo>
                  <a:lnTo>
                    <a:pt x="234" y="28"/>
                  </a:lnTo>
                  <a:lnTo>
                    <a:pt x="234" y="68"/>
                  </a:lnTo>
                  <a:lnTo>
                    <a:pt x="234" y="76"/>
                  </a:lnTo>
                  <a:lnTo>
                    <a:pt x="232" y="82"/>
                  </a:lnTo>
                  <a:lnTo>
                    <a:pt x="230" y="88"/>
                  </a:lnTo>
                  <a:lnTo>
                    <a:pt x="226" y="90"/>
                  </a:lnTo>
                  <a:lnTo>
                    <a:pt x="220" y="92"/>
                  </a:lnTo>
                  <a:lnTo>
                    <a:pt x="214" y="94"/>
                  </a:lnTo>
                  <a:lnTo>
                    <a:pt x="210" y="92"/>
                  </a:lnTo>
                  <a:lnTo>
                    <a:pt x="206" y="90"/>
                  </a:lnTo>
                  <a:lnTo>
                    <a:pt x="202" y="88"/>
                  </a:lnTo>
                  <a:lnTo>
                    <a:pt x="200" y="82"/>
                  </a:lnTo>
                  <a:lnTo>
                    <a:pt x="200" y="70"/>
                  </a:lnTo>
                  <a:lnTo>
                    <a:pt x="200" y="28"/>
                  </a:lnTo>
                  <a:lnTo>
                    <a:pt x="186" y="28"/>
                  </a:lnTo>
                  <a:lnTo>
                    <a:pt x="186" y="74"/>
                  </a:lnTo>
                  <a:lnTo>
                    <a:pt x="188" y="86"/>
                  </a:lnTo>
                  <a:lnTo>
                    <a:pt x="192" y="96"/>
                  </a:lnTo>
                  <a:lnTo>
                    <a:pt x="196" y="100"/>
                  </a:lnTo>
                  <a:lnTo>
                    <a:pt x="200" y="102"/>
                  </a:lnTo>
                  <a:lnTo>
                    <a:pt x="206" y="104"/>
                  </a:lnTo>
                  <a:lnTo>
                    <a:pt x="212" y="104"/>
                  </a:lnTo>
                  <a:lnTo>
                    <a:pt x="220" y="104"/>
                  </a:lnTo>
                  <a:lnTo>
                    <a:pt x="226" y="102"/>
                  </a:lnTo>
                  <a:lnTo>
                    <a:pt x="232" y="98"/>
                  </a:lnTo>
                  <a:lnTo>
                    <a:pt x="236" y="92"/>
                  </a:lnTo>
                  <a:lnTo>
                    <a:pt x="236" y="102"/>
                  </a:lnTo>
                  <a:lnTo>
                    <a:pt x="248" y="102"/>
                  </a:lnTo>
                  <a:close/>
                  <a:moveTo>
                    <a:pt x="280" y="102"/>
                  </a:moveTo>
                  <a:lnTo>
                    <a:pt x="280" y="64"/>
                  </a:lnTo>
                  <a:lnTo>
                    <a:pt x="280" y="56"/>
                  </a:lnTo>
                  <a:lnTo>
                    <a:pt x="282" y="48"/>
                  </a:lnTo>
                  <a:lnTo>
                    <a:pt x="284" y="44"/>
                  </a:lnTo>
                  <a:lnTo>
                    <a:pt x="288" y="40"/>
                  </a:lnTo>
                  <a:lnTo>
                    <a:pt x="294" y="38"/>
                  </a:lnTo>
                  <a:lnTo>
                    <a:pt x="298" y="38"/>
                  </a:lnTo>
                  <a:lnTo>
                    <a:pt x="304" y="38"/>
                  </a:lnTo>
                  <a:lnTo>
                    <a:pt x="308" y="42"/>
                  </a:lnTo>
                  <a:lnTo>
                    <a:pt x="310" y="46"/>
                  </a:lnTo>
                  <a:lnTo>
                    <a:pt x="312" y="54"/>
                  </a:lnTo>
                  <a:lnTo>
                    <a:pt x="312" y="102"/>
                  </a:lnTo>
                  <a:lnTo>
                    <a:pt x="324" y="102"/>
                  </a:lnTo>
                  <a:lnTo>
                    <a:pt x="324" y="60"/>
                  </a:lnTo>
                  <a:lnTo>
                    <a:pt x="326" y="50"/>
                  </a:lnTo>
                  <a:lnTo>
                    <a:pt x="330" y="42"/>
                  </a:lnTo>
                  <a:lnTo>
                    <a:pt x="336" y="38"/>
                  </a:lnTo>
                  <a:lnTo>
                    <a:pt x="342" y="38"/>
                  </a:lnTo>
                  <a:lnTo>
                    <a:pt x="350" y="40"/>
                  </a:lnTo>
                  <a:lnTo>
                    <a:pt x="354" y="44"/>
                  </a:lnTo>
                  <a:lnTo>
                    <a:pt x="356" y="56"/>
                  </a:lnTo>
                  <a:lnTo>
                    <a:pt x="356" y="102"/>
                  </a:lnTo>
                  <a:lnTo>
                    <a:pt x="368" y="102"/>
                  </a:lnTo>
                  <a:lnTo>
                    <a:pt x="368" y="52"/>
                  </a:lnTo>
                  <a:lnTo>
                    <a:pt x="368" y="40"/>
                  </a:lnTo>
                  <a:lnTo>
                    <a:pt x="362" y="32"/>
                  </a:lnTo>
                  <a:lnTo>
                    <a:pt x="356" y="28"/>
                  </a:lnTo>
                  <a:lnTo>
                    <a:pt x="346" y="26"/>
                  </a:lnTo>
                  <a:lnTo>
                    <a:pt x="338" y="28"/>
                  </a:lnTo>
                  <a:lnTo>
                    <a:pt x="332" y="30"/>
                  </a:lnTo>
                  <a:lnTo>
                    <a:pt x="328" y="34"/>
                  </a:lnTo>
                  <a:lnTo>
                    <a:pt x="322" y="40"/>
                  </a:lnTo>
                  <a:lnTo>
                    <a:pt x="320" y="34"/>
                  </a:lnTo>
                  <a:lnTo>
                    <a:pt x="314" y="30"/>
                  </a:lnTo>
                  <a:lnTo>
                    <a:pt x="308" y="28"/>
                  </a:lnTo>
                  <a:lnTo>
                    <a:pt x="302" y="26"/>
                  </a:lnTo>
                  <a:lnTo>
                    <a:pt x="294" y="28"/>
                  </a:lnTo>
                  <a:lnTo>
                    <a:pt x="288" y="30"/>
                  </a:lnTo>
                  <a:lnTo>
                    <a:pt x="282" y="34"/>
                  </a:lnTo>
                  <a:lnTo>
                    <a:pt x="278" y="38"/>
                  </a:lnTo>
                  <a:lnTo>
                    <a:pt x="278" y="28"/>
                  </a:lnTo>
                  <a:lnTo>
                    <a:pt x="268" y="28"/>
                  </a:lnTo>
                  <a:lnTo>
                    <a:pt x="268" y="102"/>
                  </a:lnTo>
                  <a:lnTo>
                    <a:pt x="280" y="102"/>
                  </a:lnTo>
                  <a:close/>
                  <a:moveTo>
                    <a:pt x="400" y="102"/>
                  </a:moveTo>
                  <a:lnTo>
                    <a:pt x="400" y="62"/>
                  </a:lnTo>
                  <a:lnTo>
                    <a:pt x="402" y="50"/>
                  </a:lnTo>
                  <a:lnTo>
                    <a:pt x="404" y="46"/>
                  </a:lnTo>
                  <a:lnTo>
                    <a:pt x="406" y="42"/>
                  </a:lnTo>
                  <a:lnTo>
                    <a:pt x="412" y="38"/>
                  </a:lnTo>
                  <a:lnTo>
                    <a:pt x="420" y="38"/>
                  </a:lnTo>
                  <a:lnTo>
                    <a:pt x="424" y="38"/>
                  </a:lnTo>
                  <a:lnTo>
                    <a:pt x="428" y="40"/>
                  </a:lnTo>
                  <a:lnTo>
                    <a:pt x="432" y="42"/>
                  </a:lnTo>
                  <a:lnTo>
                    <a:pt x="434" y="46"/>
                  </a:lnTo>
                  <a:lnTo>
                    <a:pt x="436" y="58"/>
                  </a:lnTo>
                  <a:lnTo>
                    <a:pt x="436" y="102"/>
                  </a:lnTo>
                  <a:lnTo>
                    <a:pt x="448" y="102"/>
                  </a:lnTo>
                  <a:lnTo>
                    <a:pt x="448" y="56"/>
                  </a:lnTo>
                  <a:lnTo>
                    <a:pt x="448" y="44"/>
                  </a:lnTo>
                  <a:lnTo>
                    <a:pt x="444" y="36"/>
                  </a:lnTo>
                  <a:lnTo>
                    <a:pt x="440" y="32"/>
                  </a:lnTo>
                  <a:lnTo>
                    <a:pt x="434" y="28"/>
                  </a:lnTo>
                  <a:lnTo>
                    <a:pt x="428" y="28"/>
                  </a:lnTo>
                  <a:lnTo>
                    <a:pt x="422" y="26"/>
                  </a:lnTo>
                  <a:lnTo>
                    <a:pt x="416" y="28"/>
                  </a:lnTo>
                  <a:lnTo>
                    <a:pt x="408" y="30"/>
                  </a:lnTo>
                  <a:lnTo>
                    <a:pt x="404" y="34"/>
                  </a:lnTo>
                  <a:lnTo>
                    <a:pt x="398" y="38"/>
                  </a:lnTo>
                  <a:lnTo>
                    <a:pt x="398" y="28"/>
                  </a:lnTo>
                  <a:lnTo>
                    <a:pt x="388" y="28"/>
                  </a:lnTo>
                  <a:lnTo>
                    <a:pt x="388" y="102"/>
                  </a:lnTo>
                  <a:lnTo>
                    <a:pt x="400" y="10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69" name="Freeform 103"/>
            <p:cNvSpPr>
              <a:spLocks/>
            </p:cNvSpPr>
            <p:nvPr/>
          </p:nvSpPr>
          <p:spPr bwMode="auto">
            <a:xfrm>
              <a:off x="1104" y="2248"/>
              <a:ext cx="46" cy="86"/>
            </a:xfrm>
            <a:custGeom>
              <a:avLst/>
              <a:gdLst>
                <a:gd name="T0" fmla="*/ 0 w 46"/>
                <a:gd name="T1" fmla="*/ 0 h 86"/>
                <a:gd name="T2" fmla="*/ 24 w 46"/>
                <a:gd name="T3" fmla="*/ 86 h 86"/>
                <a:gd name="T4" fmla="*/ 46 w 46"/>
                <a:gd name="T5" fmla="*/ 0 h 86"/>
                <a:gd name="T6" fmla="*/ 0 w 46"/>
                <a:gd name="T7" fmla="*/ 0 h 86"/>
                <a:gd name="T8" fmla="*/ 0 w 46"/>
                <a:gd name="T9" fmla="*/ 0 h 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"/>
                <a:gd name="T16" fmla="*/ 0 h 86"/>
                <a:gd name="T17" fmla="*/ 46 w 46"/>
                <a:gd name="T18" fmla="*/ 86 h 8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" h="86">
                  <a:moveTo>
                    <a:pt x="0" y="0"/>
                  </a:moveTo>
                  <a:lnTo>
                    <a:pt x="24" y="86"/>
                  </a:lnTo>
                  <a:lnTo>
                    <a:pt x="4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70" name="Line 104"/>
            <p:cNvSpPr>
              <a:spLocks noChangeShapeType="1"/>
            </p:cNvSpPr>
            <p:nvPr/>
          </p:nvSpPr>
          <p:spPr bwMode="auto">
            <a:xfrm>
              <a:off x="1126" y="2162"/>
              <a:ext cx="1" cy="10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71" name="Line 105"/>
            <p:cNvSpPr>
              <a:spLocks noChangeShapeType="1"/>
            </p:cNvSpPr>
            <p:nvPr/>
          </p:nvSpPr>
          <p:spPr bwMode="auto">
            <a:xfrm>
              <a:off x="1126" y="2162"/>
              <a:ext cx="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72" name="Freeform 106"/>
            <p:cNvSpPr>
              <a:spLocks/>
            </p:cNvSpPr>
            <p:nvPr/>
          </p:nvSpPr>
          <p:spPr bwMode="auto">
            <a:xfrm>
              <a:off x="1104" y="2248"/>
              <a:ext cx="46" cy="86"/>
            </a:xfrm>
            <a:custGeom>
              <a:avLst/>
              <a:gdLst>
                <a:gd name="T0" fmla="*/ 0 w 46"/>
                <a:gd name="T1" fmla="*/ 0 h 86"/>
                <a:gd name="T2" fmla="*/ 24 w 46"/>
                <a:gd name="T3" fmla="*/ 86 h 86"/>
                <a:gd name="T4" fmla="*/ 46 w 46"/>
                <a:gd name="T5" fmla="*/ 0 h 86"/>
                <a:gd name="T6" fmla="*/ 0 w 46"/>
                <a:gd name="T7" fmla="*/ 0 h 86"/>
                <a:gd name="T8" fmla="*/ 0 w 46"/>
                <a:gd name="T9" fmla="*/ 0 h 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"/>
                <a:gd name="T16" fmla="*/ 0 h 86"/>
                <a:gd name="T17" fmla="*/ 46 w 46"/>
                <a:gd name="T18" fmla="*/ 86 h 8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" h="86">
                  <a:moveTo>
                    <a:pt x="0" y="0"/>
                  </a:moveTo>
                  <a:lnTo>
                    <a:pt x="24" y="86"/>
                  </a:lnTo>
                  <a:lnTo>
                    <a:pt x="4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73" name="Freeform 107"/>
            <p:cNvSpPr>
              <a:spLocks noEditPoints="1"/>
            </p:cNvSpPr>
            <p:nvPr/>
          </p:nvSpPr>
          <p:spPr bwMode="auto">
            <a:xfrm>
              <a:off x="216" y="2364"/>
              <a:ext cx="92" cy="104"/>
            </a:xfrm>
            <a:custGeom>
              <a:avLst/>
              <a:gdLst>
                <a:gd name="T0" fmla="*/ 12 w 92"/>
                <a:gd name="T1" fmla="*/ 0 h 104"/>
                <a:gd name="T2" fmla="*/ 0 w 92"/>
                <a:gd name="T3" fmla="*/ 14 h 104"/>
                <a:gd name="T4" fmla="*/ 12 w 92"/>
                <a:gd name="T5" fmla="*/ 14 h 104"/>
                <a:gd name="T6" fmla="*/ 12 w 92"/>
                <a:gd name="T7" fmla="*/ 28 h 104"/>
                <a:gd name="T8" fmla="*/ 0 w 92"/>
                <a:gd name="T9" fmla="*/ 104 h 104"/>
                <a:gd name="T10" fmla="*/ 12 w 92"/>
                <a:gd name="T11" fmla="*/ 104 h 104"/>
                <a:gd name="T12" fmla="*/ 92 w 92"/>
                <a:gd name="T13" fmla="*/ 0 h 104"/>
                <a:gd name="T14" fmla="*/ 80 w 92"/>
                <a:gd name="T15" fmla="*/ 38 h 104"/>
                <a:gd name="T16" fmla="*/ 76 w 92"/>
                <a:gd name="T17" fmla="*/ 32 h 104"/>
                <a:gd name="T18" fmla="*/ 70 w 92"/>
                <a:gd name="T19" fmla="*/ 30 h 104"/>
                <a:gd name="T20" fmla="*/ 58 w 92"/>
                <a:gd name="T21" fmla="*/ 26 h 104"/>
                <a:gd name="T22" fmla="*/ 50 w 92"/>
                <a:gd name="T23" fmla="*/ 28 h 104"/>
                <a:gd name="T24" fmla="*/ 42 w 92"/>
                <a:gd name="T25" fmla="*/ 32 h 104"/>
                <a:gd name="T26" fmla="*/ 30 w 92"/>
                <a:gd name="T27" fmla="*/ 46 h 104"/>
                <a:gd name="T28" fmla="*/ 28 w 92"/>
                <a:gd name="T29" fmla="*/ 56 h 104"/>
                <a:gd name="T30" fmla="*/ 26 w 92"/>
                <a:gd name="T31" fmla="*/ 66 h 104"/>
                <a:gd name="T32" fmla="*/ 32 w 92"/>
                <a:gd name="T33" fmla="*/ 86 h 104"/>
                <a:gd name="T34" fmla="*/ 36 w 92"/>
                <a:gd name="T35" fmla="*/ 94 h 104"/>
                <a:gd name="T36" fmla="*/ 42 w 92"/>
                <a:gd name="T37" fmla="*/ 100 h 104"/>
                <a:gd name="T38" fmla="*/ 60 w 92"/>
                <a:gd name="T39" fmla="*/ 104 h 104"/>
                <a:gd name="T40" fmla="*/ 66 w 92"/>
                <a:gd name="T41" fmla="*/ 104 h 104"/>
                <a:gd name="T42" fmla="*/ 76 w 92"/>
                <a:gd name="T43" fmla="*/ 98 h 104"/>
                <a:gd name="T44" fmla="*/ 80 w 92"/>
                <a:gd name="T45" fmla="*/ 104 h 104"/>
                <a:gd name="T46" fmla="*/ 92 w 92"/>
                <a:gd name="T47" fmla="*/ 104 h 104"/>
                <a:gd name="T48" fmla="*/ 46 w 92"/>
                <a:gd name="T49" fmla="*/ 44 h 104"/>
                <a:gd name="T50" fmla="*/ 60 w 92"/>
                <a:gd name="T51" fmla="*/ 38 h 104"/>
                <a:gd name="T52" fmla="*/ 68 w 92"/>
                <a:gd name="T53" fmla="*/ 40 h 104"/>
                <a:gd name="T54" fmla="*/ 74 w 92"/>
                <a:gd name="T55" fmla="*/ 44 h 104"/>
                <a:gd name="T56" fmla="*/ 80 w 92"/>
                <a:gd name="T57" fmla="*/ 66 h 104"/>
                <a:gd name="T58" fmla="*/ 78 w 92"/>
                <a:gd name="T59" fmla="*/ 80 h 104"/>
                <a:gd name="T60" fmla="*/ 74 w 92"/>
                <a:gd name="T61" fmla="*/ 88 h 104"/>
                <a:gd name="T62" fmla="*/ 60 w 92"/>
                <a:gd name="T63" fmla="*/ 94 h 104"/>
                <a:gd name="T64" fmla="*/ 52 w 92"/>
                <a:gd name="T65" fmla="*/ 92 h 104"/>
                <a:gd name="T66" fmla="*/ 46 w 92"/>
                <a:gd name="T67" fmla="*/ 88 h 104"/>
                <a:gd name="T68" fmla="*/ 40 w 92"/>
                <a:gd name="T69" fmla="*/ 66 h 104"/>
                <a:gd name="T70" fmla="*/ 42 w 92"/>
                <a:gd name="T71" fmla="*/ 54 h 104"/>
                <a:gd name="T72" fmla="*/ 46 w 92"/>
                <a:gd name="T73" fmla="*/ 44 h 10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92"/>
                <a:gd name="T112" fmla="*/ 0 h 104"/>
                <a:gd name="T113" fmla="*/ 92 w 92"/>
                <a:gd name="T114" fmla="*/ 104 h 10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92" h="104">
                  <a:moveTo>
                    <a:pt x="12" y="14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12" y="14"/>
                  </a:lnTo>
                  <a:close/>
                  <a:moveTo>
                    <a:pt x="12" y="104"/>
                  </a:moveTo>
                  <a:lnTo>
                    <a:pt x="12" y="28"/>
                  </a:lnTo>
                  <a:lnTo>
                    <a:pt x="0" y="28"/>
                  </a:lnTo>
                  <a:lnTo>
                    <a:pt x="0" y="104"/>
                  </a:lnTo>
                  <a:lnTo>
                    <a:pt x="12" y="104"/>
                  </a:lnTo>
                  <a:close/>
                  <a:moveTo>
                    <a:pt x="92" y="104"/>
                  </a:moveTo>
                  <a:lnTo>
                    <a:pt x="92" y="0"/>
                  </a:lnTo>
                  <a:lnTo>
                    <a:pt x="80" y="0"/>
                  </a:lnTo>
                  <a:lnTo>
                    <a:pt x="80" y="38"/>
                  </a:lnTo>
                  <a:lnTo>
                    <a:pt x="76" y="32"/>
                  </a:lnTo>
                  <a:lnTo>
                    <a:pt x="70" y="30"/>
                  </a:lnTo>
                  <a:lnTo>
                    <a:pt x="64" y="28"/>
                  </a:lnTo>
                  <a:lnTo>
                    <a:pt x="58" y="26"/>
                  </a:lnTo>
                  <a:lnTo>
                    <a:pt x="50" y="28"/>
                  </a:lnTo>
                  <a:lnTo>
                    <a:pt x="42" y="32"/>
                  </a:lnTo>
                  <a:lnTo>
                    <a:pt x="36" y="38"/>
                  </a:lnTo>
                  <a:lnTo>
                    <a:pt x="30" y="46"/>
                  </a:lnTo>
                  <a:lnTo>
                    <a:pt x="28" y="56"/>
                  </a:lnTo>
                  <a:lnTo>
                    <a:pt x="26" y="66"/>
                  </a:lnTo>
                  <a:lnTo>
                    <a:pt x="28" y="76"/>
                  </a:lnTo>
                  <a:lnTo>
                    <a:pt x="32" y="86"/>
                  </a:lnTo>
                  <a:lnTo>
                    <a:pt x="36" y="94"/>
                  </a:lnTo>
                  <a:lnTo>
                    <a:pt x="42" y="100"/>
                  </a:lnTo>
                  <a:lnTo>
                    <a:pt x="50" y="104"/>
                  </a:lnTo>
                  <a:lnTo>
                    <a:pt x="60" y="104"/>
                  </a:lnTo>
                  <a:lnTo>
                    <a:pt x="66" y="104"/>
                  </a:lnTo>
                  <a:lnTo>
                    <a:pt x="72" y="102"/>
                  </a:lnTo>
                  <a:lnTo>
                    <a:pt x="76" y="98"/>
                  </a:lnTo>
                  <a:lnTo>
                    <a:pt x="80" y="94"/>
                  </a:lnTo>
                  <a:lnTo>
                    <a:pt x="80" y="104"/>
                  </a:lnTo>
                  <a:lnTo>
                    <a:pt x="92" y="104"/>
                  </a:lnTo>
                  <a:close/>
                  <a:moveTo>
                    <a:pt x="46" y="44"/>
                  </a:moveTo>
                  <a:lnTo>
                    <a:pt x="46" y="44"/>
                  </a:lnTo>
                  <a:lnTo>
                    <a:pt x="52" y="40"/>
                  </a:lnTo>
                  <a:lnTo>
                    <a:pt x="60" y="38"/>
                  </a:lnTo>
                  <a:lnTo>
                    <a:pt x="68" y="40"/>
                  </a:lnTo>
                  <a:lnTo>
                    <a:pt x="74" y="44"/>
                  </a:lnTo>
                  <a:lnTo>
                    <a:pt x="78" y="54"/>
                  </a:lnTo>
                  <a:lnTo>
                    <a:pt x="80" y="66"/>
                  </a:lnTo>
                  <a:lnTo>
                    <a:pt x="78" y="80"/>
                  </a:lnTo>
                  <a:lnTo>
                    <a:pt x="74" y="88"/>
                  </a:lnTo>
                  <a:lnTo>
                    <a:pt x="68" y="92"/>
                  </a:lnTo>
                  <a:lnTo>
                    <a:pt x="60" y="94"/>
                  </a:lnTo>
                  <a:lnTo>
                    <a:pt x="52" y="92"/>
                  </a:lnTo>
                  <a:lnTo>
                    <a:pt x="46" y="88"/>
                  </a:lnTo>
                  <a:lnTo>
                    <a:pt x="42" y="78"/>
                  </a:lnTo>
                  <a:lnTo>
                    <a:pt x="40" y="66"/>
                  </a:lnTo>
                  <a:lnTo>
                    <a:pt x="42" y="54"/>
                  </a:lnTo>
                  <a:lnTo>
                    <a:pt x="46" y="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0967" name="Text Box 108"/>
          <p:cNvSpPr txBox="1">
            <a:spLocks noChangeArrowheads="1"/>
          </p:cNvSpPr>
          <p:nvPr/>
        </p:nvSpPr>
        <p:spPr bwMode="auto">
          <a:xfrm>
            <a:off x="3594100" y="4359275"/>
            <a:ext cx="1466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sz="1800" b="0">
                <a:solidFill>
                  <a:schemeClr val="tx1"/>
                </a:solidFill>
                <a:latin typeface="Arial" charset="0"/>
              </a:rPr>
              <a:t>pivot column</a:t>
            </a:r>
          </a:p>
        </p:txBody>
      </p:sp>
      <p:sp>
        <p:nvSpPr>
          <p:cNvPr id="40968" name="Line 109"/>
          <p:cNvSpPr>
            <a:spLocks noChangeShapeType="1"/>
          </p:cNvSpPr>
          <p:nvPr/>
        </p:nvSpPr>
        <p:spPr bwMode="auto">
          <a:xfrm>
            <a:off x="5065713" y="4835525"/>
            <a:ext cx="3254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0969" name="Text Box 110"/>
          <p:cNvSpPr txBox="1">
            <a:spLocks noChangeArrowheads="1"/>
          </p:cNvSpPr>
          <p:nvPr/>
        </p:nvSpPr>
        <p:spPr bwMode="auto">
          <a:xfrm>
            <a:off x="2773363" y="5681663"/>
            <a:ext cx="2343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sz="1800" b="0">
                <a:solidFill>
                  <a:schemeClr val="tx1"/>
                </a:solidFill>
                <a:latin typeface="Arial" charset="0"/>
              </a:rPr>
              <a:t>select only properties</a:t>
            </a:r>
          </a:p>
          <a:p>
            <a:pPr eaLnBrk="0" hangingPunct="0">
              <a:lnSpc>
                <a:spcPct val="100000"/>
              </a:lnSpc>
            </a:pPr>
            <a:r>
              <a:rPr lang="en-US" sz="1800" b="0">
                <a:solidFill>
                  <a:schemeClr val="tx1"/>
                </a:solidFill>
                <a:latin typeface="Arial" charset="0"/>
              </a:rPr>
              <a:t>for the Swish product</a:t>
            </a:r>
          </a:p>
        </p:txBody>
      </p:sp>
      <p:sp>
        <p:nvSpPr>
          <p:cNvPr id="40970" name="Line 111"/>
          <p:cNvSpPr>
            <a:spLocks noChangeShapeType="1"/>
          </p:cNvSpPr>
          <p:nvPr/>
        </p:nvSpPr>
        <p:spPr bwMode="auto">
          <a:xfrm>
            <a:off x="5054600" y="6026150"/>
            <a:ext cx="3254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0971" name="Line 112"/>
          <p:cNvSpPr>
            <a:spLocks noChangeShapeType="1"/>
          </p:cNvSpPr>
          <p:nvPr/>
        </p:nvSpPr>
        <p:spPr bwMode="auto">
          <a:xfrm>
            <a:off x="5064125" y="4297363"/>
            <a:ext cx="3254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0972" name="Text Box 113"/>
          <p:cNvSpPr txBox="1">
            <a:spLocks noChangeArrowheads="1"/>
          </p:cNvSpPr>
          <p:nvPr/>
        </p:nvSpPr>
        <p:spPr bwMode="auto">
          <a:xfrm>
            <a:off x="3554413" y="4092575"/>
            <a:ext cx="1530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sz="1800" b="0">
                <a:solidFill>
                  <a:schemeClr val="tx1"/>
                </a:solidFill>
                <a:latin typeface="Arial" charset="0"/>
              </a:rPr>
              <a:t>value column</a:t>
            </a:r>
          </a:p>
        </p:txBody>
      </p:sp>
      <p:sp>
        <p:nvSpPr>
          <p:cNvPr id="849010" name="Rectangle 114"/>
          <p:cNvSpPr>
            <a:spLocks noChangeArrowheads="1"/>
          </p:cNvSpPr>
          <p:nvPr/>
        </p:nvSpPr>
        <p:spPr bwMode="auto">
          <a:xfrm>
            <a:off x="5386388" y="3863975"/>
            <a:ext cx="3249612" cy="2228850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4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SELECT * FROM properties</a:t>
            </a:r>
          </a:p>
          <a:p>
            <a:pPr>
              <a:lnSpc>
                <a:spcPct val="100000"/>
              </a:lnSpc>
              <a:defRPr/>
            </a:pPr>
            <a:r>
              <a:rPr lang="en-US" sz="14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PIVOT (</a:t>
            </a:r>
          </a:p>
          <a:p>
            <a:pPr>
              <a:lnSpc>
                <a:spcPct val="100000"/>
              </a:lnSpc>
              <a:defRPr/>
            </a:pPr>
            <a:r>
              <a:rPr lang="en-US" sz="14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MAX(value)</a:t>
            </a:r>
          </a:p>
          <a:p>
            <a:pPr>
              <a:lnSpc>
                <a:spcPct val="100000"/>
              </a:lnSpc>
              <a:defRPr/>
            </a:pPr>
            <a:r>
              <a:rPr lang="en-US" sz="14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FOR name IN </a:t>
            </a:r>
          </a:p>
          <a:p>
            <a:pPr>
              <a:lnSpc>
                <a:spcPct val="100000"/>
              </a:lnSpc>
              <a:defRPr/>
            </a:pPr>
            <a:r>
              <a:rPr lang="en-US" sz="14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([color], [type], [amount])</a:t>
            </a:r>
          </a:p>
          <a:p>
            <a:pPr>
              <a:lnSpc>
                <a:spcPct val="100000"/>
              </a:lnSpc>
              <a:defRPr/>
            </a:pPr>
            <a:r>
              <a:rPr lang="en-US" sz="14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)</a:t>
            </a:r>
          </a:p>
          <a:p>
            <a:pPr>
              <a:lnSpc>
                <a:spcPct val="100000"/>
              </a:lnSpc>
              <a:defRPr/>
            </a:pPr>
            <a:r>
              <a:rPr lang="en-US" sz="14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AS P</a:t>
            </a:r>
          </a:p>
          <a:p>
            <a:pPr>
              <a:lnSpc>
                <a:spcPct val="100000"/>
              </a:lnSpc>
              <a:defRPr/>
            </a:pPr>
            <a:r>
              <a:rPr lang="en-US" sz="14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WHERE id IN</a:t>
            </a:r>
          </a:p>
          <a:p>
            <a:pPr>
              <a:lnSpc>
                <a:spcPct val="100000"/>
              </a:lnSpc>
              <a:defRPr/>
            </a:pPr>
            <a:r>
              <a:rPr lang="en-US" sz="14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(SELECT id FROM products</a:t>
            </a:r>
          </a:p>
          <a:p>
            <a:pPr>
              <a:lnSpc>
                <a:spcPct val="100000"/>
              </a:lnSpc>
              <a:defRPr/>
            </a:pPr>
            <a:r>
              <a:rPr lang="en-US" sz="14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WHERE name='Swish')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946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Basic pivot results</a:t>
            </a:r>
          </a:p>
        </p:txBody>
      </p:sp>
      <p:sp>
        <p:nvSpPr>
          <p:cNvPr id="850947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Pivot selects all rows for a particular product</a:t>
            </a:r>
          </a:p>
          <a:p>
            <a:pPr eaLnBrk="1" hangingPunct="1">
              <a:defRPr/>
            </a:pPr>
            <a:r>
              <a:rPr lang="en-US" smtClean="0"/>
              <a:t>Columns not mentioned in pivot used to group properties</a:t>
            </a:r>
          </a:p>
          <a:p>
            <a:pPr eaLnBrk="1" hangingPunct="1">
              <a:defRPr/>
            </a:pPr>
            <a:endParaRPr lang="en-US" smtClean="0"/>
          </a:p>
        </p:txBody>
      </p:sp>
      <p:sp>
        <p:nvSpPr>
          <p:cNvPr id="41988" name="Text Box 5"/>
          <p:cNvSpPr txBox="1">
            <a:spLocks noChangeArrowheads="1"/>
          </p:cNvSpPr>
          <p:nvPr/>
        </p:nvSpPr>
        <p:spPr bwMode="auto">
          <a:xfrm>
            <a:off x="3952875" y="6076950"/>
            <a:ext cx="3752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sz="1800" b="0">
                <a:solidFill>
                  <a:schemeClr val="tx1"/>
                </a:solidFill>
                <a:latin typeface="Arial" charset="0"/>
              </a:rPr>
              <a:t>pivoted properties of Swish product</a:t>
            </a:r>
          </a:p>
        </p:txBody>
      </p:sp>
      <p:sp>
        <p:nvSpPr>
          <p:cNvPr id="41989" name="Text Box 6"/>
          <p:cNvSpPr txBox="1">
            <a:spLocks noChangeArrowheads="1"/>
          </p:cNvSpPr>
          <p:nvPr/>
        </p:nvSpPr>
        <p:spPr bwMode="auto">
          <a:xfrm>
            <a:off x="3133725" y="3378200"/>
            <a:ext cx="2076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lnSpc>
                <a:spcPct val="100000"/>
              </a:lnSpc>
            </a:pPr>
            <a:r>
              <a:rPr lang="en-US" sz="1800" b="0">
                <a:solidFill>
                  <a:schemeClr val="tx1"/>
                </a:solidFill>
                <a:latin typeface="Arial" charset="0"/>
              </a:rPr>
              <a:t>id not mentioned</a:t>
            </a:r>
          </a:p>
          <a:p>
            <a:pPr algn="ctr" eaLnBrk="0" hangingPunct="0">
              <a:lnSpc>
                <a:spcPct val="100000"/>
              </a:lnSpc>
            </a:pPr>
            <a:r>
              <a:rPr lang="en-US" sz="1800" b="0">
                <a:solidFill>
                  <a:schemeClr val="tx1"/>
                </a:solidFill>
                <a:latin typeface="Arial" charset="0"/>
              </a:rPr>
              <a:t>in pivot expression</a:t>
            </a:r>
          </a:p>
        </p:txBody>
      </p:sp>
      <p:sp>
        <p:nvSpPr>
          <p:cNvPr id="41990" name="Line 7"/>
          <p:cNvSpPr>
            <a:spLocks noChangeShapeType="1"/>
          </p:cNvSpPr>
          <p:nvPr/>
        </p:nvSpPr>
        <p:spPr bwMode="auto">
          <a:xfrm>
            <a:off x="4124325" y="4038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991" name="Text Box 8"/>
          <p:cNvSpPr txBox="1">
            <a:spLocks noChangeArrowheads="1"/>
          </p:cNvSpPr>
          <p:nvPr/>
        </p:nvSpPr>
        <p:spPr bwMode="auto">
          <a:xfrm>
            <a:off x="914400" y="4852988"/>
            <a:ext cx="2647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lnSpc>
                <a:spcPct val="100000"/>
              </a:lnSpc>
            </a:pPr>
            <a:r>
              <a:rPr lang="en-US" sz="1800" b="0">
                <a:solidFill>
                  <a:schemeClr val="tx1"/>
                </a:solidFill>
                <a:latin typeface="Arial" charset="0"/>
              </a:rPr>
              <a:t>properties grouped by id</a:t>
            </a:r>
          </a:p>
        </p:txBody>
      </p:sp>
      <p:sp>
        <p:nvSpPr>
          <p:cNvPr id="41992" name="Line 9"/>
          <p:cNvSpPr>
            <a:spLocks noChangeShapeType="1"/>
          </p:cNvSpPr>
          <p:nvPr/>
        </p:nvSpPr>
        <p:spPr bwMode="auto">
          <a:xfrm>
            <a:off x="3524250" y="504825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50954" name="Rectangle 10"/>
          <p:cNvSpPr>
            <a:spLocks noChangeArrowheads="1"/>
          </p:cNvSpPr>
          <p:nvPr/>
        </p:nvSpPr>
        <p:spPr bwMode="auto">
          <a:xfrm>
            <a:off x="3862388" y="4392613"/>
            <a:ext cx="3694112" cy="1323975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id color   type     amount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-- ------- -------- -------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1  blue    oil      1 gal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3  red     latex    1 qt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4  white   oil      1 pt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650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UNPIVOT</a:t>
            </a:r>
          </a:p>
        </p:txBody>
      </p:sp>
      <p:sp>
        <p:nvSpPr>
          <p:cNvPr id="923651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dirty="0" smtClean="0">
                <a:ea typeface="굴림" charset="-127"/>
              </a:rPr>
              <a:t>UNPIVOT </a:t>
            </a:r>
          </a:p>
          <a:p>
            <a:pPr eaLnBrk="1" hangingPunct="1">
              <a:defRPr/>
            </a:pPr>
            <a:r>
              <a:rPr lang="en-US" altLang="ko-KR" dirty="0" smtClean="0">
                <a:ea typeface="굴림" charset="-127"/>
              </a:rPr>
              <a:t>Reverses the PIVOT operation</a:t>
            </a:r>
          </a:p>
          <a:p>
            <a:pPr eaLnBrk="1" hangingPunct="1">
              <a:defRPr/>
            </a:pPr>
            <a:r>
              <a:rPr lang="en-US" altLang="ko-KR" dirty="0" smtClean="0">
                <a:ea typeface="굴림" charset="-127"/>
              </a:rPr>
              <a:t>Normalizes the pre-pivoted data</a:t>
            </a:r>
          </a:p>
          <a:p>
            <a:pPr eaLnBrk="1" hangingPunct="1">
              <a:defRPr/>
            </a:pPr>
            <a:r>
              <a:rPr lang="en-US" altLang="ko-KR" dirty="0" smtClean="0">
                <a:ea typeface="굴림" charset="-127"/>
              </a:rPr>
              <a:t>Rotates columns into rows</a:t>
            </a:r>
          </a:p>
          <a:p>
            <a:pPr eaLnBrk="1" hangingPunct="1">
              <a:defRPr/>
            </a:pPr>
            <a:r>
              <a:rPr lang="en-US" altLang="ko-KR" dirty="0" smtClean="0">
                <a:ea typeface="굴림" charset="-127"/>
              </a:rPr>
              <a:t>Eliminates NULLs in the results value column </a:t>
            </a:r>
          </a:p>
          <a:p>
            <a:pPr eaLnBrk="1" hangingPunct="1">
              <a:defRPr/>
            </a:pPr>
            <a:r>
              <a:rPr lang="en-US" dirty="0" smtClean="0"/>
              <a:t>Usually is an exact reversal with open schema</a:t>
            </a:r>
          </a:p>
          <a:p>
            <a:pPr lvl="1" eaLnBrk="1" hangingPunct="1">
              <a:defRPr/>
            </a:pPr>
            <a:r>
              <a:rPr lang="en-US" altLang="ko-KR" dirty="0" smtClean="0">
                <a:ea typeface="굴림" charset="-127"/>
              </a:rPr>
              <a:t>Not an exact reversal of the PIVOT operator when aggregation used</a:t>
            </a: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7986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UNPIVOT Using the PIVOT output</a:t>
            </a:r>
          </a:p>
        </p:txBody>
      </p:sp>
      <p:sp>
        <p:nvSpPr>
          <p:cNvPr id="937988" name="Rectangle 4"/>
          <p:cNvSpPr>
            <a:spLocks noChangeArrowheads="1"/>
          </p:cNvSpPr>
          <p:nvPr/>
        </p:nvSpPr>
        <p:spPr bwMode="auto">
          <a:xfrm>
            <a:off x="547688" y="1116013"/>
            <a:ext cx="8050212" cy="5235575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WITH VTable AS -- PIVOT using CTE as input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(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SELECT * FROM properties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WHERE id IN (SELECT id FROM products WHERE name = 'Swish')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)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SELECT * INTO painttab FROM VTable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PIVOT (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MAX(value) FOR name IN ([color], [type], [amount])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) AS P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go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SELECT * FROM painttab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go</a:t>
            </a:r>
          </a:p>
          <a:p>
            <a:pPr>
              <a:lnSpc>
                <a:spcPct val="100000"/>
              </a:lnSpc>
              <a:defRPr/>
            </a:pPr>
            <a:endParaRPr lang="en-US" sz="1600">
              <a:solidFill>
                <a:schemeClr val="bg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--results in original table - NO attributes with NULL values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SELECT id, attribute, value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FROM painttab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UNPIVOT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(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value FOR attribute IN ([color], [type], [amount])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) AS U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go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105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mtClean="0"/>
              <a:t>Relational Benefits &amp; Implications</a:t>
            </a:r>
          </a:p>
        </p:txBody>
      </p:sp>
      <p:sp>
        <p:nvSpPr>
          <p:cNvPr id="941059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mtClean="0"/>
              <a:t>The more a data design is normalized, the more tables it contains</a:t>
            </a:r>
          </a:p>
          <a:p>
            <a:pPr lvl="1" eaLnBrk="1" hangingPunct="1">
              <a:defRPr/>
            </a:pPr>
            <a:r>
              <a:rPr lang="en-GB" smtClean="0"/>
              <a:t>Normalization eliminates "special codes"</a:t>
            </a:r>
          </a:p>
          <a:p>
            <a:pPr lvl="1" eaLnBrk="1" hangingPunct="1">
              <a:defRPr/>
            </a:pPr>
            <a:r>
              <a:rPr lang="en-GB" smtClean="0"/>
              <a:t>Normalization eliminates data redundancy, update anomalies</a:t>
            </a:r>
          </a:p>
          <a:p>
            <a:pPr lvl="1" eaLnBrk="1" hangingPunct="1">
              <a:defRPr/>
            </a:pPr>
            <a:r>
              <a:rPr lang="en-GB" smtClean="0"/>
              <a:t>More tables must be JOINed to produce a result</a:t>
            </a:r>
          </a:p>
          <a:p>
            <a:pPr eaLnBrk="1" hangingPunct="1">
              <a:defRPr/>
            </a:pPr>
            <a:r>
              <a:rPr lang="en-GB" smtClean="0"/>
              <a:t>"Special" designs may be useful for special purpose data</a:t>
            </a:r>
          </a:p>
          <a:p>
            <a:pPr lvl="1" eaLnBrk="1" hangingPunct="1">
              <a:defRPr/>
            </a:pPr>
            <a:r>
              <a:rPr lang="en-GB" smtClean="0"/>
              <a:t>Hierarchies</a:t>
            </a:r>
          </a:p>
          <a:p>
            <a:pPr lvl="1" eaLnBrk="1" hangingPunct="1">
              <a:defRPr/>
            </a:pPr>
            <a:r>
              <a:rPr lang="en-GB" smtClean="0"/>
              <a:t>Sparse attributes</a:t>
            </a: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SQL Server 2008 Sparse Columns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Sparse Column extends column limit</a:t>
            </a:r>
          </a:p>
          <a:p>
            <a:pPr eaLnBrk="1" hangingPunct="1">
              <a:defRPr/>
            </a:pPr>
            <a:r>
              <a:rPr lang="en-US" dirty="0" smtClean="0"/>
              <a:t>Still 1024 column limit for "non-sparse" columns</a:t>
            </a:r>
          </a:p>
          <a:p>
            <a:pPr eaLnBrk="1" hangingPunct="1">
              <a:defRPr/>
            </a:pPr>
            <a:r>
              <a:rPr lang="en-US" dirty="0" smtClean="0"/>
              <a:t>Up to 30000 sparse columns</a:t>
            </a:r>
          </a:p>
          <a:p>
            <a:pPr eaLnBrk="1" hangingPunct="1">
              <a:defRPr/>
            </a:pPr>
            <a:r>
              <a:rPr lang="en-US" dirty="0" smtClean="0"/>
              <a:t>Column marked as SPARSE in table definition</a:t>
            </a:r>
          </a:p>
          <a:p>
            <a:pPr eaLnBrk="1" hangingPunct="1">
              <a:defRPr/>
            </a:pPr>
            <a:r>
              <a:rPr lang="en-US" dirty="0" smtClean="0"/>
              <a:t>Additional column represents all sparse column name value pairs as attributes in a single XML element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7986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227013" y="228600"/>
            <a:ext cx="8683625" cy="701731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Inserts And Sparse Columns</a:t>
            </a:r>
          </a:p>
        </p:txBody>
      </p:sp>
      <p:sp>
        <p:nvSpPr>
          <p:cNvPr id="937988" name="Rectangle 4"/>
          <p:cNvSpPr>
            <a:spLocks noChangeArrowheads="1"/>
          </p:cNvSpPr>
          <p:nvPr/>
        </p:nvSpPr>
        <p:spPr bwMode="auto">
          <a:xfrm>
            <a:off x="457200" y="1141413"/>
            <a:ext cx="8318500" cy="5355312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square"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-- Create a table with sparse properties and </a:t>
            </a:r>
            <a:r>
              <a:rPr lang="en-US" sz="18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column_set</a:t>
            </a: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Create Table Products(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 Id </a:t>
            </a:r>
            <a:r>
              <a:rPr lang="en-US" sz="18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int</a:t>
            </a: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, Type </a:t>
            </a:r>
            <a:r>
              <a:rPr lang="en-US" sz="18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nvarchar</a:t>
            </a: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(16),  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 Resolution </a:t>
            </a:r>
            <a:r>
              <a:rPr lang="en-US" sz="18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nvarchar</a:t>
            </a: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(8) SPARSE, 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 </a:t>
            </a:r>
            <a:r>
              <a:rPr lang="en-US" sz="18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ZoomLength</a:t>
            </a: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</a:t>
            </a:r>
            <a:r>
              <a:rPr lang="en-US" sz="18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nvarchar</a:t>
            </a: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(8) SPARSE,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 </a:t>
            </a:r>
            <a:r>
              <a:rPr lang="en-US" sz="18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WaistSize</a:t>
            </a: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</a:t>
            </a:r>
            <a:r>
              <a:rPr lang="en-US" sz="18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int</a:t>
            </a: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SPARSE, 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 Length </a:t>
            </a:r>
            <a:r>
              <a:rPr lang="en-US" sz="18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int</a:t>
            </a: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SPARSE, 			     	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 </a:t>
            </a:r>
            <a:r>
              <a:rPr lang="en-US" sz="18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ProductProperties</a:t>
            </a: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XML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</a:t>
            </a: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  COLUMN_SET FOR ALL_SPARSE_COLUMNS);</a:t>
            </a:r>
          </a:p>
          <a:p>
            <a:pPr>
              <a:lnSpc>
                <a:spcPct val="100000"/>
              </a:lnSpc>
              <a:defRPr/>
            </a:pPr>
            <a:endParaRPr lang="en-US" sz="1800" dirty="0" smtClean="0">
              <a:solidFill>
                <a:schemeClr val="bg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-- Ordinary INSERT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INSERT INTO Products(Id, Type, Resolution, </a:t>
            </a:r>
            <a:r>
              <a:rPr lang="en-US" sz="18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ZoomLength</a:t>
            </a: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) 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 VALUES (101, 'Camera', '6 </a:t>
            </a:r>
            <a:r>
              <a:rPr lang="en-US" sz="18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mb</a:t>
            </a: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', '3x');</a:t>
            </a:r>
          </a:p>
          <a:p>
            <a:pPr>
              <a:lnSpc>
                <a:spcPct val="100000"/>
              </a:lnSpc>
              <a:defRPr/>
            </a:pPr>
            <a:endParaRPr lang="en-US" sz="1800" dirty="0" smtClean="0">
              <a:solidFill>
                <a:schemeClr val="bg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-- Insert a new product through </a:t>
            </a:r>
            <a:r>
              <a:rPr lang="en-US" sz="18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sparse_column_set</a:t>
            </a: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. 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DECLARE @x XML =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 '&lt;</a:t>
            </a:r>
            <a:r>
              <a:rPr lang="en-US" sz="18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WaistSize</a:t>
            </a: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&gt;32&lt;/</a:t>
            </a:r>
            <a:r>
              <a:rPr lang="en-US" sz="18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WaistSize</a:t>
            </a: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&gt;&lt;Length&gt;32&lt;/Length&gt;'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INSERT INTO Products (Id, Type, </a:t>
            </a:r>
            <a:r>
              <a:rPr lang="en-US" sz="18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ProductProperties</a:t>
            </a: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)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 VALUES (5002, 'Pant', @x);</a:t>
            </a:r>
            <a:endParaRPr lang="en-US" sz="1800" dirty="0">
              <a:solidFill>
                <a:schemeClr val="bg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Lucida Console" pitchFamily="49" charset="0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7986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227013" y="228600"/>
            <a:ext cx="8683625" cy="701731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Sparse Column Operations</a:t>
            </a:r>
          </a:p>
        </p:txBody>
      </p:sp>
      <p:sp>
        <p:nvSpPr>
          <p:cNvPr id="937988" name="Rectangle 4"/>
          <p:cNvSpPr>
            <a:spLocks noChangeArrowheads="1"/>
          </p:cNvSpPr>
          <p:nvPr/>
        </p:nvSpPr>
        <p:spPr bwMode="auto">
          <a:xfrm>
            <a:off x="560388" y="1192213"/>
            <a:ext cx="8050212" cy="4508927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-- USING 'SELECT *'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-- selects non-sparse columns and column set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SELECT * FROM Products</a:t>
            </a:r>
          </a:p>
          <a:p>
            <a:pPr>
              <a:lnSpc>
                <a:spcPct val="100000"/>
              </a:lnSpc>
              <a:defRPr/>
            </a:pPr>
            <a:endParaRPr lang="en-US" sz="1800" dirty="0" smtClean="0">
              <a:solidFill>
                <a:schemeClr val="bg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-- Can SELECT Individual Columns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SELECT  Id, Resolution, </a:t>
            </a:r>
            <a:r>
              <a:rPr lang="en-US" sz="18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ZoomLength</a:t>
            </a: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FROM    Products 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WHERE   Type='camera';</a:t>
            </a:r>
          </a:p>
          <a:p>
            <a:pPr>
              <a:lnSpc>
                <a:spcPct val="100000"/>
              </a:lnSpc>
              <a:defRPr/>
            </a:pPr>
            <a:endParaRPr lang="en-US" sz="1800" dirty="0" smtClean="0">
              <a:solidFill>
                <a:schemeClr val="bg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-- UPDATE through column set 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-- sets omitted columns to NULL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DECLARE @x XML = 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</a:t>
            </a:r>
            <a:r>
              <a:rPr lang="en-US" sz="17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'&lt;Resolution&gt;10mb&lt;/Resolution&gt;&lt;</a:t>
            </a:r>
            <a:r>
              <a:rPr lang="en-US" sz="17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ZoomLength</a:t>
            </a:r>
            <a:r>
              <a:rPr lang="en-US" sz="17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&gt;5x&lt;/</a:t>
            </a:r>
            <a:r>
              <a:rPr lang="en-US" sz="17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ZoomLength</a:t>
            </a:r>
            <a:r>
              <a:rPr lang="en-US" sz="17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&gt;'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UPDATE Products 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SET </a:t>
            </a:r>
            <a:r>
              <a:rPr lang="en-US" sz="18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ProductProperties</a:t>
            </a: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= @xml 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WHERE Id = 101;</a:t>
            </a:r>
            <a:endParaRPr lang="en-US" sz="1800" dirty="0">
              <a:solidFill>
                <a:schemeClr val="bg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Lucida Console" pitchFamily="49" charset="0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Filtered Indexes and Statistics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In a sparse column design, 95% of values for a column can be NULL</a:t>
            </a:r>
          </a:p>
          <a:p>
            <a:pPr lvl="1" eaLnBrk="1" hangingPunct="1">
              <a:defRPr/>
            </a:pPr>
            <a:r>
              <a:rPr lang="en-US" dirty="0" smtClean="0"/>
              <a:t>SQL Server 2008 implements efficient storage</a:t>
            </a:r>
          </a:p>
          <a:p>
            <a:pPr eaLnBrk="1" hangingPunct="1">
              <a:defRPr/>
            </a:pPr>
            <a:r>
              <a:rPr lang="en-US" dirty="0" smtClean="0"/>
              <a:t>Filtered indexes can be used with sparse columns</a:t>
            </a:r>
          </a:p>
          <a:p>
            <a:pPr eaLnBrk="1" hangingPunct="1">
              <a:defRPr/>
            </a:pPr>
            <a:r>
              <a:rPr lang="en-US" dirty="0" smtClean="0"/>
              <a:t>Filtered statistics can be kept on sparse columns</a:t>
            </a:r>
          </a:p>
          <a:p>
            <a:pPr lvl="1" eaLnBrk="1" hangingPunct="1">
              <a:defRPr/>
            </a:pPr>
            <a:r>
              <a:rPr lang="en-US" dirty="0" smtClean="0"/>
              <a:t>Can keep track of only non-null value distribution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8050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Summary</a:t>
            </a:r>
          </a:p>
        </p:txBody>
      </p:sp>
      <p:sp>
        <p:nvSpPr>
          <p:cNvPr id="898051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marL="342900" indent="-342900" eaLnBrk="1" hangingPunct="1">
              <a:defRPr/>
            </a:pPr>
            <a:r>
              <a:rPr lang="en-US" smtClean="0"/>
              <a:t>Alternate design structures</a:t>
            </a:r>
          </a:p>
          <a:p>
            <a:pPr marL="742950" lvl="1" indent="-285750" eaLnBrk="1" hangingPunct="1">
              <a:defRPr/>
            </a:pPr>
            <a:r>
              <a:rPr lang="en-US" smtClean="0"/>
              <a:t>Designing hierarchies</a:t>
            </a:r>
          </a:p>
          <a:p>
            <a:pPr marL="742950" lvl="1" indent="-285750" eaLnBrk="1" hangingPunct="1">
              <a:defRPr/>
            </a:pPr>
            <a:r>
              <a:rPr lang="en-US" smtClean="0"/>
              <a:t>Open schema designs</a:t>
            </a:r>
          </a:p>
          <a:p>
            <a:pPr marL="342900" indent="-342900" eaLnBrk="1" hangingPunct="1">
              <a:defRPr/>
            </a:pPr>
            <a:r>
              <a:rPr lang="en-US" smtClean="0"/>
              <a:t>Query alternate design structures with</a:t>
            </a:r>
          </a:p>
          <a:p>
            <a:pPr marL="742950" lvl="1" indent="-285750" eaLnBrk="1" hangingPunct="1">
              <a:defRPr/>
            </a:pPr>
            <a:r>
              <a:rPr lang="en-US" smtClean="0"/>
              <a:t>Recursive CTEs hierarchies</a:t>
            </a:r>
          </a:p>
          <a:p>
            <a:pPr marL="742950" lvl="1" indent="-285750" eaLnBrk="1" hangingPunct="1">
              <a:defRPr/>
            </a:pPr>
            <a:r>
              <a:rPr lang="en-US" smtClean="0"/>
              <a:t>PIVOT - makes EAV look like relational form</a:t>
            </a:r>
          </a:p>
          <a:p>
            <a:pPr marL="742950" lvl="1" indent="-285750" eaLnBrk="1" hangingPunct="1">
              <a:defRPr/>
            </a:pPr>
            <a:r>
              <a:rPr lang="en-US" smtClean="0"/>
              <a:t>UNPIVOT - changes back to EAV form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9010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References</a:t>
            </a:r>
          </a:p>
        </p:txBody>
      </p:sp>
      <p:sp>
        <p:nvSpPr>
          <p:cNvPr id="939011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effectLst/>
              </a:rPr>
              <a:t>A Developer's Guide to SQL Server 2005 - Ch 8, Addison-Wesley, </a:t>
            </a:r>
            <a:r>
              <a:rPr lang="en-US" i="1" dirty="0" smtClean="0">
                <a:effectLst/>
              </a:rPr>
              <a:t>Bob Beauchemin and Dan Sullivan</a:t>
            </a:r>
          </a:p>
          <a:p>
            <a:pPr eaLnBrk="1" hangingPunct="1">
              <a:defRPr/>
            </a:pPr>
            <a:r>
              <a:rPr lang="en-US" dirty="0" smtClean="0">
                <a:effectLst/>
              </a:rPr>
              <a:t>Trees and Hierarchies in SQL For </a:t>
            </a:r>
            <a:r>
              <a:rPr lang="en-US" dirty="0" err="1" smtClean="0">
                <a:effectLst/>
              </a:rPr>
              <a:t>Smarties</a:t>
            </a:r>
            <a:r>
              <a:rPr lang="en-US" dirty="0" smtClean="0">
                <a:effectLst/>
              </a:rPr>
              <a:t>, </a:t>
            </a:r>
            <a:r>
              <a:rPr lang="en-US" i="1" dirty="0" smtClean="0">
                <a:effectLst/>
              </a:rPr>
              <a:t>Joe </a:t>
            </a:r>
            <a:r>
              <a:rPr lang="en-US" i="1" dirty="0" err="1" smtClean="0">
                <a:effectLst/>
              </a:rPr>
              <a:t>Celko</a:t>
            </a:r>
            <a:endParaRPr lang="en-US" i="1" dirty="0" smtClean="0">
              <a:effectLst/>
            </a:endParaRPr>
          </a:p>
          <a:p>
            <a:pPr eaLnBrk="1" hangingPunct="1">
              <a:defRPr/>
            </a:pPr>
            <a:r>
              <a:rPr lang="en-US" dirty="0" smtClean="0">
                <a:effectLst/>
              </a:rPr>
              <a:t>Webcast: T-SQL Enhancements in SQL </a:t>
            </a:r>
            <a:r>
              <a:rPr lang="en-US" smtClean="0">
                <a:effectLst/>
              </a:rPr>
              <a:t>Server 2008</a:t>
            </a:r>
            <a:endParaRPr lang="en-US" dirty="0" smtClean="0"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Hierarchical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eaLnBrk="1" hangingPunct="1">
              <a:defRPr/>
            </a:pPr>
            <a:r>
              <a:rPr lang="en-US" dirty="0" smtClean="0"/>
              <a:t>Hierarchical data consists of nodes and edges</a:t>
            </a:r>
          </a:p>
          <a:p>
            <a:pPr lvl="1" eaLnBrk="1" hangingPunct="1">
              <a:defRPr/>
            </a:pPr>
            <a:r>
              <a:rPr lang="en-US" dirty="0" smtClean="0"/>
              <a:t>In employee-boss relationship, employee and boss are each nodes, the relationship between them is an edge</a:t>
            </a:r>
          </a:p>
          <a:p>
            <a:pPr eaLnBrk="1" hangingPunct="1">
              <a:defRPr/>
            </a:pPr>
            <a:r>
              <a:rPr lang="en-US" dirty="0" smtClean="0"/>
              <a:t>Hierarchical data can be modeled in relational as</a:t>
            </a:r>
          </a:p>
          <a:p>
            <a:pPr lvl="1" eaLnBrk="1" hangingPunct="1">
              <a:defRPr/>
            </a:pPr>
            <a:r>
              <a:rPr lang="en-US" dirty="0" smtClean="0"/>
              <a:t>Adjacency model - separate column for edge</a:t>
            </a:r>
          </a:p>
          <a:p>
            <a:pPr lvl="2" eaLnBrk="1" hangingPunct="1">
              <a:defRPr/>
            </a:pPr>
            <a:r>
              <a:rPr lang="en-US" dirty="0" smtClean="0"/>
              <a:t>Most common, column can either be in same or separate table</a:t>
            </a:r>
          </a:p>
          <a:p>
            <a:pPr lvl="1" eaLnBrk="1" hangingPunct="1">
              <a:defRPr/>
            </a:pPr>
            <a:r>
              <a:rPr lang="en-US" dirty="0" smtClean="0"/>
              <a:t>Path Enumeration model - column w/hierarchical path</a:t>
            </a:r>
          </a:p>
          <a:p>
            <a:pPr lvl="1" eaLnBrk="1" hangingPunct="1">
              <a:defRPr/>
            </a:pPr>
            <a:r>
              <a:rPr lang="en-US" dirty="0" smtClean="0"/>
              <a:t>Nested Set model - adds "left" and "right" columns to represent edges, which must be maintained separately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3106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Adjacency Model</a:t>
            </a:r>
          </a:p>
        </p:txBody>
      </p:sp>
      <p:sp>
        <p:nvSpPr>
          <p:cNvPr id="943107" name="Rectangle 3"/>
          <p:cNvSpPr>
            <a:spLocks noChangeArrowheads="1"/>
          </p:cNvSpPr>
          <p:nvPr/>
        </p:nvSpPr>
        <p:spPr bwMode="auto">
          <a:xfrm>
            <a:off x="603250" y="1630363"/>
            <a:ext cx="4873625" cy="3671887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8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-- adjacent model, same table</a:t>
            </a:r>
          </a:p>
          <a:p>
            <a:pPr>
              <a:lnSpc>
                <a:spcPct val="100000"/>
              </a:lnSpc>
              <a:defRPr/>
            </a:pPr>
            <a:endParaRPr lang="en-US" sz="1800">
              <a:solidFill>
                <a:schemeClr val="bg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18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CREATE TABLE dbo.Personnel (</a:t>
            </a:r>
          </a:p>
          <a:p>
            <a:pPr>
              <a:lnSpc>
                <a:spcPct val="100000"/>
              </a:lnSpc>
              <a:defRPr/>
            </a:pPr>
            <a:r>
              <a:rPr lang="en-US" sz="18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empid  INT PRIMARY KEY, -- node</a:t>
            </a:r>
          </a:p>
          <a:p>
            <a:pPr>
              <a:lnSpc>
                <a:spcPct val="100000"/>
              </a:lnSpc>
              <a:defRPr/>
            </a:pPr>
            <a:r>
              <a:rPr lang="en-US" sz="18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bossid INT NULL,        -- edge</a:t>
            </a:r>
          </a:p>
          <a:p>
            <a:pPr>
              <a:lnSpc>
                <a:spcPct val="100000"/>
              </a:lnSpc>
              <a:defRPr/>
            </a:pPr>
            <a:r>
              <a:rPr lang="en-US" sz="18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salary DECIMAL(6,2) NOT NULL</a:t>
            </a:r>
          </a:p>
          <a:p>
            <a:pPr>
              <a:lnSpc>
                <a:spcPct val="100000"/>
              </a:lnSpc>
              <a:defRPr/>
            </a:pPr>
            <a:r>
              <a:rPr lang="en-US" sz="18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)</a:t>
            </a:r>
          </a:p>
          <a:p>
            <a:pPr>
              <a:lnSpc>
                <a:spcPct val="100000"/>
              </a:lnSpc>
              <a:defRPr/>
            </a:pPr>
            <a:r>
              <a:rPr lang="en-US" sz="18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GO</a:t>
            </a:r>
          </a:p>
          <a:p>
            <a:pPr>
              <a:lnSpc>
                <a:spcPct val="100000"/>
              </a:lnSpc>
              <a:defRPr/>
            </a:pPr>
            <a:endParaRPr lang="en-US" sz="1800">
              <a:solidFill>
                <a:schemeClr val="bg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18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ALTER TABLE dbo.Personnel </a:t>
            </a:r>
          </a:p>
          <a:p>
            <a:pPr>
              <a:lnSpc>
                <a:spcPct val="100000"/>
              </a:lnSpc>
              <a:defRPr/>
            </a:pPr>
            <a:r>
              <a:rPr lang="en-US" sz="18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ADD CONSTRAINT FK_BossEmp </a:t>
            </a:r>
          </a:p>
          <a:p>
            <a:pPr>
              <a:lnSpc>
                <a:spcPct val="100000"/>
              </a:lnSpc>
              <a:defRPr/>
            </a:pPr>
            <a:r>
              <a:rPr lang="en-US" sz="18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FOREIGN KEY(bossid) </a:t>
            </a:r>
          </a:p>
          <a:p>
            <a:pPr>
              <a:lnSpc>
                <a:spcPct val="100000"/>
              </a:lnSpc>
              <a:defRPr/>
            </a:pPr>
            <a:r>
              <a:rPr lang="en-US" sz="18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REFERENCES Personnel (empid)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5732463" y="1393825"/>
            <a:ext cx="2851150" cy="2265363"/>
            <a:chOff x="2854" y="2072"/>
            <a:chExt cx="1796" cy="142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3938" y="2072"/>
              <a:ext cx="387" cy="2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cxnSp>
          <p:nvCxnSpPr>
            <p:cNvPr id="6" name="AutoShape 6"/>
            <p:cNvCxnSpPr>
              <a:cxnSpLocks noChangeShapeType="1"/>
            </p:cNvCxnSpPr>
            <p:nvPr/>
          </p:nvCxnSpPr>
          <p:spPr bwMode="auto">
            <a:xfrm>
              <a:off x="4461" y="2477"/>
              <a:ext cx="0" cy="0"/>
            </a:xfrm>
            <a:prstGeom prst="straightConnector1">
              <a:avLst/>
            </a:prstGeom>
            <a:noFill/>
            <a:ln w="9525">
              <a:noFill/>
              <a:round/>
              <a:headEnd/>
              <a:tailEnd type="triangle" w="med" len="med"/>
            </a:ln>
          </p:spPr>
        </p:cxnSp>
        <p:cxnSp>
          <p:nvCxnSpPr>
            <p:cNvPr id="7" name="AutoShape 7"/>
            <p:cNvCxnSpPr>
              <a:cxnSpLocks noChangeShapeType="1"/>
            </p:cNvCxnSpPr>
            <p:nvPr/>
          </p:nvCxnSpPr>
          <p:spPr bwMode="auto">
            <a:xfrm>
              <a:off x="4461" y="2477"/>
              <a:ext cx="0" cy="0"/>
            </a:xfrm>
            <a:prstGeom prst="straightConnector1">
              <a:avLst/>
            </a:prstGeom>
            <a:noFill/>
            <a:ln w="9525">
              <a:noFill/>
              <a:round/>
              <a:headEnd/>
              <a:tailEnd type="triangle" w="med" len="med"/>
            </a:ln>
          </p:spPr>
        </p:cxnSp>
        <p:grpSp>
          <p:nvGrpSpPr>
            <p:cNvPr id="3" name="Group 8"/>
            <p:cNvGrpSpPr>
              <a:grpSpLocks/>
            </p:cNvGrpSpPr>
            <p:nvPr/>
          </p:nvGrpSpPr>
          <p:grpSpPr bwMode="auto">
            <a:xfrm>
              <a:off x="2854" y="2228"/>
              <a:ext cx="1796" cy="1271"/>
              <a:chOff x="2854" y="2228"/>
              <a:chExt cx="1796" cy="1271"/>
            </a:xfrm>
          </p:grpSpPr>
          <p:sp>
            <p:nvSpPr>
              <p:cNvPr id="23" name="Rectangle 9"/>
              <p:cNvSpPr>
                <a:spLocks noChangeArrowheads="1"/>
              </p:cNvSpPr>
              <p:nvPr/>
            </p:nvSpPr>
            <p:spPr bwMode="auto">
              <a:xfrm>
                <a:off x="2854" y="2228"/>
                <a:ext cx="1796" cy="1271"/>
              </a:xfrm>
              <a:prstGeom prst="rect">
                <a:avLst/>
              </a:prstGeom>
              <a:solidFill>
                <a:schemeClr val="tx1"/>
              </a:solidFill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4" name="Rectangle 10"/>
              <p:cNvSpPr>
                <a:spLocks noChangeArrowheads="1"/>
              </p:cNvSpPr>
              <p:nvPr/>
            </p:nvSpPr>
            <p:spPr bwMode="auto">
              <a:xfrm>
                <a:off x="3777" y="2291"/>
                <a:ext cx="242" cy="202"/>
              </a:xfrm>
              <a:prstGeom prst="rect">
                <a:avLst/>
              </a:prstGeom>
              <a:solidFill>
                <a:srgbClr val="FFFFFF"/>
              </a:solidFill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5" name="Rectangle 11"/>
              <p:cNvSpPr>
                <a:spLocks noChangeArrowheads="1"/>
              </p:cNvSpPr>
              <p:nvPr/>
            </p:nvSpPr>
            <p:spPr bwMode="auto">
              <a:xfrm>
                <a:off x="3325" y="2581"/>
                <a:ext cx="242" cy="202"/>
              </a:xfrm>
              <a:prstGeom prst="rect">
                <a:avLst/>
              </a:prstGeom>
              <a:solidFill>
                <a:srgbClr val="FFFFFF"/>
              </a:solidFill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6" name="Rectangle 12"/>
              <p:cNvSpPr>
                <a:spLocks noChangeArrowheads="1"/>
              </p:cNvSpPr>
              <p:nvPr/>
            </p:nvSpPr>
            <p:spPr bwMode="auto">
              <a:xfrm>
                <a:off x="4229" y="2581"/>
                <a:ext cx="242" cy="202"/>
              </a:xfrm>
              <a:prstGeom prst="rect">
                <a:avLst/>
              </a:prstGeom>
              <a:solidFill>
                <a:srgbClr val="FFFFFF"/>
              </a:solidFill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7" name="Rectangle 13"/>
              <p:cNvSpPr>
                <a:spLocks noChangeArrowheads="1"/>
              </p:cNvSpPr>
              <p:nvPr/>
            </p:nvSpPr>
            <p:spPr bwMode="auto">
              <a:xfrm>
                <a:off x="4229" y="2871"/>
                <a:ext cx="242" cy="202"/>
              </a:xfrm>
              <a:prstGeom prst="rect">
                <a:avLst/>
              </a:prstGeom>
              <a:solidFill>
                <a:srgbClr val="FFFFFF"/>
              </a:solidFill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8" name="Rectangle 14"/>
              <p:cNvSpPr>
                <a:spLocks noChangeArrowheads="1"/>
              </p:cNvSpPr>
              <p:nvPr/>
            </p:nvSpPr>
            <p:spPr bwMode="auto">
              <a:xfrm>
                <a:off x="3641" y="2871"/>
                <a:ext cx="243" cy="202"/>
              </a:xfrm>
              <a:prstGeom prst="rect">
                <a:avLst/>
              </a:prstGeom>
              <a:solidFill>
                <a:srgbClr val="FFFFFF"/>
              </a:solidFill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9" name="Rectangle 15"/>
              <p:cNvSpPr>
                <a:spLocks noChangeArrowheads="1"/>
              </p:cNvSpPr>
              <p:nvPr/>
            </p:nvSpPr>
            <p:spPr bwMode="auto">
              <a:xfrm>
                <a:off x="3009" y="2871"/>
                <a:ext cx="242" cy="202"/>
              </a:xfrm>
              <a:prstGeom prst="rect">
                <a:avLst/>
              </a:prstGeom>
              <a:solidFill>
                <a:srgbClr val="FFFFFF"/>
              </a:solidFill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0" name="Rectangle 16"/>
              <p:cNvSpPr>
                <a:spLocks noChangeArrowheads="1"/>
              </p:cNvSpPr>
              <p:nvPr/>
            </p:nvSpPr>
            <p:spPr bwMode="auto">
              <a:xfrm>
                <a:off x="3325" y="3169"/>
                <a:ext cx="242" cy="185"/>
              </a:xfrm>
              <a:prstGeom prst="rect">
                <a:avLst/>
              </a:prstGeom>
              <a:solidFill>
                <a:srgbClr val="FFFFFF"/>
              </a:solidFill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algn="ctr"/>
                <a:r>
                  <a:rPr lang="en-US" sz="1400" b="0">
                    <a:solidFill>
                      <a:schemeClr val="bg2"/>
                    </a:solidFill>
                  </a:rPr>
                  <a:t>H</a:t>
                </a:r>
              </a:p>
            </p:txBody>
          </p:sp>
          <p:sp>
            <p:nvSpPr>
              <p:cNvPr id="31" name="Rectangle 17"/>
              <p:cNvSpPr>
                <a:spLocks noChangeArrowheads="1"/>
              </p:cNvSpPr>
              <p:nvPr/>
            </p:nvSpPr>
            <p:spPr bwMode="auto">
              <a:xfrm>
                <a:off x="3325" y="2871"/>
                <a:ext cx="242" cy="202"/>
              </a:xfrm>
              <a:prstGeom prst="rect">
                <a:avLst/>
              </a:prstGeom>
              <a:solidFill>
                <a:srgbClr val="FFFFFF"/>
              </a:solidFill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</p:grpSp>
        <p:cxnSp>
          <p:nvCxnSpPr>
            <p:cNvPr id="9" name="AutoShape 18"/>
            <p:cNvCxnSpPr>
              <a:cxnSpLocks noChangeShapeType="1"/>
              <a:stCxn id="24" idx="2"/>
              <a:endCxn id="25" idx="0"/>
            </p:cNvCxnSpPr>
            <p:nvPr/>
          </p:nvCxnSpPr>
          <p:spPr bwMode="auto">
            <a:xfrm flipH="1">
              <a:off x="3446" y="2493"/>
              <a:ext cx="452" cy="88"/>
            </a:xfrm>
            <a:prstGeom prst="straightConnector1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cxnSp>
          <p:nvCxnSpPr>
            <p:cNvPr id="10" name="AutoShape 19"/>
            <p:cNvCxnSpPr>
              <a:cxnSpLocks noChangeShapeType="1"/>
              <a:stCxn id="24" idx="2"/>
              <a:endCxn id="26" idx="0"/>
            </p:cNvCxnSpPr>
            <p:nvPr/>
          </p:nvCxnSpPr>
          <p:spPr bwMode="auto">
            <a:xfrm>
              <a:off x="3898" y="2493"/>
              <a:ext cx="452" cy="88"/>
            </a:xfrm>
            <a:prstGeom prst="straightConnector1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cxnSp>
          <p:nvCxnSpPr>
            <p:cNvPr id="11" name="AutoShape 20"/>
            <p:cNvCxnSpPr>
              <a:cxnSpLocks noChangeShapeType="1"/>
              <a:stCxn id="25" idx="2"/>
              <a:endCxn id="29" idx="0"/>
            </p:cNvCxnSpPr>
            <p:nvPr/>
          </p:nvCxnSpPr>
          <p:spPr bwMode="auto">
            <a:xfrm flipH="1">
              <a:off x="3130" y="2783"/>
              <a:ext cx="316" cy="88"/>
            </a:xfrm>
            <a:prstGeom prst="straightConnector1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cxnSp>
          <p:nvCxnSpPr>
            <p:cNvPr id="12" name="AutoShape 21"/>
            <p:cNvCxnSpPr>
              <a:cxnSpLocks noChangeShapeType="1"/>
              <a:stCxn id="25" idx="2"/>
              <a:endCxn id="31" idx="0"/>
            </p:cNvCxnSpPr>
            <p:nvPr/>
          </p:nvCxnSpPr>
          <p:spPr bwMode="auto">
            <a:xfrm>
              <a:off x="3446" y="2783"/>
              <a:ext cx="0" cy="88"/>
            </a:xfrm>
            <a:prstGeom prst="straightConnector1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cxnSp>
          <p:nvCxnSpPr>
            <p:cNvPr id="13" name="AutoShape 22"/>
            <p:cNvCxnSpPr>
              <a:cxnSpLocks noChangeShapeType="1"/>
              <a:stCxn id="25" idx="2"/>
              <a:endCxn id="28" idx="0"/>
            </p:cNvCxnSpPr>
            <p:nvPr/>
          </p:nvCxnSpPr>
          <p:spPr bwMode="auto">
            <a:xfrm>
              <a:off x="3446" y="2783"/>
              <a:ext cx="317" cy="88"/>
            </a:xfrm>
            <a:prstGeom prst="straightConnector1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cxnSp>
          <p:nvCxnSpPr>
            <p:cNvPr id="14" name="AutoShape 23"/>
            <p:cNvCxnSpPr>
              <a:cxnSpLocks noChangeShapeType="1"/>
              <a:stCxn id="26" idx="2"/>
              <a:endCxn id="27" idx="0"/>
            </p:cNvCxnSpPr>
            <p:nvPr/>
          </p:nvCxnSpPr>
          <p:spPr bwMode="auto">
            <a:xfrm>
              <a:off x="4350" y="2783"/>
              <a:ext cx="0" cy="88"/>
            </a:xfrm>
            <a:prstGeom prst="straightConnector1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cxnSp>
          <p:nvCxnSpPr>
            <p:cNvPr id="15" name="AutoShape 24"/>
            <p:cNvCxnSpPr>
              <a:cxnSpLocks noChangeShapeType="1"/>
              <a:stCxn id="31" idx="2"/>
              <a:endCxn id="30" idx="0"/>
            </p:cNvCxnSpPr>
            <p:nvPr/>
          </p:nvCxnSpPr>
          <p:spPr bwMode="auto">
            <a:xfrm>
              <a:off x="3446" y="3073"/>
              <a:ext cx="0" cy="96"/>
            </a:xfrm>
            <a:prstGeom prst="straightConnector1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16" name="Text Box 25"/>
            <p:cNvSpPr txBox="1">
              <a:spLocks noChangeArrowheads="1"/>
            </p:cNvSpPr>
            <p:nvPr/>
          </p:nvSpPr>
          <p:spPr bwMode="auto">
            <a:xfrm>
              <a:off x="3802" y="2313"/>
              <a:ext cx="187" cy="17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>
                  <a:solidFill>
                    <a:schemeClr val="bg2"/>
                  </a:solidFill>
                </a:rPr>
                <a:t>A</a:t>
              </a:r>
            </a:p>
          </p:txBody>
        </p:sp>
        <p:sp>
          <p:nvSpPr>
            <p:cNvPr id="17" name="Text Box 26"/>
            <p:cNvSpPr txBox="1">
              <a:spLocks noChangeArrowheads="1"/>
            </p:cNvSpPr>
            <p:nvPr/>
          </p:nvSpPr>
          <p:spPr bwMode="auto">
            <a:xfrm>
              <a:off x="3339" y="2599"/>
              <a:ext cx="185" cy="17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400" b="0">
                  <a:solidFill>
                    <a:schemeClr val="bg2"/>
                  </a:solidFill>
                </a:rPr>
                <a:t>B</a:t>
              </a:r>
            </a:p>
          </p:txBody>
        </p:sp>
        <p:sp>
          <p:nvSpPr>
            <p:cNvPr id="18" name="Text Box 27"/>
            <p:cNvSpPr txBox="1">
              <a:spLocks noChangeArrowheads="1"/>
            </p:cNvSpPr>
            <p:nvPr/>
          </p:nvSpPr>
          <p:spPr bwMode="auto">
            <a:xfrm>
              <a:off x="3039" y="2884"/>
              <a:ext cx="189" cy="17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400" b="0">
                  <a:solidFill>
                    <a:schemeClr val="bg2"/>
                  </a:solidFill>
                </a:rPr>
                <a:t>D</a:t>
              </a:r>
            </a:p>
          </p:txBody>
        </p:sp>
        <p:sp>
          <p:nvSpPr>
            <p:cNvPr id="19" name="Text Box 28"/>
            <p:cNvSpPr txBox="1">
              <a:spLocks noChangeArrowheads="1"/>
            </p:cNvSpPr>
            <p:nvPr/>
          </p:nvSpPr>
          <p:spPr bwMode="auto">
            <a:xfrm>
              <a:off x="4259" y="2591"/>
              <a:ext cx="183" cy="17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400" b="0">
                  <a:solidFill>
                    <a:schemeClr val="bg2"/>
                  </a:solidFill>
                </a:rPr>
                <a:t>C</a:t>
              </a:r>
            </a:p>
          </p:txBody>
        </p:sp>
        <p:sp>
          <p:nvSpPr>
            <p:cNvPr id="20" name="Text Box 29"/>
            <p:cNvSpPr txBox="1">
              <a:spLocks noChangeArrowheads="1"/>
            </p:cNvSpPr>
            <p:nvPr/>
          </p:nvSpPr>
          <p:spPr bwMode="auto">
            <a:xfrm>
              <a:off x="3354" y="2883"/>
              <a:ext cx="172" cy="17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400" b="0">
                  <a:solidFill>
                    <a:schemeClr val="bg2"/>
                  </a:solidFill>
                </a:rPr>
                <a:t>E</a:t>
              </a:r>
            </a:p>
          </p:txBody>
        </p:sp>
        <p:sp>
          <p:nvSpPr>
            <p:cNvPr id="21" name="Text Box 30"/>
            <p:cNvSpPr txBox="1">
              <a:spLocks noChangeArrowheads="1"/>
            </p:cNvSpPr>
            <p:nvPr/>
          </p:nvSpPr>
          <p:spPr bwMode="auto">
            <a:xfrm>
              <a:off x="3679" y="2883"/>
              <a:ext cx="171" cy="17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400" b="0">
                  <a:solidFill>
                    <a:schemeClr val="bg2"/>
                  </a:solidFill>
                </a:rPr>
                <a:t>F</a:t>
              </a:r>
            </a:p>
          </p:txBody>
        </p:sp>
        <p:sp>
          <p:nvSpPr>
            <p:cNvPr id="22" name="Text Box 31"/>
            <p:cNvSpPr txBox="1">
              <a:spLocks noChangeArrowheads="1"/>
            </p:cNvSpPr>
            <p:nvPr/>
          </p:nvSpPr>
          <p:spPr bwMode="auto">
            <a:xfrm>
              <a:off x="4248" y="2874"/>
              <a:ext cx="185" cy="17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400" b="0">
                  <a:solidFill>
                    <a:schemeClr val="bg2"/>
                  </a:solidFill>
                </a:rPr>
                <a:t>G</a:t>
              </a:r>
            </a:p>
          </p:txBody>
        </p:sp>
      </p:grp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130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Multi-parent Hierarchies</a:t>
            </a:r>
          </a:p>
        </p:txBody>
      </p:sp>
      <p:sp>
        <p:nvSpPr>
          <p:cNvPr id="944131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Hierarchies can be multi parent - BOM</a:t>
            </a:r>
          </a:p>
          <a:p>
            <a:pPr lvl="1" eaLnBrk="1" hangingPunct="1">
              <a:defRPr/>
            </a:pPr>
            <a:r>
              <a:rPr lang="en-US" smtClean="0"/>
              <a:t>No node can be the parent of itself</a:t>
            </a:r>
          </a:p>
          <a:p>
            <a:pPr lvl="1" eaLnBrk="1" hangingPunct="1">
              <a:defRPr/>
            </a:pPr>
            <a:r>
              <a:rPr lang="en-US" smtClean="0"/>
              <a:t>Adjacency data is defined in a separate table</a:t>
            </a:r>
          </a:p>
          <a:p>
            <a:pPr lvl="2" eaLnBrk="1" hangingPunct="1">
              <a:defRPr/>
            </a:pPr>
            <a:r>
              <a:rPr lang="en-US" smtClean="0"/>
              <a:t>One row for each "contains" relationship</a:t>
            </a:r>
          </a:p>
          <a:p>
            <a:pPr lvl="2" eaLnBrk="1" hangingPunct="1">
              <a:defRPr/>
            </a:pPr>
            <a:r>
              <a:rPr lang="en-US" smtClean="0"/>
              <a:t>Cycles prevented with constraints</a:t>
            </a:r>
          </a:p>
          <a:p>
            <a:pPr lvl="1" eaLnBrk="1" hangingPunct="1">
              <a:defRPr/>
            </a:pPr>
            <a:r>
              <a:rPr lang="en-US" smtClean="0"/>
              <a:t>Reference: AdventureWorks.Production.BillOfMaterials</a:t>
            </a:r>
          </a:p>
        </p:txBody>
      </p:sp>
      <p:pic>
        <p:nvPicPr>
          <p:cNvPr id="4" name="Picture 3" descr="Pictu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14838" y="4146704"/>
            <a:ext cx="3409524" cy="2476191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15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Adjacency With Separate Tables</a:t>
            </a:r>
          </a:p>
        </p:txBody>
      </p:sp>
      <p:sp>
        <p:nvSpPr>
          <p:cNvPr id="945155" name="Rectangle 3"/>
          <p:cNvSpPr>
            <a:spLocks noChangeArrowheads="1"/>
          </p:cNvSpPr>
          <p:nvPr/>
        </p:nvSpPr>
        <p:spPr bwMode="auto">
          <a:xfrm>
            <a:off x="725488" y="1331913"/>
            <a:ext cx="8024812" cy="5045075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8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-- adjacency model, different table</a:t>
            </a:r>
          </a:p>
          <a:p>
            <a:pPr>
              <a:lnSpc>
                <a:spcPct val="100000"/>
              </a:lnSpc>
              <a:defRPr/>
            </a:pPr>
            <a:endParaRPr lang="en-US" sz="1800">
              <a:solidFill>
                <a:schemeClr val="bg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18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CREATE TABLE BOM(</a:t>
            </a:r>
          </a:p>
          <a:p>
            <a:pPr>
              <a:lnSpc>
                <a:spcPct val="100000"/>
              </a:lnSpc>
              <a:defRPr/>
            </a:pPr>
            <a:r>
              <a:rPr lang="en-US" sz="18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BOMID int IDENTITY PRIMARY KEY,</a:t>
            </a:r>
          </a:p>
          <a:p>
            <a:pPr>
              <a:lnSpc>
                <a:spcPct val="100000"/>
              </a:lnSpc>
              <a:defRPr/>
            </a:pPr>
            <a:r>
              <a:rPr lang="en-US" sz="18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AssemblyID int NULL,         -- node</a:t>
            </a:r>
          </a:p>
          <a:p>
            <a:pPr>
              <a:lnSpc>
                <a:spcPct val="100000"/>
              </a:lnSpc>
              <a:defRPr/>
            </a:pPr>
            <a:r>
              <a:rPr lang="en-US" sz="18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ComponentID int NOT NULL,    -- edge</a:t>
            </a:r>
          </a:p>
          <a:p>
            <a:pPr>
              <a:lnSpc>
                <a:spcPct val="100000"/>
              </a:lnSpc>
              <a:defRPr/>
            </a:pPr>
            <a:r>
              <a:rPr lang="en-US" sz="18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UnitMeasureCode nchar(3) NOT NULL,</a:t>
            </a:r>
          </a:p>
          <a:p>
            <a:pPr>
              <a:lnSpc>
                <a:spcPct val="100000"/>
              </a:lnSpc>
              <a:defRPr/>
            </a:pPr>
            <a:r>
              <a:rPr lang="en-US" sz="18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BOMLevel smallint NOT NULL,</a:t>
            </a:r>
          </a:p>
          <a:p>
            <a:pPr>
              <a:lnSpc>
                <a:spcPct val="100000"/>
              </a:lnSpc>
              <a:defRPr/>
            </a:pPr>
            <a:r>
              <a:rPr lang="en-US" sz="18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PerAssemblyQty decimal(8, 2) NOT NULL</a:t>
            </a:r>
          </a:p>
          <a:p>
            <a:pPr>
              <a:lnSpc>
                <a:spcPct val="100000"/>
              </a:lnSpc>
              <a:defRPr/>
            </a:pPr>
            <a:r>
              <a:rPr lang="en-US" sz="18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)</a:t>
            </a:r>
          </a:p>
          <a:p>
            <a:pPr>
              <a:lnSpc>
                <a:spcPct val="100000"/>
              </a:lnSpc>
              <a:defRPr/>
            </a:pPr>
            <a:r>
              <a:rPr lang="en-US" sz="18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GO</a:t>
            </a:r>
          </a:p>
          <a:p>
            <a:pPr>
              <a:lnSpc>
                <a:spcPct val="100000"/>
              </a:lnSpc>
              <a:defRPr/>
            </a:pPr>
            <a:endParaRPr lang="en-US" sz="1800">
              <a:solidFill>
                <a:schemeClr val="bg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18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ALTER TABLE BOM ADD CONSTRAINT FK_BillOfMaterialsP FOREIGN KEY(ComponentID) REFERENCES Product (ProductID)</a:t>
            </a:r>
          </a:p>
          <a:p>
            <a:pPr>
              <a:lnSpc>
                <a:spcPct val="100000"/>
              </a:lnSpc>
              <a:defRPr/>
            </a:pPr>
            <a:endParaRPr lang="en-US" sz="1800">
              <a:solidFill>
                <a:schemeClr val="bg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18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ALTER TABLE BOM ADD CONSTRAINT FK_BillOfMaterialsA FOREIGN KEY(AssemblyID) REFERENCES Product (ProductID)</a:t>
            </a:r>
          </a:p>
          <a:p>
            <a:pPr>
              <a:lnSpc>
                <a:spcPct val="100000"/>
              </a:lnSpc>
              <a:defRPr/>
            </a:pPr>
            <a:r>
              <a:rPr lang="en-US" sz="18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GO 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617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Path Enumeration Model</a:t>
            </a:r>
          </a:p>
        </p:txBody>
      </p:sp>
      <p:sp>
        <p:nvSpPr>
          <p:cNvPr id="946179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en-US" dirty="0" smtClean="0"/>
              <a:t>Define all paths as a separate table</a:t>
            </a:r>
          </a:p>
          <a:p>
            <a:pPr lvl="1" eaLnBrk="1" hangingPunct="1">
              <a:lnSpc>
                <a:spcPct val="85000"/>
              </a:lnSpc>
              <a:defRPr/>
            </a:pPr>
            <a:r>
              <a:rPr lang="en-US" dirty="0" smtClean="0"/>
              <a:t>Starting node of the path</a:t>
            </a:r>
          </a:p>
          <a:p>
            <a:pPr lvl="1" eaLnBrk="1" hangingPunct="1">
              <a:lnSpc>
                <a:spcPct val="85000"/>
              </a:lnSpc>
              <a:defRPr/>
            </a:pPr>
            <a:r>
              <a:rPr lang="en-US" dirty="0" smtClean="0"/>
              <a:t>Ending node of the path</a:t>
            </a:r>
          </a:p>
          <a:p>
            <a:pPr lvl="1" eaLnBrk="1" hangingPunct="1">
              <a:lnSpc>
                <a:spcPct val="85000"/>
              </a:lnSpc>
              <a:defRPr/>
            </a:pPr>
            <a:r>
              <a:rPr lang="en-US" dirty="0" smtClean="0"/>
              <a:t>Path length</a:t>
            </a:r>
          </a:p>
          <a:p>
            <a:pPr eaLnBrk="1" hangingPunct="1">
              <a:lnSpc>
                <a:spcPct val="85000"/>
              </a:lnSpc>
              <a:defRPr/>
            </a:pPr>
            <a:r>
              <a:rPr lang="en-US" dirty="0" smtClean="0"/>
              <a:t>Table is built recursively until the set of paths are complete</a:t>
            </a:r>
          </a:p>
          <a:p>
            <a:pPr lvl="1" eaLnBrk="1" hangingPunct="1">
              <a:lnSpc>
                <a:spcPct val="85000"/>
              </a:lnSpc>
              <a:defRPr/>
            </a:pPr>
            <a:r>
              <a:rPr lang="en-US" dirty="0" smtClean="0"/>
              <a:t>Separates nodes and edges in separate table</a:t>
            </a:r>
          </a:p>
          <a:p>
            <a:pPr lvl="1" eaLnBrk="1" hangingPunct="1">
              <a:lnSpc>
                <a:spcPct val="85000"/>
              </a:lnSpc>
              <a:defRPr/>
            </a:pPr>
            <a:r>
              <a:rPr lang="en-US" dirty="0" smtClean="0"/>
              <a:t>Nodes are entities, edges are relationships</a:t>
            </a:r>
          </a:p>
          <a:p>
            <a:pPr eaLnBrk="1" hangingPunct="1">
              <a:lnSpc>
                <a:spcPct val="85000"/>
              </a:lnSpc>
              <a:defRPr/>
            </a:pPr>
            <a:r>
              <a:rPr lang="en-US" dirty="0" smtClean="0"/>
              <a:t>You can use node enumeration or edge enumeration</a:t>
            </a:r>
          </a:p>
          <a:p>
            <a:pPr eaLnBrk="1" hangingPunct="1">
              <a:lnSpc>
                <a:spcPct val="85000"/>
              </a:lnSpc>
              <a:defRPr/>
            </a:pPr>
            <a:r>
              <a:rPr lang="en-US" dirty="0" smtClean="0"/>
              <a:t>XML and </a:t>
            </a:r>
            <a:r>
              <a:rPr lang="en-US" dirty="0" err="1" smtClean="0"/>
              <a:t>HierarchyID</a:t>
            </a:r>
            <a:r>
              <a:rPr lang="en-US" dirty="0" smtClean="0"/>
              <a:t> data types uses variation of this model known as ORDPATH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Nested Set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Nested Set Model models hierarchies as containment hierarchy</a:t>
            </a:r>
          </a:p>
          <a:p>
            <a:pPr lvl="1" eaLnBrk="1" hangingPunct="1">
              <a:defRPr/>
            </a:pPr>
            <a:r>
              <a:rPr lang="en-US" dirty="0" smtClean="0"/>
              <a:t>LEFT and RIGHT (or top to bottom) columns added to each row to represent traversal through the hierarchy</a:t>
            </a:r>
          </a:p>
        </p:txBody>
      </p:sp>
      <p:pic>
        <p:nvPicPr>
          <p:cNvPr id="4" name="Picture 5" descr="Picture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350" y="3775075"/>
            <a:ext cx="5880100" cy="201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SQLskills Master Template">
  <a:themeElements>
    <a:clrScheme name="SQLskills Master 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FFFFCC"/>
      </a:hlink>
      <a:folHlink>
        <a:srgbClr val="FFCC99"/>
      </a:folHlink>
    </a:clrScheme>
    <a:fontScheme name="SQLskills Master Template">
      <a:majorFont>
        <a:latin typeface="Eurostile"/>
        <a:ea typeface=""/>
        <a:cs typeface=""/>
      </a:majorFont>
      <a:minorFont>
        <a:latin typeface="Eurostil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SQLskills Master 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SQLskills_BobB_Template">
  <a:themeElements>
    <a:clrScheme name="SQLskills_BobB_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50B72B"/>
      </a:hlink>
      <a:folHlink>
        <a:srgbClr val="569EE0"/>
      </a:folHlink>
    </a:clrScheme>
    <a:fontScheme name="SQLskills_BobB_Template">
      <a:majorFont>
        <a:latin typeface="Eurostile"/>
        <a:ea typeface=""/>
        <a:cs typeface="Arial"/>
      </a:majorFont>
      <a:minorFont>
        <a:latin typeface="Eurostile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SQLskills_BobB_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50B72B"/>
        </a:hlink>
        <a:folHlink>
          <a:srgbClr val="569EE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5434</TotalTime>
  <Words>2171</Words>
  <Application>Microsoft Office PowerPoint</Application>
  <PresentationFormat>Letter Paper (8.5x11 in)</PresentationFormat>
  <Paragraphs>423</Paragraphs>
  <Slides>35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35</vt:i4>
      </vt:variant>
    </vt:vector>
  </HeadingPairs>
  <TitlesOfParts>
    <vt:vector size="37" baseType="lpstr">
      <vt:lpstr>SQLskills Master Template</vt:lpstr>
      <vt:lpstr>SQLskills_BobB_Template</vt:lpstr>
      <vt:lpstr>Module 5 Alternative Structures </vt:lpstr>
      <vt:lpstr>Outline</vt:lpstr>
      <vt:lpstr>Relational Benefits &amp; Implications</vt:lpstr>
      <vt:lpstr>Hierarchical Data</vt:lpstr>
      <vt:lpstr>Adjacency Model</vt:lpstr>
      <vt:lpstr>Multi-parent Hierarchies</vt:lpstr>
      <vt:lpstr>Adjacency With Separate Tables</vt:lpstr>
      <vt:lpstr>Path Enumeration Model</vt:lpstr>
      <vt:lpstr>Nested Set Model</vt:lpstr>
      <vt:lpstr>Tree Operations </vt:lpstr>
      <vt:lpstr>Recursive calculations</vt:lpstr>
      <vt:lpstr>Recursive CTE</vt:lpstr>
      <vt:lpstr>Limitations on recursive queries</vt:lpstr>
      <vt:lpstr>Limiting the levels returned</vt:lpstr>
      <vt:lpstr>SQL Server 2008 HierarchyID</vt:lpstr>
      <vt:lpstr>HierarchyID</vt:lpstr>
      <vt:lpstr>Querying a Hierarchy</vt:lpstr>
      <vt:lpstr>Maintaining the Hierarchy</vt:lpstr>
      <vt:lpstr>Adding A Node To A HierarchyID</vt:lpstr>
      <vt:lpstr>Open Schema</vt:lpstr>
      <vt:lpstr>Modeling Sparse Properties</vt:lpstr>
      <vt:lpstr>Sparse Properties</vt:lpstr>
      <vt:lpstr>EAV Design</vt:lpstr>
      <vt:lpstr>SQL Server 2005 Additions</vt:lpstr>
      <vt:lpstr>Pivot</vt:lpstr>
      <vt:lpstr>Basic pivot</vt:lpstr>
      <vt:lpstr>Basic pivot results</vt:lpstr>
      <vt:lpstr>UNPIVOT</vt:lpstr>
      <vt:lpstr>UNPIVOT Using the PIVOT output</vt:lpstr>
      <vt:lpstr>SQL Server 2008 Sparse Columns</vt:lpstr>
      <vt:lpstr>Inserts And Sparse Columns</vt:lpstr>
      <vt:lpstr>Sparse Column Operations</vt:lpstr>
      <vt:lpstr>Filtered Indexes and Statistics</vt:lpstr>
      <vt:lpstr>Summary</vt:lpstr>
      <vt:lpstr>References</vt:lpstr>
    </vt:vector>
  </TitlesOfParts>
  <Manager>SQLskills.com</Manager>
  <Company>SYSolutions,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Advanced T-SQL</dc:title>
  <dc:subject>SQL Server 2008</dc:subject>
  <dc:creator>Bob Beauchemin</dc:creator>
  <cp:lastModifiedBy>Kimberly</cp:lastModifiedBy>
  <cp:revision>241</cp:revision>
  <cp:lastPrinted>2012-04-16T15:05:43Z</cp:lastPrinted>
  <dcterms:created xsi:type="dcterms:W3CDTF">2004-05-26T19:38:49Z</dcterms:created>
  <dcterms:modified xsi:type="dcterms:W3CDTF">2012-04-16T15:05:52Z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urse_Name">
    <vt:lpwstr>Indexes from Every Angle</vt:lpwstr>
  </property>
</Properties>
</file>