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6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971.75757" units="1/in"/>
          <inkml:channelProperty channel="Y" name="resolution" value="5295.24854" units="1/in"/>
          <inkml:channelProperty channel="F" name="resolution" value="0" units="1/dev"/>
        </inkml:channelProperties>
      </inkml:inkSource>
      <inkml:timestamp xml:id="ts0" timeString="2013-10-01T19:13:55.176"/>
    </inkml:context>
    <inkml:brush xml:id="br0">
      <inkml:brushProperty name="width" value="0.05292" units="cm"/>
      <inkml:brushProperty name="height" value="0.05292" units="cm"/>
      <inkml:brushProperty name="color" value="#17365D"/>
    </inkml:brush>
    <inkml:context xml:id="ctx1">
      <inkml:inkSource xml:id="inkSrc91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196.78027" units="1/in"/>
          <inkml:channelProperty channel="Y" name="resolution" value="5041.07666" units="1/in"/>
          <inkml:channelProperty channel="F" name="resolution" value="0" units="1/dev"/>
        </inkml:channelProperties>
      </inkml:inkSource>
      <inkml:timestamp xml:id="ts1" timeString="2013-10-01T20:23:45.330"/>
    </inkml:context>
  </inkml:definitions>
  <inkml:trace contextRef="#ctx0" brushRef="#br0">1555 1850 8256,'-6'-15'5160,"6"15"-516,0 0 0,-9-9-4386,9 9 0,0 0-258,0 0 129,0 0 258,0 0-129,0 0 129,0 9 258,0-9-129,0 0-129,0 17 129,0 0-129,0 12 0,0 5-129,1 8 0,0 5 0,1 4-129,1 3 0,0 1 0,2 3 0,0-6-129,1-5 129,1 2 0,-3 2-129,3 0 0,0-3 129,-3-5-258,1-7 129,-2-6 129,-1-3-387,0-13-258,6 1-4902,-8-15 0,-3-10-387,-9-13-645</inkml:trace>
  <inkml:trace contextRef="#ctx0" brushRef="#br0" timeOffset="5088.291">1757 1828 3999,'4'-5'5289,"17"-13"-516,-6 5-129,14-6-3096,8 4-1161,10-8-129,7-2 0,7-3 129,11 0 0,3-2 0,6 5 0,-2-2 0,7 7 129,-2 1-129,5 14 0,-1-3-129,8 2 129,3 3-129,9-4-129,1 0 129,7-1-258,2 1 129,10-9-387,2 5 645,0-2-516,3 2 258,0-1-129,3 3 258,2 0-387,0 0 387,7-3-129,3-3 129,6-1 129,6-3-129,4-5 0,3 3-129,6-2-129,3 1 258,-2 2 0,-1 3-258,-1-1-129,-6 5 0,-4 1 0,-3 3 258,-2-1 129,-2-5-258,-1 2-387,1 0 258,-1 3 129,1 1 129,1 1 129,4 1 129,-2-3-387,-1 10 0,-1 3 387,2-1-258,0 4-258,-2-2 129,1-2 0,-4 1-129,4 2 129,-3-1-258,3-4 387,-4 7-129,-1-4-129,3 7 0,-1 4 129,0-7-258,0 1 258,1 0 129,-1 1-258,-2-2 387,-2 1-129,-3-7-129,-1-1 0,-2 8 129,1 0 0,-4-2-129,0 0 129,3 3-258,2-7 129,-2 6 0,2 2 0,-5-8 0,1 2-258,-3-1 129,-6 1-129,-2 3 516,-3 1-387,-4-5 387,-1-3-258,-5 11-129,1-7 387,-1 4 0,0-7-129,-2 3-129,0-2-129,1 4 129,-1 5 0,1-6 0,-3 1-387,0 0 516,0 2-129,-1-3-258,-4 2 258,2-2-129,0-1 129,-2 3 129,4-3 0,-3 3-516,0 0 129,0-3 645,4 3-129,0-1 0,3 0-387,-1 0 129,1 4 0,4-3 258,0-1 129,2 6-774,-5-7 387,-3-3-258,-3 5 387,-5-7 129,-4 0-129,-7 0-387,-4 0 258,-6-3-129,-4-1 129,0-2 258,-6-1-387,-2 6 129,-4-2 0,-3 3 258,-4 0-258,-4 0 0,-5 0 0,-6 11-258,-3 5 129,-6-7-129,-3 11 258,-3-9-387,-5 0 387,-1 1 0,-6 10 0,-1-13 0,-2 2 258,-5 1-258,-1 6 0,-5 11 0,-1 5 0,0-3 129,-2 5-387,0 5 129,1 8 0,-1 4-129,0-3 129,0-3 129,4-1-258,1 4 129,1-3 258,1-3-129,1-2 0,1-3 0,2-7-258,-3-3 258,-2 0-258,0-6 258,-5-3-258,-3-3 387,-3-5-258,-10 1 129,-8-1 0,-8-5 129,-8 5 0,-7-2-129,-9-1 0,-5 2 0,-7 0 0,-4-4 129,-4-3-129,-3 4 0,-2-3 129,-3-2-129,-1 4 129,-2-5-129,1 1 129,-1-1 0,0 4 0,2 3-258,0-4 258,-1-1 0,4 2 0,-3 0-129,-1 0 0,-1-1 129,-1-3-129,-2-2 129,-3 0-129,-2 4 0,-1 4 129,-1-5-129,0 3 0,1-1 129,0 3-129,1-1 0,3 2 0,-1-6 0,0-1 0,2 1 0,-1-1 129,1-2-258,3 0 129,1 0 0,-4-2 0,3 0 0,-1-1 0,-1 3 0,-2 0-129,-2 4 258,0 1-129,-1 0 0,-1 5 129,0-2-129,0 0 0,-2-5 0,3-3 0,-6 2 0,-1-1 0,-3-1 129,-3-1-129,-6-5 129,1 1-129,-6 5 0,-1-5 0,-2 4 129,-2-5-129,-2 3 129,-2-4-129,-1 2 0,-2-2 0,-2-5 0,-4 3 129,1 0-129,-2 1 0,0 0 0,1 4 0,1 0 0,0 0 0,4 4 0,2 0-129,1 0 129,0 3 0,5-2 0,1 2-129,-3-1 129,0 1-129,2-3 258,-1 3-258,1 1 258,0-2-258,-2 5 129,0-4 0,2 3 129,-3-1 0,-4 2-129,1 1 0,-4-2 129,-1 4-129,-4-3 129,3 0 0,-3-2-129,-1 4 0,1 5 0,3-3 129,-5 6-129,2-6 0,2 4-129,-3 4 129,1-2 0,-2 0-129,1 0 129,-2-5-129,2 1 0,0 3 129,2 1-129,-1-2 129,-1-1-129,1-1 516,-1 1-387,3 1 258,-4 2-129,0-6 258,2 1-258,3 1 129,0-1 0,5 5-258,-1-5 129,4 5-129,2-3 0,3 3-129,2 1 129,3-4-258,2 4 258,4-6-258,1 5 387,2-2-387,2 0 258,3-1 0,3 1 129,0 3-129,4-4 129,-2 0-129,6-1 0,1 1 0,3-2 0,1 2 129,4-3-129,3 0 0,-1-1 0,2 2 0,2-1 129,2-5-258,1 4 129,3-8 0,-2 1 0,4-3 0,-1 0 0,3 0 0,-3-4 0,1 2 0,-1-3 0,3 5 0,-2 0 0,0 0 0,2 5 0,1 0 129,5 2-129,4-3 129,2 0-129,2 0 0,3-4 129,7 0-129,3-5 0,6-3-129,4 1 129,5 3-129,4-2 129,4 0-129,13 6-129,-15-9-129,15 16-1548,0-7-3483,0-7-258,-5-7-645,5-2-516</inkml:trace>
  <inkml:trace contextRef="#ctx0" brushRef="#br0" timeOffset="8027.4591">20840 1867 6321,'11'17'5934,"-6"-2"-516,-5 1-129,2 8-4386,-2 6-516,0 10 129,0 10-258,3 10-258,-3 1 129,0 5-258,-2 2 387,0 4-387,-2-7 258,1 0-258,-1-10 129,-1-9 129,4-3-129,-1-6-129,1-11-129,-3-16-387,3 5-774,-14-28-2967,9-3-1032,-5-14-387,1 1-387</inkml:trace>
  <inkml:trace contextRef="#ctx0" brushRef="#br0" timeOffset="8463.484">20482 2041 7353,'-17'0'5934,"17"0"-516,0 0-129,13-1-4257,8-16-645,13 0-258,10 1 0,8 0 0,5-2 0,8 1 0,0 5 0,1 7 0,-1 0 0,-3 5 0,-4-2 0,-4-1-129,-7 3 129,-9 0-129,-7 3 0,-11-3 0,-6 0 0,-14 0-387,0 0-1290,-14-8-3483,1 8-387,-9-9-258,4 3-645</inkml:trace>
  <inkml:trace contextRef="#ctx0" brushRef="#br0" timeOffset="8891.5085">21663 1881 6966,'8'32'5934,"-8"6"-774,-4 8 129,1 14-4902,-8 9-129,0 13-258,-2 1 129,2 10-129,1 3 0,-1-3-129,2-8 0,0-12-387,5-6 129,-3-23-903,7-1-3354,0-21-1032,-2-12 0,2-10 1</inkml:trace>
  <inkml:trace contextRef="#ctx0" brushRef="#br0" timeOffset="9287.5312">22049 2360 6321,'14'20'5934,"-18"2"-516,-10 14-129,-7 3-5160,-7 12 0,0 8 0,0-2-129,4 3 0,5 0 0,7-7 0,9-8 258,6-11-258,10-13 387,12-11-516,6-7 258,4-13 0,6-12 0,-2-10 258,-3-11-387,-6-11 258,-4-2-387,-9-4 516,-9 0-129,-8 4 0,-11 0-258,-7 3 129,-5 12 129,-5 12-129,-4 6-258,-1 7-258,-1 2-258,5 14-645,-2-10-1419,14 20-2709,3-1-774,14 11 0</inkml:trace>
  <inkml:trace contextRef="#ctx0" brushRef="#br0" timeOffset="9883.565">22669 2516 6450,'29'-27'6063,"-29"17"-387,-10 10-258,-16 5-5031,-7 12-129,-9 5-129,-1 6-129,2 4-129,2 4 0,7 2 0,9-6-129,12-7 129,11-8 129,11-6 0,12-8 0,9-3-129,6-5 258,6-7 0,3 3-129,3 4 129,-1 6-129,-2 17-129,-5 13 387,-2 19-129,-7 12-258,-3 21 129,-5 13 0,-3 12 0,-4 4 129,-5-3 129,-4 3-258,-8-11 387,-1-7-129,-13-17 0,-4-14 0,-12-24-129,-2-20 0,-4-19-129,-2-25 129,7-33-258,7-28 129,16-21-129,7-17 129,19-4-258,11 1 258,12 11 0,6 11 0,5 26-129,2 28 258,1 22 0,0 17 129,-5 12 0,-2 2-129,3 10 0,-2 3-129,-4-2-129,-4-13-1032,-12 0-4257,-3-5-645,-8-18-129,-10-10-903</inkml:trace>
  <inkml:trace contextRef="#ctx0" brushRef="#br0" timeOffset="12223.6991">3908 1584 9417,'17'-49'5160,"-12"35"-129,1 2-387,1 27-3999,-7-15-774,20 5 129,-5 12 0,5 15 129,2 13 129,4 14 0,-1 19 129,4 17-258,-4 16 258,1 17-387,-2-1 129,0-2-516,2 4-387,-7-31-1935,9-2-2322,-3-27-645,1-23-258,-5-24 1</inkml:trace>
  <inkml:trace contextRef="#ctx0" brushRef="#br0" timeOffset="13431.7682">2002 2443 5676,'0'0'5289,"0"0"-516,0 28-387,0-1-3999,9 17-645,1 2-258,10 21 0,-4-8-258,5 16-129,0-15 129,-1 0 129,-2-19 258,-6-6 129,0-18 258,-12-17 0,12-10 129,-6-25-129,-6-13 0,5-12-129,-5-9 0,4-13 0,-4 3 0,2 2 516,2 16 0,-4 7 516,3 21-258,-3 6 0,0 27 129,0 0-129,10 30-129,-5 8-387,3 14 129,3 10-258,1 6 0,6 7 0,2-3 0,-3-2-258,7-9 0,-4-5-516,-2-24-1161,3-6-1677,3-15-903,-12-18-258</inkml:trace>
  <inkml:trace contextRef="#ctx0" brushRef="#br0" timeOffset="13583.7769">2516 2375 2709,'12'-90'4515,"-5"76"-645,-7 14-1806,11 23-1290,-4 10-387,5 20-516,0 1-1290,2 8-2193,10 16-903,-7-12 129</inkml:trace>
  <inkml:trace contextRef="#ctx0" brushRef="#br0" timeOffset="13847.792">2816 2303 3999,'-3'91'4644,"3"-35"-516,3 24-387,5-5-4773,6 18-1161,0-6-1806,2-16-645,5-6 129</inkml:trace>
  <inkml:trace contextRef="#ctx0" brushRef="#br0" timeOffset="14047.8035">3083 2244 8127,'18'15'5160,"-12"24"-774,0 21 0,3 13-4773,1 18 129,1-2-516,10 18-387,-11-19-1806,12 3-1677,-3-10-387,-1-21 0</inkml:trace>
  <inkml:trace contextRef="#ctx0" brushRef="#br0" timeOffset="14251.815">3455 2259 6966,'14'80'4515,"-8"-10"0,-5 2-645,5 18-4515,-4-8-1419,11 13-1032,-4-20-1032,7-10-516,-5-16 387</inkml:trace>
  <inkml:trace contextRef="#ctx0" brushRef="#br0" timeOffset="14843.849">3634 2370 3096,'9'-129'4386,"-9"84"-387,3 30 129,-3 15-1806,3 37-774,-3 9-1032,1 14-516,2 18 0,4 4-387,-1 10 258,3-8-387,1-9 387,1-12 0,4-14-129,-3-25-387,6-20 129,-3-27-129,6-19 0,-7-28 258,3-12-129,-1-15 0,-1-12 774,3 14 516,-8-1 129,3 31 0,-6 3-129,5 30 387,-6 19-258,9 25 0,-7 26-516,4 19-387,-3 15 387,3 15-645,1 10 129,1 3-129,-1-1 0,1-8 0,0-12 0,-4-17 258,4-16-387,0-33 0,0-13 0,-1-37-129,3-17 129,-3-23-387,3-17 516,-3-10 0,2-8 387,-1 18 516,-4 0 129,1 31 129,-8 5-129,4 29 258,-7 29-258,8 12 0,-6 25-387,4 15-387,-2 16-258,5 5-129,0 18 0,1-5-387,3 1 129,-3-18-516,5 1-645,-11-28-1419,8-16-1290,-1-21-645,0-22 387</inkml:trace>
  <inkml:trace contextRef="#ctx0" brushRef="#br0" timeOffset="15235.8714">4404 2230 5676,'5'-107'4644,"-5"76"-129,2 7-1290,-2 24-2193,0 12-645,6 19 129,-6 16-258,7 12-129,-2 15 0,5 7-258,0 14 0,3-10-258,1 2 129,-3-17-387,7-8 258,-6-25-258,4-12 0,-5-31 0,6-21-129,-4-26 0,1-19-129,-1-22-129,3-18 645,-1-1 516,-3-8 516,4 29 387,-8 4 129,3 28 129,-7 13-129,6 41 516,-9 18-774,4 32-387,-3 18-387,4 12-516,2 14 129,0 4-387,5 12 0,-5-18-645,8 9 0,-7-27-903,7-2-774,-1-22-1548,-6-25-129</inkml:trace>
  <inkml:trace contextRef="#ctx0" brushRef="#br0" timeOffset="15455.884">4944 2046 7482,'5'71'4773,"-5"-21"-774,7 15-129,-4-2-4773,8 22-645,-4-27-645,10 17-258,-9-29-516,10 0-129,-6-32 129,6-9 645,-3-18 774</inkml:trace>
  <inkml:trace contextRef="#ctx0" brushRef="#br0" timeOffset="15827.9053">5100 2528 1,'38'-147'1805,"-20"57"517,4 20 774,-9-3-516,4 25-129,-10-4-387,7 32 129,-14 20-645,14 8-387,-10 28-774,3 13-129,-1 11-258,2 6-258,1 16 129,1 0-258,1 3 129,-2-14-129,2-6 0,-2-13 0,3-13 0,-4-22 129,5-17-258,-3-20-258,4-20 258,-3-21-387,5-14 0,-4-14 516,5-14-129,-3 10 903,-3-2 129,2 28 387,-8 1 129,4 34 258,-8 16 0,7 32 0,-8 25-387,5 23-516,-3 11-129,5 10-387,1 14 0,2-7-258,4 2-129,-4-22-903,10-1-2322,-4-21-903,-2-21-258,1-19 1</inkml:trace>
  <inkml:trace contextRef="#ctx0" brushRef="#br0" timeOffset="16751.9581">5808 1915 7224,'-1'22'5031,"-2"2"-258,1 9-387,4 4-4257,-2 17-387,0 6-258,4 8 129,-1-3-387,8 8 0,-3-23-516,8 4 258,-8-25-387,6-5 387,-14-24 258,19-3 516,-14-21 258,-1-19 387,0-3 516,-4-25-129,2 6 129,-2-17 258,6 18 129,-6 2-645,3 19 129,-3 7-387,0 36 129,7 4-129,0 37 0,-1 20-387,1 10-387,3 11 258,0 4-387,2 9 258,-1-16-387,2-4 258,0-19-129,-2-10 258,-2-27-129,3-17 258,-2-15 129,4-29-129,-4-16 0,4-23 129,-2-12 258,3-11 258,0 12 129,-5 3-129,2 21 258,-7 7-129,6 32 258,-11 29-258,12 24-129,-8 25-387,3 19-258,-1 11 129,0 7-258,5 12 0,-1-6 0,2-7 0,1-17-387,1-6 387,1-25 129,2-13-129,1-22 129,3-18-129,-1-25 129,3-18 129,-1-16 0,0-9 129,0-3 129,-3 0 0,-1 15 258,-5 11-258,-1 18 387,-4 15-387,0 28 387,-3 21-516,0 21 129,0 16-258,-1 3-387,5 11 0,-4-6-387,5 4 129,-5-19-129,4-2 258,-5-25-387,5-8 387,-9-16 0,11-22 129,-6-18 129,5-14-387,-8-16 0,13-11-129,-9-3 387,7 4-387,-11 2-516,6 14-3096,3 15 387,-6 8-387</inkml:trace>
  <inkml:trace contextRef="#ctx0" brushRef="#br0" timeOffset="17271.9879">6854 1860 5289,'5'7'4902,"-5"21"-516,1 21-258,-1 4-4386,2 19-387,-2-6-387,0 17 387,-3-18 0,3-3 0,0-21 0,0-11 516,0-18-387,0-17 903,1-17-129,-1-22 129,4-8 387,-4-16-258,2-2 645,-2-8-258,4 20 645,-4-3-516,0 18 387,0 10-645,0 33-129,0 0-129,6 33-129,-6 20-387,0 3-903,8 21-3612,-5 2-1032,3-1 258,-2-12-774</inkml:trace>
  <inkml:trace contextRef="#ctx0" brushRef="#br0" timeOffset="18888.0803">5846 3299 1,'4'-11'2708,"-4"11"-1160,0 0-1032,15 0-258,-15 0 258,15 0 258,-15 0 387,13 0 258,-13 0 387,8 0-129,-8 0 258,0 0-258,0-8 0,0 8-387,0 0-258,4 14-258,-4-3-129,3 15 0,-3 5-258,7 16 129,-4 6-258,5 12 129,-1 5-129,2 9-129,0-1 129,2 5-258,0-4 129,3-6-129,-5-5 258,2-4-258,-3-8 0,0-7 129,0-5-129,-1-9 0,-4-5 0,0-2 0,2-3-129,-5-6-387,4 1-129,-4-20-1290,-2 14-2709,2-14-774,-16 0-129,2-16-129</inkml:trace>
  <inkml:trace contextRef="#ctx0" brushRef="#br0" timeOffset="19492.1148">5749 3480 258,'9'-17'4515,"-9"17"-129,0 0-129,1-14-2451,-1 14-903,0 14-258,-1 11 0,-8-1-129,5 14 387,-8-3-258,8 21 129,-10-10-129,7 9-129,-3-9 0,5-3-387,0-10-129,2-10-387,3-11 258,0-12-387,9-27 129,1-14 129,4-10 0,3-16 258,2-5 0,3-6 258,-2 0-129,3 7 258,-4 7 0,0 10-129,1 7 258,-4 15-258,-1 6 0,-1 10 0,-1 5-129,1 11 129,0 5 129,1 19 0,1 8-129,5 13 258,-1 6-387,4 12 258,0 0-387,-2-1 129,3-3-645,-6-22-1419,4-1-3096,-5-22-387,-4-14-258,-8-13-387</inkml:trace>
  <inkml:trace contextRef="#ctx0" brushRef="#br0" timeOffset="20915.1961">5354 5379 6321,'4'42'5031,"-3"-17"-387,4 8-387,-1 4-4257,3 7 0,-1 2-129,4 3 0,-1-2 129,-2-4 129,0-4 0,-3-10 0,1-5 129,-3-12 0,-2-12-129,4-11-129,0-23-129,-1-12-258,0-17 0,1-14-258,-2-13 258,2-5 129,0 4 387,2 8-129,-3 10 387,1 13 0,3 19 0,0 11 258,4 21-258,0 9-129,2 8-129,-2 11-129,4 10 129,0 5 258,-1 11-129,-2 1 0,2 8-129,-3 3 258,0 7-258,1-1 129,0 0-129,-1-3-129,-1-4-129,2-4 129,-3-7-258,1-7-129,-4-13-129,2-1-516,-8-24-1806,0 0-2193,0 0 0,0-8-387</inkml:trace>
  <inkml:trace contextRef="#ctx0" brushRef="#br0" timeOffset="21112.2075">5407 5620 8901,'-2'21'5418,"2"-21"-387,18 5-516,5-10-4386,1-5-903,16 11-1677,-4-2-2193,6-8-645,-1-3-387,2 2 517</inkml:trace>
  <inkml:trace contextRef="#ctx0" brushRef="#br0" timeOffset="21403.2242">6015 5310 3483,'-40'-2'4902,"18"7"0,2 8-387,4 7-3096,-7-3-645,7 12-387,1-1 129,8 10-129,1 5 258,6 3-387,5-2 258,8 3-258,5-3-258,4-10-129,9 0-516,-3-23-1290,13-10-2709,-4-9-129,3-17-774,-2-14 259</inkml:trace>
  <inkml:trace contextRef="#ctx0" brushRef="#br0" timeOffset="21660.2389">6201 4887 4773,'-24'2'5160,"13"17"-258,1 12-387,-2 1-3483,10 21-258,-3 1-387,5 11 129,0-2-129,7 5-129,-2-1 129,3-4-258,0-5 129,1-4-129,-2-8 0,2-6-258,-2-1-129,-3-19-774,7 3-2580,-11-23-1290,0 0-516,1-13 0</inkml:trace>
  <inkml:trace contextRef="#ctx0" brushRef="#br0" timeOffset="21976.2569">6117 5446 4128,'-29'-37'4902,"19"23"0,10 14-387,-1-12-3354,1 1-645,11 5-258,2-7 129,9 4-387,-1-3 258,5 5-129,-1 2 0,3 0 0,-3 5 0,0 0-129,-2 11 0,-3 5 129,-3 5 129,1 7-258,-4 2 129,0 3-129,-2 2 129,-1-1-258,-1 0 258,0-2-258,0-1 129,-3-5 0,3 1-129,-3-5-258,3 1-258,-10-23-903,15 20-2967,-15-20-258,9 0-387,-8-12 259</inkml:trace>
  <inkml:trace contextRef="#ctx0" brushRef="#br0" timeOffset="22343.2779">6468 5382 5805,'0'-48'4644,"0"48"-387,7 4-1419,-1 11-1935,5 10-774,1 6 129,3 4-129,1 3 258,-2 1-258,-1-1 258,2-9-387,-4-4 129,3-9-129,-1-11 129,0-5-129,2-5-129,-2-12 0,4-7 0,-2-5 129,1-2-387,-2-2 516,0 3-387,-5 6 516,-1 2-258,-3 6 387,-3 5-258,-2 11 129,0 0 129,0 19-129,-5 4 129,3 4-387,1 3 258,1 4-387,0 1 258,1-2-516,9-2-516,-6-13-3354,7-11-645,2-7-258,-3-14 0</inkml:trace>
  <inkml:trace contextRef="#ctx0" brushRef="#br0" timeOffset="22516.2878">6473 4962 7224,'-25'0'258,"23"-8"-129,2-19-258,10-21-5934</inkml:trace>
  <inkml:trace contextRef="#ctx0" brushRef="#br0" timeOffset="24843.4209">7003 1646 2451,'0'-19'3999,"1"-1"0,-1 20-387,0 0-3096,8 6 0,-3 11-129,-4 7 129,6 11 387,-5 10-129,6 10 0,-4 8 0,4 9-387,-3 6 0,2-5-258,1 0 0,-1-9-516,2-8 258,-2-14 0,-3-9 129,2-13-258,-6-20 258,0 0-387,9-15 387,-9-19 129,1-17-387,-1-13 258,0-16-387,-2-5 645,-2-4-129,3 11 645,-5 0-516,4 23 516,-3 4-258,5 24 0,0 27 129,0 0-516,2 20 0,2 13-258,4 17 0,-1 7-129,1 11 258,1 4-129,1 3 258,-2-8-129,1-1 129,0-7-645,-1-9 516,0-13-258,2-12 258,0-15-387,1-10 387,0-17-258,6-17-129,-4-15 387,5-8-129,-1-10 387,-3 1-387,0 10 516,-2 5-258,-4 15 129,-2 5 0,0 17 258,-6 14-387,8 17-258,-4 15 258,0 5-516,-2 9 387,2 3-129,0 9 0,0 0 0,0-5 129,2-7-258,-1-7 258,0-10-258,3-9 258,2-15-387,3-6 258,-1-16 0,3-14-129,-1-15 387,2-12-387,-2-5 645,-1-1-516,0 7 774,-6 4-645,1 12 387,-2 10-258,-6 31 129,10-2 0,-5 23-258,0 18 258,1 6-516,-1 9 516,2 4-516,0 4 258,0-5-258,1-2 129,-2-10-129,3-9 258,-2-8-258,2-14 387,1-11-387,0-10 258,3-15 258,2-13-516,-3-16 129,4-13-129,-3-7 516,-1 1-387,-1 8 645,-3 5-516,-2 10 387,-3 8-129,1 26 258,-1 19-129,2 27-387,0 10 129,1 9-387,1 12 129,0 5-516,1 6 516,1-8-129,-1-9 129,0-12-129,1-9 258,-1-10-129,0-16 129,2-11 0,2-15-129,-1-18 0,5-10-903,-7-24-387,8-4 258,-6-7 1290,2 3-258,-3 10 645,-3 6-387,-1 19 387,-3 10 645,6 30 387,-8 15-645,6 17-774,-2 18-258,0-2-258,5 13 258,-5-3-516,8 3 387,-6-12-129,1-4 258,-1-13-258,3-9 0,-1-20-774,3-3 129,-2-25 0,5-9-2064,-1-13-774,-2-21-645,-3-12 2967,6 1 1290,-4 11 1419,-7 0 0,6 22 516,-10 7 1806,6 27 903,-4 27-387,5 31-2193,-7 17-1290,0 4-2322,6 13-2322,3 3-903,-1-4 387</inkml:trace>
  <inkml:trace contextRef="#ctx0" brushRef="#br0" timeOffset="26571.5195">9095 2501 2193,'0'0'2967,"0"0"129,0 0-645,8 2-903,-8-2-774,0 0-516,0 0 258,0 0 0,0 0 258,4 10-129,-4-10 258,0 0-258,0 0 129,0 0 0,0 0-258,0 0-129,0 0 0,0 0 0,0 0 0,0 0 0,0 0 258,7 15-258,-7-15 129,0 0-129,0 0-129,0 0 0,0 0 0,2 16-129,-2-16 0,0 0 0,0 15 129,0-3-129,0 2-129,0 6 129,0 1 0,0-1 0,0 8 0,0 1 0,0 1 0,0 4 0,0-3 0,0 4 258,0-1-258,0 4 387,2 1-387,-2 2 0,0 0 129,4 0-129,-3 2 0,1 3-129,-2-2 0,3 2 0,-1 0 0,1 3 129,-1 0 0,3 3 0,-2-5-129,2 5 0,-1-1 0,0-1 129,-1 0-258,1-1 258,0 2-129,1 0 0,-1 6 129,0 2-129,2 3 129,1 0-129,0 1 0,3 0 129,-2-5-129,0 0 0,1-8 0,0-1 0,-4-2 129,2-2-258,-4 4 258,2 2-129,1 4 0,-2 2 0,-2 3 0,1 2-129,2-3 129,-2-2 0,1-6-258,-2-7 129,2-10-387,-4-10-129,5-2-516,-5-22-4128,-1-7-129,-3-20-516,0-12-258</inkml:trace>
  <inkml:trace contextRef="#ctx0" brushRef="#br0" timeOffset="27367.5653">9069 2785 3096,'-2'-30'5031,"2"30"-774,-8-23 129,8 12-3354,0 11-903,-7-11-129,7 11 0,0 0 129,0 0 387,-12-14 0,12 14 0,-10 0 129,5 8 0,-6 7-129,1 13 0,-3 2-129,2 8 0,-5 6-129,2 9 258,-1-2-387,1 1 129,3-11-129,4-6 129,-1-7-258,3-8-258,3-7 387,2-13-387,2-13 258,6-13 258,2-8-258,4-8 0,2-6 129,3-2-129,0-4 129,2 8-129,-6 7 258,0 8-516,-2 7 645,-4 12-258,1 9-129,-2 3 129,2 15 0,-2 9-129,4 5 129,-2 6 258,3 3-387,-1-2 387,-2-2-258,0 0 0,1-7-129,-7-10 0,5 2-774,-9-19-3870,0 0-387,14-5-774,0-8-129</inkml:trace>
  <inkml:trace contextRef="#ctx0" brushRef="#br0" timeOffset="29299.6758">5988 6359 1032,'-1'-9'4128,"1"9"129,0 0-387,4-15-2709,-4 15-516,9-1-387,-9 1 0,0 0 129,13 12 258,-13 1-129,2 7 129,-2 1 0,0 7-129,0-2-129,0 3 129,0-5-258,0 1 0,0-11-129,3 3 129,-3-17 129,3 15-129,-3-15 0,12 4 129,-4-4-258,7 0 0,-1 0 0,5 0 0,3-4-129,4-1 129,1-3-129,0 2 0,0-1 129,1 0-129,1-1 0,-1 0 0,2 3 129,0 1-129,1-1 0,4 1 0,2-2 129,3 4-129,3-1 0,4-2 0,3-2 0,1 5 0,5-5 0,-1 2 0,3 1 0,-3-4-129,3 3 129,-1-2 0,0-1 0,-1 1 0,-1 0 0,-2 0 129,1-1-258,-2 3 129,-4 0 0,0 2 0,-3 2 0,0-2 0,-1 2 0,1 0-129,-1 0 258,0-3-129,0 1 0,1-1 0,-1-1 0,-1 0 0,1 0-129,0 2 258,-2-1-258,-1 2 129,4-3 0,-3 4 0,3-3 0,0 1 0,2-1 0,-1-1 0,1 0 0,-1 2 0,1-3 0,0 2-129,2 0 129,-3-1 0,-1 2-129,1-3 129,1 1 0,0 0 0,-1 0 0,2-2 0,-1 4 0,-1-3 0,0 1 0,-1 2 0,-1 3 0,-3-4-129,-1 4 129,-3-1 0,0-2 0,1 2 0,-1 0 0,1-1 0,-1 0 0,2 1 0,-3-1 0,0-1 129,-4 3-129,-3-1 0,-3 0 0,-5-1 0,-4 1 0,-3-1-129,-4 0 129,-10 2-258,16 0-258,-16 0-129,8-4-3483,-8 4-774,0 0-387,-3-15 0</inkml:trace>
  <inkml:trace contextRef="#ctx0" brushRef="#br0" timeOffset="30447.7415">9089 6100 1,'11'0'2966,"-11"0"-644,0 0-387,0 0-903,0 0-645,0 0-387,0 0 0,0 0 0,0 0 258,0 0 0,7 3 0,-7-3 129,0 0-129,0 0 0,11 2-129,-11-2 129,0 0-258,0 0 0,10 3 0,-10-3 129,12 3-129,-3 2 0,5 0-129,3-1 129,3 4-258,4 0 129,1-1 0,-3-1 0,0 2 0,-2 0 0,-4-4 129,-3 4 129,-13-8 258,9 9 258,-9-9-129,-6 9 387,-6-6 0,0 4 0,-6-4 0,2 7-516,-5-2 258,0 7-258,-1 2-129,2 5-129,-2 4-129,5 4 0,1 1 0,2 1 0,3 2-129,0-8-1548,6 1-2709,5-3-387,0-24 0</inkml:trace>
  <inkml:trace contextRef="#ctx0" brushRef="#br0" timeOffset="32547.8616">9138 5583 258,'7'0'2451,"-7"0"0,0 0 129,0 0-129,0 0-645,0 0-258,0 0-387,0 0 0,0 0-258,0 0-129,0 0-129,0 0 129,10 0-258,-10 0-129,11 0-129,-11 0 0,17-4-129,-7 3-129,1 1 129,3 0 0,1 0 0,2 0 0,3 0 0,1 0-129,4 0 129,1 0 0,2 1-129,-1 1 129,1 3-129,0 2 0,-2 6 129,0-1-129,-1 8 0,-2 5 258,-1 7-258,-3 6 0,-2 0 129,-1 4-129,-1 2 0,-2 5 0,-2-2 129,1 0-258,0-2 258,-1-6-129,1 2 0,-2-1 0,1-2-129,-3-1 129,-1-2 0,-2 3 0,-3 1-129,-4 1 129,-6 3 0,-5 1 0,-5 2 129,-4 0-129,-4 2 0,-3-3 0,-1 1 129,1 1-129,-5 1 129,1 3 129,1 0-258,1 3 129,5 3-129,3 4 0,0-6-1161,3 6-3483,5-11-516,4-14-645,1-15 129</inkml:trace>
  <inkml:trace contextRef="#ctx0" brushRef="#br0" timeOffset="33427.9119">8890 7886 3096,'0'0'5160,"8"10"-129,-5 2-258,1 12-3999,-3-3-258,5 12 129,-4-4 0,5 5-258,-7 0-129,4-4-129,-1 0-645,-3-16-1677,0 1-2580,0-15-258,0 0-516</inkml:trace>
  <inkml:trace contextRef="#ctx0" brushRef="#br0" timeOffset="33999.9446">8773 7882 1,'0'0'4643,"0"0"517,1-14-645,10-4-2193,5 12-1677,2-5-129,9 6 129,3-5-258,4 5-258,2 2-129,3 1 0,-3 2 0,-2 3-129,-6 7 0,-8 2 0,-5 5 0,-11 3 129,-7 1 0,-12 2 129,-7 0 0,-4 1 129,-8-3-129,3 0 129,-2-4-129,3-2 129,7-3-129,6-3 0,5-1-129,12-8 0,0 0 0,0 10 0,5-10 0,11 0 0,6 0 0,3 0-129,4 2 129,0 0 0,1 3-129,-3 2 0,-1 5 129,-5 3-129,-7 3 129,-6 4 0,-7 0 0,-3 3 129,-13-3 0,-5 2 0,-6-5 129,-3-2 0,-7-4 0,3-2 0,0-8 0,4 2-129,4-5-258,4-3-1032,6-5-3354,5-1-645,4-8-258</inkml:trace>
  <inkml:trace contextRef="#ctx0" brushRef="#br0" timeOffset="34442.97">9149 8303 2580,'28'4'5547,"-15"-10"-516,0-9-387,-6-14-3096,8 4-516,-5-13-516,4-5-258,-6-7 0,4-2-258,-4-1 0,1 4 0,-4 5 129,1 6-129,-1 9 129,-1 6-129,-1 9 258,-3 14-258,0 0 129,0 0 0,8 0-129,-5 13 0,1 11 0,2 5 0,1 6 0,-1 7 0,3 5 0,0 0 0,0 1 0,0-3 0,-3-4 0,0-3 0,-2-6-129,-1-6 129,-1-4-387,-2-10-258,4 8-1548,-4-20-2709,0 0-387,0 0-129</inkml:trace>
  <inkml:trace contextRef="#ctx0" brushRef="#br0" timeOffset="34632.9809">9228 8133 3354,'-27'8'5547,"27"-8"-258,-8 0-258,8 0-3354,16-10-903,-1 3 0,7 2-645,7 5-774,-5-4-3999,8 0-516,0-3-516,1-1 129</inkml:trace>
  <inkml:trace contextRef="#ctx0" brushRef="#br0" timeOffset="34939.9983">9673 8003 2451,'4'-12'4515,"3"2"-516,-7-4-2064,0 14-387,-2-15-516,2 15-516,-21-9 129,5 9-129,-7 0 129,1 11 129,-9-1 0,5 9-129,-4 1 0,7 8 129,-1-4-129,11 9-129,3-3-258,9 1 0,2-1-129,14-1 0,3-5-387,5-8-387,13 6-2064,-5-16-2322,5-6-258,-1-5-516</inkml:trace>
  <inkml:trace contextRef="#ctx0" brushRef="#br0" timeOffset="35192.0128">9832 7923 3870,'-10'0'5418,"10"0"-258,-4 15-129,10 4-4128,-5 3-258,9 14 258,-6-4-387,6 10 0,-5-3-258,4 3 0,-4-7-129,0 0-129,-4-9 0,-1-6 0,0-3-258,0-17-258,0 15-4257,0-15-387,0-15-387,0-12-258</inkml:trace>
  <inkml:trace contextRef="#ctx0" brushRef="#br0" timeOffset="35479.0292">10013 7974 3096,'-13'39'5418,"-7"-25"-387,-1 3 0,-8-5-4128,6 10 258,-7-10-258,9 9 0,-3-7-387,9 4-129,2-2-129,7 1 0,5-1-129,3 0 0,10 2 0,5-1 0,4-2-129,5 3 0,3-4-129,1-1 0,1-1-258,-6-5-387,5 7-1935,-12-11-2322,2-2-387,-7-2-516</inkml:trace>
  <inkml:trace contextRef="#ctx0" brushRef="#br0" timeOffset="36012.0597">10159 7961 645,'11'-7'5031,"-11"7"258,12 0-516,-12 0-2709,8 3-516,-8-3-645,7 20-129,-7-6-129,2 13 0,-2 2-258,1 5 0,-1-1-129,4 4 0,-4-3 0,3-2-129,-1-3 0,4-1 0,1-11 0,2 0 129,2-5-516,2-5 129,1-3-129,-3-4-129,9-8-129,-6-12-129,3 0-129,-5-11 129,3-1 258,-5-5 129,0 3 258,-1 2 129,-4 1 258,0 9 0,-5 1 258,0 21 0,0-14-258,0 14 0,-1 11-129,-2 9 0,3 4-129,0 6 0,0 4-129,7 1 0,3 2 0,1-3 0,6-2-258,2-11-258,7 3-645,-8-18-3741,11-3-258,-4-7-645,0-12 129</inkml:trace>
  <inkml:trace contextRef="#ctx0" brushRef="#br0" timeOffset="36412.0826">10711 8086 5805,'8'9'5676,"-8"10"-387,3 8-516,-3-3-3612,2 8-516,1-3-129,2 2-129,-1-2 0,1-7-258,-1-5 0,-1-3 0,-3-14-129,0 0 0,0 0 0,8-21-129,-8-11 129,0-6-129,-3-11 0,0-4-129,-1-3 258,0 2-258,0 4 258,2 4-258,2 10 258,4 4-258,8 13 258,-1 5-258,8 5 129,-3 8 0,3 1 0,-4 10 129,-3 7-129,-6 6 258,-6 6-129,-2 0 0,-9 4 129,-4 0 0,-3 1-129,0-3 0,5 7-2580,-4-14-2322,4-7-516,2-5-516</inkml:trace>
  <inkml:trace contextRef="#ctx0" brushRef="#br0" timeOffset="37235.1294">7211 8195 2967,'-15'69'5160,"10"-33"-129,4 0-258,-2-4-3483,5 10-387,-2-13 0,2 0-258,-2-12 129,3-3-387,-3-14-129,0 0 0,0-11-516,0-12 129,0-3-516,-9-13-387,8 3-258,-12-20 0,11 13 129,-11-8-129,9 12 645,-5-1 258,2 3 516,6 13 645,-4-3 387,10 15 0,-2-10 0,14 12-129,-3-4-258,11 6-129,-3 1-387,7 0-129,-2 6-258,-2-1-645,3 10-1419,-8-2-2580,-8 2-387,-12-8-129</inkml:trace>
  <inkml:trace contextRef="#ctx0" brushRef="#br0" timeOffset="37424.1405">7109 8260 4257,'-8'38'5676,"8"-38"-387,23 8-387,-6-13-3741,15 3 0,1-11-645,2-2-645,6 5-1161,-11-9-3225,5-2-645,-5-1-258,-4-1-129</inkml:trace>
  <inkml:trace contextRef="#ctx0" brushRef="#br0" timeOffset="37815.1628">7473 8076 3612,'0'25'5289,"-2"-4"-129,1 11-645,-6-4-3225,10 13-129,-3-7-258,2 8-258,3-9-258,3-1-129,0-7-129,-1-7 0,3-8 0,0-10-129,1-6-129,1-12 0,-2-6-129,0-10 0,3-2-129,0-9 0,-1 6 0,-2-1 129,-1 5 258,-3 7-129,-1 5 258,-2 9 129,-3 14 129,0 0-129,0 7 129,0 14-129,-3 6 0,1 4 0,-1 7-129,3 1 129,0 0-258,3-4 0,4-5-129,3-6-129,5-2-516,-5-20-1806,10 1-2193,-4-7-645,-1-15-129</inkml:trace>
  <inkml:trace contextRef="#ctx0" brushRef="#br0" timeOffset="38040.1755">7818 8078 4902,'2'25'5418,"-4"-4"-258,-2 4-258,-9-1-4128,11 14 129,-6-7-387,7 6 0,-1-6-258,2-1-129,1-5 0,4-2-129,2-5-129,5-9-258,5 0-645,-7-11-2967,11-6-903,0-11-516,1-3-129</inkml:trace>
  <inkml:trace contextRef="#ctx0" brushRef="#br0" timeOffset="38200.1849">8027 8217 5676,'10'21'5547,"-10"-5"-129,-4 1-516,6 5-3612,-2-5-387,3 5-258,8-2-258,7-6-1161,13 1-3870,4-6-645,8-6-387,10-6-516</inkml:trace>
  <inkml:trace contextRef="#ctx0" brushRef="#br0" timeOffset="42979.4582">7301 9368 8643,'10'-11'5289,"1"-7"-258,-11 18-516,0-17-4386,-19 19 129,-14 7-129,-16 9 129,-16 6 129,-23 11-129,-21 10 0,-22 11 0,-20 12 0,-21 7-258,-16 14 129,-19 6-129,-11 11 129,-10 6 0,-8 5-129,-4-2 129,1 0-129,4-3 129,4-3 129,11-10-129,16-6 0,12-10 129,17-2 0,17-8-129,21-7 0,18-12-258,24-8 0,20-5-387,14-21-2967,21 4-1677,10-17-258,15 0-645,3-7-129</inkml:trace>
  <inkml:trace contextRef="#ctx0" brushRef="#br0" timeOffset="43475.4866">809 11855 7224,'0'0'5160,"0"0"0,0 0-258,-21 87-3999,22-11 129,8 13 129,2 27-387,-2 9-258,-2 14 0,1-6-258,-2-7-129,5-14 0,-3-13-129,-2-20 0,-2-24-129,-4-55-258,0 0-1032,0 0-3483,10-56-129,-9-28-516,4-27-516</inkml:trace>
  <inkml:trace contextRef="#ctx0" brushRef="#br0" timeOffset="44107.5228">877 11935 7482,'-16'-57'5547,"16"57"-387,0 0-129,0 0-2967,65-5-1161,-19 5-516,15 0-258,18 0-129,17 0 0,18-4-258,17-4 129,18-3-129,16-5 129,14-4 0,16-5-129,3-10 129,7-4-129,4-3 387,-2-3 0,-4 2 0,-11 1 0,-6 4 129,-16 8 0,-9 13-129,-18 12 0,-16 5 0,-16 16-129,-20 13-129,-13 13 0,-18 16 129,-13 17-129,-13 20 129,-8 18 0,-7 16 0,-5 23 129,0 12 0,-1 10-129,3 1 129,5-5 0,4-13-129,4-17 0,1-16 129,-2-26-129,-1-22 129,-5-20 0,-2-19-129,-10-16 129,-10-21-129,-5 9 0,-19-14 0,-14-11 0,-19-1-129,-19-4 129,-24-2 0,-25 1 0,-25 6 0,-21 2 129,-24 6 0,-21 8 129,-16 4-129,-16 16 0,-11 10 0,-9 10 129,2 8 0,2 4-129,9 5 0,15-4 129,19-4-129,26-8 0,30-14-645,29-3-4644,28-19-258,29-10-387,28-27-645</inkml:trace>
  <inkml:trace contextRef="#ctx0" brushRef="#br0" timeOffset="45151.5825">1445 12738 7224,'8'85'5160,"-1"-43"0,-2-8-387,4 4-3741,-6-14-129,5-5 0,-8-19 0,3-7-129,-6-27-129,-3-9-258,-4-16-129,0-11-258,0-9-129,0-4 129,5-1-129,5 4 0,9 10 0,6 4 0,6 16-129,5 10 129,3 14 129,-2 13-129,-2 13 0,-6 11 0,-7 17 258,-9 8-258,-4 9 258,-10 5 0,-8 1 129,-5-2-129,-4-5 129,1-5-129,1-7 0,5-5-129,4-10 129,5 0-129,12-17 0,0 12 0,9-12 0,9 0-129,6-4 129,6-4 0,5 3-258,1-1 0,4 5 0,-1 1 0,-3 8 129,-4 8-129,-7 10 0,-7 7 129,-12 5 258,-6 7 0,-13 3 258,-7-2 0,-10-4 0,-2-3 0,-2-10-129,3-12 0,3-9-387,0-13-645,14-8-4128,-1-14-387,12-4-258,3-8-516</inkml:trace>
  <inkml:trace contextRef="#ctx0" brushRef="#br0" timeOffset="45527.604">1819 12929 10191,'28'34'5805,"-28"-34"-387,18-10 0,-10-23-4773,8-4 0,0-20-129,3-7-129,0-13-258,3-7 0,1-3-258,0 6 129,-3 12-129,-4 8 0,0 14 0,-5 14 0,-2 17 129,-9 16 0,9 11 0,-7 15 129,0 8 129,-1 8-258,3 10 258,-2 5-129,3 4 0,1 2 0,2-2 0,2-2 0,-1-6-258,0-7 0,1-6-129,-3-14-129,1-2-516,-8-24-774,0 0-3483,-1-14-258,-8-6-387,-12-14-258</inkml:trace>
  <inkml:trace contextRef="#ctx0" brushRef="#br0" timeOffset="45700.6138">1923 12632 7224,'-63'-9'5547,"40"13"-258,16 8 129,7-12-2709,12 14-1677,10-9-387,13 3-129,6-6-129,10-2-129,1-5-387,-1-9-387,8 4-903,-15-11-3612,2-3-387,-13-9-387,-2-4-645</inkml:trace>
  <inkml:trace contextRef="#ctx0" brushRef="#br0" timeOffset="46235.6445">2339 12223 7611,'-8'-7'5547,"6"18"0,-1 9-258,4 9-3870,1 7-387,6 11-258,0 2-129,4 8-258,-2-1 129,0 1-387,-1-8 0,-3-1 0,2-9-129,-5-10 0,1-7-129,-4-22 0,0 0-129,0-24-258,1-8-258,-1-22-387,9 1 0,-4-16 0,14 7-129,-5-8 258,11 12 129,-4 4 516,2 9 258,0 12 774,-10 5-129,2 15 387,-15 13 129,0 0-129,-22 0 258,3 24-387,-12 0 0,4 10-129,-5 0 129,7 9-387,4-4 129,9 1-258,9-2 0,8-5 0,14-3 0,11-4-258,10-7 129,11-7 0,1-6 0,7-6-129,2 0 0,-3-10-129,-3-4 129,-7-1 0,-10 1-129,-8 0 129,-7 4-129,-10-2-129,-13 12-387,2-20-2322,-2 20-2580,-17-8 129,-4-4-774,-8-6-387</inkml:trace>
  <inkml:trace contextRef="#ctx0" brushRef="#br0" timeOffset="57779.3047">5904 3537 129,'4'38'774,"-1"-18"0,-1-3-129,0 0 129,0-3-258,-1 4 129,0-3-129,2 2-129,-3 0 129,1 1-258,1 2 129,-2 0-258,2 3 387,-2-2-258,0 1 0,0 3 0,0 0 129,0 0-129,-2 1-129,2 3 258,-3 2-258,3-1 0,-2 2 0,1 2 0,0-1 0,0 0 258,-2-1-258,1 0 0,-1-3 0,2-2 258,-3-3-387,1-3 129,2-5-129,-2-2 129,3-14-129,-1 14 0,1-14-516,0 0-903,-12 9-1806,12-9-129</inkml:trace>
  <inkml:trace contextRef="#ctx0" brushRef="#br0" timeOffset="58407.3407">5625 3700 1161,'-3'-21'1548,"3"0"-258,3-11-1419,2-2-1290,7-3-516</inkml:trace>
  <inkml:trace contextRef="#ctx0" brushRef="#br0" timeOffset="64259.6753">3050 12800 3612,'10'-1'4128,"-10"1"-774,0 0-1419,0 0-5934,0 0-645,0 0 259</inkml:trace>
  <inkml:trace contextRef="#ctx0" brushRef="#br0" timeOffset="69691.9861">11080 11801 2580,'-10'54'5676,"7"-20"0,0 7-387,-2-2-2451,4 22-2064,-5 1 0,6 11 0,-5-8 129,5 5-258,-3-11-129,1-2-258,1-13 258,0-5-258,0-12-129,-1-6 129,2-7 0,0-14-129,0 0-129,-6-17 129,4-15-258,-2-15 0,0-18 0,0-16 0,4-14 0,0-7-129,5-1 0,7-2 0,8 6 129,7 9 0,9 12-129,8 11 129,6 15-129,2 9 129,1 12 0,-2 11 129,-5 13-129,-9 7 129,-9 10 129,-13 15-258,-15 11 258,-13 9 0,-14 4 0,-10 6 0,-12 1 0,-4 0 0,-6-1 0,1-3 129,1-5-129,10-6 129,6-4-129,11-2-129,12-5 129,10-1 0,9-4-129,16-1 0,11-4 0,10 1 0,4-4 0,9 2 0,0-2 0,1 2 129,-5-2-129,-6-3 129,-8-2-129,-8-1 0,-5-2 0,-7-4-129,-13-5-129,0 0-645,11 4-3096,-11-4-1419,-4-18-387,2-4-645</inkml:trace>
  <inkml:trace contextRef="#ctx0" brushRef="#br0" timeOffset="70096.0092">11498 12022 7224,'-1'-12'5547,"1"12"-258,0 0-129,0-10-4644,11 7 129,2-9 129,8 0-258,0-9 0,6-4-387,2-6 129,4-10-258,-2 0 0,-2-10-129,-6 1 129,-5 4 129,-5 5-129,-6 4 0,-7 8 0,-4 9 258,-8 8-258,-5 12 129,-2 8 129,-2 16-129,0 8 129,1 9 0,-2 12 0,6 11 0,0 5 0,6 6 0,5-5 0,4 1-129,2-12-129,9-3 0,7-14-129,3-12-258,12-12-645,-4-21-1419,15-4-2967,3-18-516,5-12-258,1-22-129</inkml:trace>
  <inkml:trace contextRef="#ctx0" brushRef="#br0" timeOffset="70455.0298">12286 11432 10965,'1'-42'5805,"-18"35"-258,-10 3-387,-2 4-4773,-4 4 0,3 6-129,-1 2 0,3 5-129,5 1 0,6 3-258,7 0 258,6 4-258,4 1 129,4 1-129,10 2 0,4-3-129,5 2 129,3-2 0,3 1-129,-1-5 129,-1 2 0,-7-2 0,-4 3 129,-9-2 0,-7 3 0,-3-4 129,-17 0-129,-4 0 129,-5-4-129,0-1 129,-2-5-258,3-3-129,7-1-516,-3-12-2193,24 4-2193,-4-17-645,12 0-258,13-12-387</inkml:trace>
  <inkml:trace contextRef="#ctx0" brushRef="#br0" timeOffset="70735.0457">12563 11372 9417,'20'-5'5934,"-20"5"-387,4 18 0,-7 8-4257,2 3-1032,-5 6 129,3 10-258,-2 3 258,1 2-258,-3 3-129,2-2 0,0 0 0,1-9 0,1-2 0,0-10-129,2-6 0,-1-6 129,2-6-258,0-12-387,0 0-1419,8-21-3483,-4-15-129,-4-14-387,-3-7-129</inkml:trace>
  <inkml:trace contextRef="#ctx0" brushRef="#br0" timeOffset="71191.0719">12290 11330 11352,'-50'-29'5934,"39"12"-516,13 0-129,15-7-4773,12 7-387,17-7 0,7 2-129,9-2 129,7 4-258,1 2 258,0 5-258,-6 4 129,-6 2 0,-11 5 0,-9 1 0,-9 1 0,-9 6 129,-10 6-129,-10 10 0,-5 5 0,-10 12 129,-6 4-129,-1 8 129,-2 3-129,2 2 0,4 3 129,6-7-129,7-4 129,5-10-129,10-6 129,7-10-129,8-7 0,4-15 129,5-5-129,-1-14 0,2-10 0,-5-11 0,-4-6-129,-8-8 129,-10-4 0,-8-2 0,-13 3-129,-8 3 0,-3 3 0,-6 6-387,5 13-516,-6-9-1677,15 17-2709,7 1-258,9 8-516,11 0-258</inkml:trace>
  <inkml:trace contextRef="#ctx0" brushRef="#br0" timeOffset="71635.0971">13124 11128 9159,'24'105'5547,"-23"-53"-129,-1 0-129,-2-8-4128,0 4-645,-2-14 0,4-3-258,-4-14 129,4-2-129,0-15 0,0 0-129,0-17-129,5-16 258,2-14-129,4-11 0,1-12-129,3-2 0,5-1-129,1 3 129,-1 6-129,7 11 0,1 10 0,1 14 0,-1 10 129,-2 6-129,1 12 129,-6 1-129,-5 4 129,-7 13 0,-9 8 0,-7 5 0,-11 5 0,-7 4 129,-4 1 0,0 5 0,0-1 0,4-1 0,5-1 0,8-6 0,11-2-129,6-2 0,14-8-129,7-8 0,11-5-387,3-11-516,16 0-1806,-6-21-2709,5-16-129,-5-14-387,0-7-387</inkml:trace>
  <inkml:trace contextRef="#ctx0" brushRef="#br0" timeOffset="71875.111">13799 10878 10449,'-6'-9'6063,"-6"9"-645,3 13-129,-7 2-4386,5 12-129,0 4-387,1 7 129,2 4-258,6 6-129,2-2 0,12 2-129,7-7 0,7-4 0,8-10 0,6-11 0,4-9-129,6-11 0,0-15-258,-1-20-258,3 1-645,-17-16-4128,1 0-258,-13-11-258,-10 5-516</inkml:trace>
  <inkml:trace contextRef="#ctx0" brushRef="#br0" timeOffset="72080.1227">13833 10650 10707,'-18'-7'5934,"18"7"-516,9-10-129,12-1-4644,6 6-258,6-6-258,3 2 0,4 2-129,-3-3-387,3 10-645,-15-15-2451,2 15-1548,-11 0-645,-6 3-387,-10-3-387</inkml:trace>
  <inkml:trace contextRef="#ctx0" brushRef="#br0" timeOffset="72231.1313">13627 10946 11997,'-51'59'5676,"51"-37"-387,10-12-387,15-15-6063,18 5-4386,6 0 129,8-5-774,2-8-258</inkml:trace>
  <inkml:trace contextRef="#ctx0" brushRef="#br0" timeOffset="72859.1673">11921 13200 7353,'18'11'5676,"-12"12"-129,-6 9-387,0 20-4515,-1 7 258,-2 19 0,-4-1-129,4 10 0,-5-5-387,2-3-129,2-10-129,1-14-129,0-13 129,3-11-387,0-11-387,0-20-1161,-3-19-3612,0-13 0,3-14-645,-3-9-387</inkml:trace>
  <inkml:trace contextRef="#ctx0" brushRef="#br0" timeOffset="73651.2123">11744 13257 7998,'-9'-3'5805,"-1"0"-516,10 3-258,9-4-3999,2-1-258,15 4-258,3-3 0,12 0 0,3-4-129,8 1 0,6-3-129,2 1 0,0-1-129,1 0 0,-3-3 0,1 2-129,-1 1 129,1-1-129,-3 2 0,0 0 0,5-2 129,0 0-129,2 4 129,2-3 129,3 1-258,3-1 129,4-2 0,4 5 129,-1-2-258,7 1 129,1 0-129,3 3 0,2-3 129,-1 2-129,4 3 0,-1-2 0,1-2 0,0 5 0,1 0 0,-4-1 0,1 2 0,-2 1 0,-4 0 0,0 0 0,-2 4-129,-1-2 258,-1 0-258,1-2 129,-1 2 129,3-2-258,1 0 258,-1-2-129,2-2 0,-1 1 0,2 1 0,-5 2 0,2 0 0,0 0 0,0 0 0,-2 2 0,2 1-129,-1-1 258,0 0-258,3-2 129,-1 0 0,2 0 0,-2 3 0,-4-2-129,-2 3 129,-5-2-129,-5 2 129,-8-1 0,-7 1-129,-5 0 129,-8-2 0,-3 0-129,-9-2 129,-5 0-258,-2 0-129,-5 0-387,1 0-903,-10-2-3870,3-3 0,-5-5-387,-7 10-516</inkml:trace>
  <inkml:trace contextRef="#ctx0" brushRef="#br0" timeOffset="74571.2652">17020 12961 4386,'13'-10'5418,"-5"10"-387,-3 5-1290,-5-5-1935,0 29-258,-2-9-387,2 21-387,-3-3 129,0 15-387,-2 3-129,1 8-129,-1 1-129,1 2 129,1 1-258,3-4 258,-4-3-129,3-2-129,-1-4 129,-2-4-129,-2-7 129,-1-1-129,-4-6 129,-1-5-129,-10-6 129,-6-6 0,-9-4-129,-10-6 129,-13 1 0,-10-8-129,-13-3 129,-10 0 0,-9-2-129,-6-1 129,-6-4-129,-3 2 129,-3 1 0,-4 1 129,-4 0-258,0 1 0,-2 2 129,-2 0-129,1 0 0,-2 0 0,4 0 0,5 0 0,3-5 129,4 0-129,2-1 129,3 2-129,2 0 0,-1 2 0,-3 2 129,-3 0-129,-4 7 0,1 2 0,-2-1 129,-4 5-129,1-3 0,1 0 129,3 1-258,4-2 129,3 1 129,2-1-129,6 4 0,3-1 0,5 2-129,8 1 258,5-1-129,8 0 0,11-4 0,8-3-258,12 1-387,5-19-1677,17 2-3354,5-15 0,13-3-516,6-9-387</inkml:trace>
  <inkml:trace contextRef="#ctx0" brushRef="#br0" timeOffset="75167.2993">12343 13475 7353,'9'-11'5676,"-8"35"-258,-1 10-258,-8-2-4386,7 14 258,-8-5-258,9 11-129,-5-6-258,4-6-129,0-14 0,1-4-258,0-22 0,0 0 0,0 0-129,0-30 129,0-8-129,-4-15-129,-1-7 129,-2-7 0,-1-1 129,-1 4-129,1 9 129,0 9 0,3 11 0,5 12 0,0 23 129,14-6-129,3 11 129,7 15 0,6 8-129,7 2 0,2 9 0,0 3 129,0 3-258,-5-2 258,-9 1-129,-7 1 129,-13-8 0,-6 2 0,-16-5 0,-6-5 0,-7-2 129,-3-4-387,0-1 129,1-10-387,11 6-774,-6-16-4128,27-2 0,-10-8-516,15-4-387</inkml:trace>
  <inkml:trace contextRef="#ctx0" brushRef="#br0" timeOffset="75535.3203">12617 13780 10836,'25'3'5805,"-15"-10"-387,-4-12-258,4-10-4644,-4-10-387,6-10 0,2-11 0,4-4-129,0 3 0,0 2 0,-3 9 0,-2 9 0,-1 9 0,-4 13 0,-2 7 0,-6 12 0,0 0 129,2 9 0,-2 8-129,1 8 129,1 6 0,2 9 0,0 7-129,1 6 129,1 0-129,3-2 129,-2-4-129,2-4 0,-1-7 0,-1-5-129,0-10 0,-3-10-129,1 0-516,-5-11-516,6-12-3999,-7-6-258,-4-6-258,-6-11-516</inkml:trace>
  <inkml:trace contextRef="#ctx0" brushRef="#br0" timeOffset="76347.3667">12748 13530 6450,'-38'-5'5934,"28"9"-516,10-4-129,0 0-3225,29 4-1290,4-7-258,12-2-516,8-5-258,4-14-645,13 13-1419,-11-17-2838,4 2-387,-9-3 0,4 14 2451,-26-12 1935,1 12 903,-16 10 774,-15-7 1806,1 18 3483,-11 12 0,-6 10-516,-15-7-2451,16 21-1290,-10-5-516,10 8-258,3-7-258,5 2-129,2-9-129,3 0-129,3-9-129,2-5-258,0-5 0,-5-12-387,10 0-387,-10-25-1290,0-3-3096,-8-14-129,-2 5-129,-16-21 2967,10 13 1161,-12-6 774,3 6 1032,5 17 1548,-1 2 3741,7 7-387,10-3-387,15 17-2838,2-12-645,18 11-258,1-5-387,12 6 0,1 0-129,6 5-129,-5 1-129,-1 11 129,-6 5-129,-5 10-129,-5 6 0,-9 6-129,-6 7 0,-6 2 129,-4 4-129,-4-5 0,-1-3 0,-4-7 129,0-9-129,2-8 129,0-8-129,3-12 0,0-12 0,4-17 0,4-12-129,4-13-129,4-10 258,0-6-258,2-4 258,1 9-129,-3 5 129,-1 16 0,-2 10 129,-1 20 0,-12 14 129,11 12 0,-7 17-258,0 8 258,-3 10-129,3 2 0,-1 9 0,0-1 0,0-1-129,3-5 129,-1-3-129,-1-8 0,1-9-129,-3-4 0,1-8-258,-3-19-774,0 0-4128,-7 2-258,0-10-516,-8-17-516</inkml:trace>
  <inkml:trace contextRef="#ctx0" brushRef="#br0" timeOffset="76512.3762">13424 13488 12126,'0'0'5805,"10"8"-258,13-8-258,7-5-5289,4-2-129,7-1-387,-1-9-774,3 10-4128,-3-3-129,-1 6-387,-11 1-645</inkml:trace>
  <inkml:trace contextRef="#ctx0" brushRef="#br0" timeOffset="86107.9251">4298 2171 258,'0'0'387,"0"0"-258,5 13 0,-4 1-129,3 3 0,0 7 0,-1 3-258,5 6 258,0-1-516,2 7 516,0-4-128,2 3 128,-4-7 0,3-2 644,1-9 904,-7-6-129,-5-14 129,8 7 258,-8-7-258,3-17 129,-2 0-387,-2-9-516,-4-3-645,0-5 0,-4 0 258,0-2-387,-3 4 258,2 0-258,-1 4 258,1 4-387,2 5 387,2 4-258,2 2-129,4 13 0,-3-13-129,3 13 129,0 0-258,3 9 129,2 3 0,4 8 0,2 3-258,2 4 387,2 1-258,2 1 129,1-4-129,-1 2 387,2-5-258,-2-5 0,-2-5 258,1-3 258,-2-6-258,0-3 129,1-8 0,-3-7 0,3-3-129,0-7 129,0-1 387,0-3-516,1 6 387,-2-2-387,-3 7 258,0 0-516,-11 18 258,13-16-387,-13 16 0,0 0-129,0 0 0,4 11 129,-4 0-129,2 7 129,3 1-129,-1 6 258,2 0-645,2 2 129,1-3-516,0 1 516,0-6-387,1-5 387,-2-7 129,-8-7 258,15 1-129</inkml:trace>
  <inkml:trace contextRef="#ctx0" brushRef="#br0" timeOffset="86918.9714">5453 2692 258,'0'-18'1935,"3"4"-516,-3 14-645,3-14-387,-3 14-258,4-14-129,-4 1 129,3-1-129,-2-11 129,2 1-129,0-10 0,0 3 0,2-8 129,-1 5-129,3-3-129,0 9 258,0 3-258,-1 8 258,3 7-387,-9 10 0,14 0 129,-7 13-258,-1 7 258,2 4-387,-2 5 387,0 0-258,-1 7 387,2-7 0,-1 3-129,-1-8 129,0-2 0,-2-8 129,2-2-258,-5-12-1419</inkml:trace>
  <inkml:trace contextRef="#ctx0" brushRef="#br0" timeOffset="92551.2934">5964 2542 1,'8'43'902,"-5"-26"130,0-2 258,-3-15 258,5 17 0,-5-17-129,0 0 0,0 0-258,0 0 0,2-15-258,1 1-258,-3-6-516,0-2-129,2-7 0,-1 1 129,1-9-129,-2 3 0,0-4 0,0 4 258,0-1 0,0 5-129,0 1-129,1 2 258,0 3-387,2 7 516,1 3-516,-4 14 0,9-16 129,-9 16-129,7 0 0,-7 0 0,12 16-258,-7 1 258,4 9 0,-4 1-516,2 8 516,0 2-258,1 4 258,1-1-258,0 5 258,-1-8-258,-1-1 387,3-8 258,-5-5-129,1-9 258,-6-14-129,14 6-129,-9-14 258,3-7 0,0-14-129,1 3-129,1-10 0,1 2-129,-1-6 129,0 4 387,0-4-387,-2 6 129,2 3-129,1 2 387,0 1-516,-2 7 387,0 3-387,-1 4-129,0 5 129,-8 9-129,14-4 0,-14 4-258,10 11 129,-6 3 0,2 7 129,1-1 0,0 9 0,3 0-516,-3 3 645,4-3-387,-2 3 129,1-7 0,-1 0 387,-3-5-258,0-8 387,-6-12 258,12 6-258,-12-6 258,11-13-129,-5-3-129,-1-11 0,1 0 387,0-7-516,-2 1 258,1-5-258,0 4 516,-1 0-774,-1 7 516,1 3-516,0 5 129,1 6-258,-5 13 0,5-12 129,-5 12-129,0 0 387,4 16-387,-2 1 258,1 1-258,1 10 387,-1-2-258,1 7 0,5-3-387,-1 1 387,2-4-258,-1-3 387,0-5-129,-1-4 129,4-6-129,-4-9 387,0 0 0,2-8-129,-2-6 258,1-7-129,1-4 258,-2-3-258,-1-1 258,-1-1-387,3 0 258,-2 1-516,0 4 516,0 5-645,0 2 258,0 3-258,-7 15 129,12-17-129,-12 17 0,11-1 258,-11 1-129,12 17 129,-7 1-129,2 5 129,-1 2-129,2 9 129,0-1-387,0 2 258,2-4-129,-2-3 258,0-5-387,-1-7 516,2-3-387,-9-13 516,16 0 0,-7-11 0,2-6 387,0-6-516,2-3 516,3-6-516,-2 2 387,0-5-516,0 6 387,-2 3-516,0 3 129,-2 4-258,-2 4 258,-8 15-387,10-7 258,-10 7 258,10 9-387,-4 5 387,-2 5-387,0 7 387,1 0-258,-1 8 258,1 0-774,-1 0 645,1-3-387,0 0 258,-1-6-129,0-6 387,1-3-387,-5-16 516,14 4 0,-6-7 0,3-11 0,-2-10 258,5 0 129,-2-9-387,1 0 258,-1-1-129,1 3 129,-5 2-645,1 4 516,0 5-645,-4 7 258,2 4-129,-7 9 129,15 0-258,-15 0 129,10 21 129,-3-1-129,0 8 129,-2 2-516,1 4 387,0 1-387,1-1 387,-2-2-129,0-6 258,-1-6-129,-4-20 129,12 14 258,-12-14-129,12-12 0,-4-7 129,2-6 129,2-7-258,0-3 387,3-2-516,0 2 387,1 0-516,-1 4 387,-1 4-387,-3 5 0,3 9-129,0 5 258,-1 8-129,-2 0 129,-2 9 129,1 8-258,3 7 258,-2 3-258,-1 2 258,-4 1-258,4 4 258,-2-3-774,-1-3 645,-1-5-129,-1-7 258,-5-16-258,11 10 387,-3-10-129,-2-15 258,5-5 258,-2-8-387,2-3 129,0-5-387,2 2 387,-2 0-516,-4 3 129,3 3-129,-3 4 0,2 10-258,-9 14 258,15-12-129,-7 12 129,0 9 258,0 8-387,-1 6 387,-1 6-258,-3 4 129,2 6-129,-2-1 258,0 1-774,1-1 645,-2-9-258,-1-5 258,3-7-258,-4-17 516,0 0-516,11-1 516,-7-17 258,1-8-258,2-3 129,-1-5-258,4-3 387,-1-5-645,1 5 516,1 1-516,0 4 129,-1 6-258,0 6 129,0 10-129,-3 7 129,3 6 0,-2 10 0,2 6 258,-2 7-387,2 4 387,-2-1-258,0 4 258,-3-3-258,1 1 258,-3-4-516,0-5 516,-1-6-258,-2-16 258,0 0 0,0 0 129,11-7-129,-10-15 129,4-7 387,2-5-774,-1-1 516,1-1-516,0 2 129,-1 4-129,1 2 0,-1 8-129,2 7 0,-8 13 129,13-3 0,-8 9 0,-1 11 129,-1 5 129,-1 4-258,2 3 258,-2 0-258,-1 3 387,1-3-387,-1 0 258,1-7-516,1-1 387,-3-7-258,0-14 387,0 0-129,9 3 129,-4-8 129,1-14-129,1-2 258,2-6-516,0 2 645,0-1-774,0 2 387,-1 4-387,-1 4 129,-1 6-129,-6 10 258,11-4 0,-11 4-129,8 14 129,-5 2-129,0 4 258,0 2-258,-2 6 258,-1-1-516,0 0 387,0-1-516,0-6 516,0-1-129,1-5 258,-1-14-387,0 0 516,0 0 0,9-9-129,-3-6 387,-1-8-387,2 0 258,3-8-516,-1 0 516,1-1-645,2 3 645,1 2-645,-2 3 258,1 6-387,-3 5 387,1 6-129,-10 7 0,15 4 258,-10 9-387,0 6 387,-2 5-258,-2 3 258,1 2-258,-2 4 258,0-1-516,0-3 387,-2-4-516,-1-5 774,3-4-516,0-16 516,-2 11-516,2-11 516,1-14 258,-1-3-387,3-3 387,0-3-516,-2 1 387,1 0-387,1 3 258,-2 2-258,-1 5-129,0 12 0,3-13 0,-3 13 0,0 0 129,0 0-129,0 0 0,7 12 0,-7-12 129,0 15 0,0-15 0,0 13 0,0-13 129,0 0 0,0 0 0,0 0 0,0 0 0,0 0 0,0 0 129,0 0-129,0 0-129,0-10 129,0 10-129,0 0 0,6-10 0,-6 10 0,0 0 0,0 0 0,0 0-129,0 0 129,0 0 0,0 0 0,0 0 129,0 0-129,0 0 129,0 0-129,0 0 129,0 0 0,5-12-129,-5 12 129,0 0-129,0 0 0,0 0 129,0 0-129,0 0 0,0 0 0,0 0 0,0 0 0,0 0 0,0 0 0,0 0 0,0 0 129,0 0 0,3-10-129,-3 10 129,0 0 129,0 0-258,0 0 0,0 0 0,0 0 0,0 0-258,0 0 258,0 0-129,0 0 129,0 0 129,0 0-129,0 0 0,0 0 0,0 0 0,0 0 258,0 0-516,0 0 258,0 0-129,0 0 129,0 0-129,0 0 129,0 0 0,0 0 0,0 0 129,0 0-129,0 0 0,0 0 0,0 0 0,0 0 0,0 0 0,0 0 0,0 0 0,0 0-129,0 0 129,0 0 0,0 0 0,0 0 129,0 0-129,0 0 129,0 0-129,0 0 258,0 0-129,0 0-129,0 0 129,0 0 0,0 0-129,0 0 0,0 0 0,0 0 0,0 0 0,0 0 0,0 0-129,0 0 258,0 0-129,0 0 0,0 0 0,0 0 0,0 0 129,0 0-258,0 0 258,0 0-129,0 0-129,0 0 129,0 0-129,0 0 129,0 0 0,0 0 0,0 0-129,0 0 258,0 0-129,0 0 0,0 0 129,0 0-129,0 0 0,0 0 0,7-6 0,-7 6 0,0 0 129,0 0-129,0 0 0,0 0 0,0 0 129,0 0-129,0 0 0,0 0 0,0 0 0,0 0 0,0 0 129,0 0-129,0 0 0,0 0 0,0 0 129,0 0-129,0 0 0,0 0 0,0 0-129,0 0 129,0 0 129,0 0-258,0 0 129,0 0-258,0 0 387,2-12-258,-2 12 258,0 0-387,0 0 258,0 0 0,0 0 0,0 0 0,0 0 0,0 0 129,0 0-129,0 0 0,0 0 0,0 0 0,0 0 0,0 0 129,0 0-129,0 0-258,0 0 387,0 0-129,0 0 0,0 0-129,0 0 129,0 0 0,0 0 0,0 0 0,0 0 0,0 0 0,0 0 0,0 0 0,0 0 129,0 0-129,0-10 0,0 10 129,0 0-258,0 0 258,0 0-129,0 0 0,0 0-129,0 0 129,0 0 0,0 0 0,0 0 0,0 0 0,0 0 0,4-11 0,-4 11 0,0 0 0,0 0 0,0 0 0,0 0 0,0 0-129,0 0 0,0 0 0,0 0 0,0 0-129,0 0 129,0 0 0,0 0 0,0 0-129,0 0-516,8 0-2064,-8 0-774,0 0-645,-6-2-516</inkml:trace>
  <inkml:trace contextRef="#ctx0" brushRef="#br0" timeOffset="95955.4883">5980 2426 1548,'4'22'1032,"-1"-1"-516,0 2-129,0 7 129,1-5 129,-3-2 645,5-1 774,-6-11-645,4 0 258,-4-11 0,3-6-258,-3-17-129,0 2 0,0-11-903,-3-4-387,0-5 129,0-3 258,-2 1-387,3 3 387,1 4-258,1 6 129,0 7-258,2 6 258,-2 17-387,16-7 0,-3 8-129,0 10 129,2 6 0,1 7-258,2 2 258,-1 6-258,2 2 258,0-2-129,-1-1 258,-3-3-129,0-10 258,-1-3 258,-3-14 0,4-1 0,-5-14 0,3-6 129,-3-10-129,3-2 258,-1-6-516,-1 3 258,1-1-258,-1 3 129,0 7-258,0 6 258,1 6-387,1 6 0,1 8 0,-1 2 0,1 15 0,1 2 0,1 8 0,-2 0-258,-1 2 258,-1-3-258,-2-4 387,-4-3-258,0-9 387,-6-10-387,13 3 258,-6-9 129,2-8 0,1-5 258,0-5-258,2 2 258,-2 0-387,0 2 387,-3 4-387,-1 4 258,-6 12-387,10-12 129,-10 12-129,0 0 0,10 7 0,-10-7 129,6 10 0,-6-10 0,0 0 0,6 12 0,-6-12 0,0 0 0,0 0 0,0 0 0,0 0 0,0 0 0,5 14 0,-5-14-129,0 0 129,0 0 0,0 0 129,1 13-129,-1-13 129,0 0 0,0 0 0,0 0 0,0 0 0,0 0 0,0 0 0,0 0-129,0 0 129,0-7 0,0 7-129,0 0 129,0-12 0,0 12-129,0 0 129,0-11 0,0 11-129,0 0 258,0-11-258,0 11 0,0 0 0,0 0 0,0 0-258,0 0 129,0 0 0,0 0 129,0 0-129,0 0 129,0 0 0,0 0 0,0 0 129,0 0-129,0 0 0,0 0 0,0 0 0,0 0-129,0 0 129,0 0 0,0 0-129,0 0 129,0 0 0,0 0-129,0 0 129,0 0 0,0 0 0,0 0 0,0 0 129,0 0-258,0 0 258,0 0-129,0 0 0,0 0 0,0 0 0,0 0 0,0 0-129,0 0 129,0 0 0,0 0 0,0 0-129,4 6 129,-4-6 0,0 0-129,0 0 129,0 0 0,0 0 0,0 0 0,3 12 0,-3-12 0,0 0 0,0 0 0,0 0 0,0 0 0,0 0 129,0 0 0,0 0-129,0 0 129,0 0 0,0 0-129,0 0 129,0 0-129,0 0 0,0 0-129,0 0 129,0 0-129,0 0 129,0 0-129,0 0 129,0 0 0,0 0 0,0 0 0,0 0 0,0 0 129,0 0-129,0 0 0,0 0 0,0 0 0,0 0 0,0 0-129,0 0 129,0 0-129,0 0 129,0 0-129,7 11 129,-7-11 0,0 0 0,0 0 129,0 0-129,0 0 129,0 0-129,0 0 129,0 0-129,0 0 0,0 0 0,0 0 0,0 0 0,0 0 0,0 0 0,0 0 0,0 0 0,0 0 0,0 0 0,0 0 0,0 0 129,0 0-129,0 0 0,0 0 129,0 0-129,0 0 129,0 0-129,0 0 129,0 0-129,0 0 258,0 0-258,0 0 0,0 0 0,0 0 0,0 0 0,0 0 0,0 0-258,0 0 258,0 0-129,0 0 129,0 0-129,0 0 129,0 0 0,0 0 0,0 0 0,0 0 129,0 0-129,0 0 129,0 0-129,0 0 0,0 0 0,0 0 0,0 0 0,0 0 0,0 0-129,0 0 129,0 0-129,0 0 258,0 0-129,0 0 0,0 0 0,0 0 0,0 0 0,0 0 129,0 0-129,0 0 0,0 0 0,0 0-129,0 0 129,0 0 0,0 0 0,0 0-129,0 0 129,0 0 0,0 0 0,0 0 0,0 0 0,0 0 0,0 0 0,0 0 0,0 0 0,0 0 0,0 0 0,0 0-129,0 0 129,0 0 0,0 0 129,0 0-129,0 0 0,0 0 0,0 0 129,0 0-129,0 0 129,0 0-129,0 0 0,0 0 0,0 0 0,0 0 0,0 0 0,0 0 0,0 0 0,0 0 0,0 0 0,0 0 258,0 0-258,0 0 0,0 0 0,0 0 129,0 0-129,0 0 0,0 0 0,0 0 0,0 0-129,0 0 129,0 0 0,0 0 0,0 0-258,0 0 516,0 0-258,0 0 0,0 0 129,0 0-129,0 0 129,0 0-129,0 0 129,0 0-129,-5-1 129,5 1-129,0 0 129,0 0-129,-7-12 0,7 12-129,0 0 0,0 0-129,0 0-774,0 0-2322,0 7-903,0-7-645,-11-12-516</inkml:trace>
  <inkml:trace contextRef="#ctx0" brushRef="#br0" timeOffset="98155.6141">13962 13617 3225,'6'-44'5289,"-2"25"129,3 2-516,7 10-3354,-10-11-516,9 17 258,-13 1-516,14-3 0,-14 3-129,11 20-258,-8 6-129,1 6 0,-4 8 129,1 10-129,-1 4 0,-1 7 0,-3-2 0,0 0-129,1 0 129,1-4 0,0-3-129,2-5 0,0-8 0,0 0 0,0-10 0,0-1 0,0-10 0,2-2-129,-2-16 129,0 0 0,0 0 129,0 0-258,1-24 129,-1-4-129,2-3 129,0-9-258,2-3 0,-4-8-129,4-4 0,-1-3 129,0 4 0,-1 1 0,1 7 0,-3 7 129,1 8-129,0 9 129,-1 22 129,0 0-129,-5 11 0,3 14 0,1 10 129,-1 3 0,0 1 129,1 6-258,0-6 129,1-1-129,1-8 129,2-2-129,-1-10 0,-1-6 0,0-1-387,-1-11-387,0 0-4257,0 0-387,0 0-516,0 0-387</inkml:trace>
  <inkml:trace contextRef="#ctx0" brushRef="#br0" timeOffset="98823.6524">13947 14629 3483,'-21'-42'4515,"10"10"-2322,7 9 129,-4-9-129,8 15-258,-4-6-516,4 23 0,0-11-258,3 21 129,-3 3-129,4 19-258,-4-3 0,1 15-258,-1-5 0,0 10-258,0-7 129,0-1-258,-4-9 129,4 0-129,-4-12-129,4-6 0,0-14 0,0 0 0,-4-17 0,4-12-129,2-10-129,7-8 0,2-5-258,3-6 129,6 3-129,1 3 129,4 9-129,1 7 129,1 11 0,-3 6 0,0 10 0,-7 8 129,-2 2 0,-8 10 0,-5 6-129,-5 7 258,-9 0 129,-4 6 0,-7-1 129,1 4 0,-3-1 258,4 0-258,1-5 258,7 1-258,1-4 129,7 0-129,3-5 129,2-2-258,7-5 0,5 0-129,4-2-129,4-9-516,8 11-2580,-5-15-2193,6-2-516,-3-11 0,0-1-645</inkml:trace>
  <inkml:trace contextRef="#ctx0" brushRef="#br0" timeOffset="99919.715">14287 14534 9417,'2'12'5934,"-2"-12"-774,0 0 0,10 0-4644,0-1-129,-2-11 0,4-3-129,-2-6-129,1-3-129,1-3-129,-7-4-129,0 2 129,-5 4 0,-2 2-129,-5 5 129,-2 9 0,-3 9 129,-3 5 129,3 15 0,-3 9 129,4 8 129,1 0 0,7 8 0,2 0 0,2-2 0,9-4-129,7-6-129,4-7 0,7-10-387,3-7 258,0-8-129,3-4-258,-1-17 129,-1-8-129,-4-9 0,-4-1 0,-6 2 129,-3 2 0,-8 6 129,-3 10 129,-4 18 129,0 0 129,-7 4 129,-2 16 0,2 4 0,-1 3 0,1-1-129,1-2 0,3-2-129,0-7 0,1-5 0,2-10-129,0 0 0,0 0-129,1-24 129,3-8-129,-4-9-129,0-5 129,0-6-129,3 0 0,-3 3 0,2 6 129,2 10 0,2 13 0,6 12 0,4 8 129,6 11 0,6 10 0,0 8 0,4 4 0,1 6 0,-5 2 0,-1-2 129,-9 5-129,-8-6 0,-10-5 0,-7-3 0,-10-6 129,-11-4 0,-6-7 129,-4-4-129,-3-4 129,2-2-129,4-3 0,6 0-129,8-5 0,10-3 0,11-4-258,5-7 129,16 0-258,8-8 0,11 2 129,2-6 0,10-1 0,-3 1 0,2 7 129,-6 2 129,-7 7 129,-8 6 0,-10 7 129,-8 4 0,-12 15 0,-3 5 258,-14 3-129,-1 4 0,-2-1 129,2 2-129,1-5 0,7-2-129,7-7 0,6-3 0,16-9-129,7-4 0,8-4-129,4-11 0,3-7 0,-1-10-129,-1-9 129,-9-7-129,-10-1 129,-11-6-129,-9 6 129,-12-1 0,-10 8-129,-6 6-129,-3 19-516,-8-4-3096,12 21-1806,1 0-258,14 12-387</inkml:trace>
  <inkml:trace contextRef="#ctx0" brushRef="#br0" timeOffset="100071.7237">15319 14607 13029,'12'11'6192,"-12"-11"-1032,-12-18-4902,3-10-5676,1 10-645,4-3-645</inkml:trace>
  <inkml:trace contextRef="#ctx0" brushRef="#br0" timeOffset="117098.6976">13514 15645 5934,'-2'-49'5805,"2"35"-516,-2 2-129,2 12-4257,0 0-129,0 13-258,0 9 129,6 19-129,-2 1-129,3 11 0,-1 8-129,2 0 129,-1-1-258,2 3 129,-2-20-258,0-4 129,-1-13-129,-1-1 129,-5-25 0,9 7 0,-7-21-129,5-25-129,-3-14 129,5-20-129,2-2 0,5-17 0,2 4 0,2 1-129,2 8 0,-1 14 258,3 19-258,-2 13 0,1 14 0,-6 10 0,-3 12-129,-5 11 129,-3 15 129,-6 4-129,-10 4 258,-6 9 0,-9 0 129,-4 9 129,-2-9 0,1 3 129,2-5-129,8-1 129,2-8-129,13 3 129,5-11-129,9-3 0,10-1-129,7-3 129,3 0-129,2-6-129,-1 1 0,1-5-258,-4 5-258,-6-11-516,8 2-4128,-13-6-387,-1 0-516,-4-9-258</inkml:trace>
  <inkml:trace contextRef="#ctx0" brushRef="#br0" timeOffset="117502.7207">13974 15829 9288,'0'0'5934,"0"0"-645,10 0 129,3-9-5031,4-2-129,7-7 0,6-8 0,2-2-129,2-5-129,-2-2-129,-2-5 129,-6 2-129,-8-1 129,-8 7-129,-8 6 129,-11 8-129,-7 11 129,-8 7 0,-3 13 0,-5 15 258,4 13-129,-1 9 258,4 7-129,3 4 0,9 0 0,8-4-129,7-3 0,10-8-129,11-10-129,10-11-129,8-11-129,9-11-129,0-14-645,13 2-2322,-9-28-1935,-1-6-516,-7-14-129</inkml:trace>
  <inkml:trace contextRef="#ctx0" brushRef="#br0" timeOffset="117698.7319">14531 15550 6321,'8'-34'5547,"-8"34"129,-6 5-645,-8 7-3354,8 25-387,-11-2-516,7 16-129,-7-2-129,5 9 0,5-8-387,5 0 0,4-8-258,12-14-258,11-5-387,1-22-645,21 4-3096,-7-18-1032,6-11-387,-2-20-258</inkml:trace>
  <inkml:trace contextRef="#ctx0" brushRef="#br0" timeOffset="118730.791">14862 15579 9417,'-34'29'5805,"11"0"-129,2 12-387,-4-4-4128,10 12-258,3-8-258,6 1-129,6-8-129,10-7-258,10-9 0,8-7-129,7-11 0,3-11-129,0-12 0,0-13-129,-5-12 0,-6-5-129,-6-4 129,-7 2 129,-4 6-258,-5 9 129,-4 12 129,-1 13 0,0 15 129,4 17 129,2 10 0,-2 11-258,2 2 387,0 2-129,1-1-129,-1-3 129,-1-9 0,0-4 0,-4-11 129,-1-14-129,0 0 0,13-7-129,-3-17 129,2-1-129,5-6 0,2 0 0,5-3-129,4 3 129,3 1-129,-1 8 129,2 4 0,0 3-129,-4 4 0,1 2 129,-6 1-258,-4 1 258,-6 6-129,-13 1 0,0 0 129,0 5 0,-9 6 258,-3 9-129,-1 2 0,1 4 0,3 6 129,5-1-129,4-2-129,13-2 129,6-3-258,6-10 0,5-4 129,3-7-129,0-4 129,-1-6-129,-5-2 129,-4 1 0,-8 1 0,-4 2 0,-11 5 129,10 2-129,-10 8 0,0-10 129,0 22-129,0-9 258,0-13-129,0 16 0,0-16-129,0 0 129,0-9-129,0-18 0,3-10 0,9-16-129,4-1-129,7-9 129,7 1-129,6-4 129,5 14-129,1 8 129,1 15-129,-4 16 129,-7 11 129,-6 2 0,-9 14-129,-11 8 258,-7 2 0,-12 4 0,-8-2 129,-3 0 0,-1-3 129,1 0-129,3-3 258,11 4-387,10-2 129,10-5-129,18-1 0,7-1-129,11-2 0,4-1-129,1-3 129,-4-4-129,-6-2 129,-8-2 129,-8 0 0,-8 2 0,-9-3 0,-8 0-129,0 0 0,0 0-387,4 17-1935,-4-17-3354,0 0-258,0 0-645,14-25-645</inkml:trace>
  <inkml:trace contextRef="#ctx0" brushRef="#br0" timeOffset="120818.9104">13871 14742 4257,'-12'9'5289,"12"-9"258,0 0-774,0 0-3870,6 1 0,5-2 129,9 1-258,-2-4-129,7 4 0,1-4-258,6 3 0,0-2 129,7 3-258,0 0 0,9 0 0,4 0-129,7 0 0,5 0-129,5-5 0,3-3-129,4-5 258,3-7-258,2-6 258,-4-5-129,3-8 0,-6-3 0,-4-4 129,-5-4-129,-10 1 129,-10 1-129,-11 2 129,-12 3-129,-12 2 0,-10 4 129,-18 3-258,-10 4 129,-16 2 0,-14 5 0,-12 2-129,-11 10 129,-12 6 0,-8 5-129,-7 5 129,-3 11 129,-1 6-129,2 7 129,7 7-129,4 5 129,10 5 0,9 3-129,17 4 129,13-2 0,14 0 0,16-4 0,13 1 0,14-10 129,18-6-129,15-10 129,13-6-129,15-9 129,8-4-129,10-3-129,2-10 129,-2-2 0,-5-1 0,-6 0 0,-13 1 129,-12 1-129,-14 2 129,-11 0-129,-8 2 0,-9 3 0,-8 4-258,8-4 0,-8 4-387,0 0-1161,9 4-3999,-9-4 0,0 0-774,15 3-258</inkml:trace>
  <inkml:trace contextRef="#ctx0" brushRef="#br0" timeOffset="123351.0552">15377 14114 8256,'0'8'5676,"0"14"-258,-8 9-129,8 13-4644,-6 3 0,1 13 0,-1-3-129,5 3 0,1-8-129,1-2-129,9-16 0,6-9 0,5-13-129,3-12 0,3-7 0,3-15-129,1-14 0,2-11 0,-1-6 129,-1-2-258,-7 4 129,-1 5 0,-8 8 129,-2 11-129,-13 27 0,9 0 129,-9 20 0,-7 16 0,1 7 129,0 8-129,-1 4 0,3 1-129,4 0 0,0-7-516,8-1-774,-1-17-4128,11-3-258,-3-15-387,6-4-516</inkml:trace>
  <inkml:trace contextRef="#ctx0" brushRef="#br0" timeOffset="124191.1033">15826 14669 10062,'0'0'5934,"12"8"-258,-12-8 0,3 13-4386,-3-13-645,0 0 129,12-4-258,-2-7-129,1-7-258,1-7 129,3-11-258,-1-5 0,0-5 0,-1-3 0,-1 4 0,-4 1-129,0 9 129,-2 6-129,-1 9 258,-5 20-258,12-9 129,-6 18 0,1 17 0,0 8 0,2 5-129,2 6 258,0 4-258,3-3 258,3 0-129,1-10 0,2-8 0,4-11 129,2-12-129,2-5 0,0-14 0,-1-12 0,-4-14 0,-2-9 0,-5-4 0,-9-8-258,-3 3 129,-4-2-129,-4 9 0,-7 5-258,-1 14 0,-2 3-387,8 15-387,-5 2 0,11 12-258,0 0 129,8 17 258,1-1 387,6 6 516,1 7 516,-6 3 387,8 14 645,-12-8 0,7 13 258,-9-10-129,8 11-387,-7-9-258,2 0-129,0-11-129,1-3-258,-2-9 0,2-4-129,-8-16 0,17 1-129,-9-12 0,3-18-129,0-14 129,0-14-258,1-5 258,0-2-258,-2 3 258,-3 2-129,0 9 0,0 13 129,0 15 0,5 10 0,3 12-129,2 5 129,4 12 0,2 10 0,0 5-129,1 10 129,-4 5-129,-6 3 258,-6 0-258,-7-3 258,-4-3-258,-10-6 258,-9-8-258,-4-9 258,-6-10-258,-2-5 129,1-6-387,1-11-258,11 3-1032,-2-19-3870,16 1 129,4-13-516,11 6-516</inkml:trace>
  <inkml:trace contextRef="#ctx0" brushRef="#br0" timeOffset="124507.1214">16803 14214 9030,'20'0'5805,"-10"27"-129,-16-2-258,-2 11-4257,-11 2-387,4 10 129,-4-5-129,5 4-258,5-4-129,8-6 0,7-6-258,14-9 0,11-10-129,6-7 0,6-7 0,3-15-129,-5-14 129,-1-15-129,-15-10 258,-12-7-129,-13-3 0,-11 1 0,-12 4 129,-10 6-258,-4 14 129,-4 12-258,6 23-1161,-2 2-4128,15 11-129,8 5-516,14 10-645</inkml:trace>
  <inkml:trace contextRef="#ctx0" brushRef="#br0" timeOffset="125055.1527">17243 14371 9804,'11'-9'5934,"11"1"-387,19 4-129,6-4-4644,13 3-387,8 0-129,6 3 129,1-1-129,-4 3 0,-6 0 0,-10 0 0,-14 0 0,-8 0 0,-10 0-129,-11 0 129,-12 0-129,0 0 0,0 0-258,0 0 0,0 0 0,-5-13-258,5 13-387,-15-5-1548,15 5-3354,-11 2-129,11-2-387,0 0-516</inkml:trace>
  <inkml:trace contextRef="#ctx1" brushRef="#br0">17961 16476 0,'0'0'0,"-202"-37"0,202 37 0,-210-23 0,-84-3 0,-80 14 0,-102 24 0</inkml:trace>
  <inkml:trace contextRef="#ctx0" brushRef="#br0" timeOffset="4.19205E6">21440 16837 26703,'0'0'0,"0"0"0,0 0 0,-3-11 0,3 11 0,0 0 0,-4-15-516,10 10-4773,0-14-258,6-8-645,2-17-387</inkml:trace>
  <inkml:trace contextRef="#ctx0" brushRef="#br0" timeOffset="4.19461E6">22860 16452 5547,'-10'29'5805,"10"-29"-516,-10 15-387,10-15-4386,0 0-258,0 0 0,0 0 129,0 0 0,0 0 129,0 15 0,0-15 0,0 0 129,0 0-258,0 0 0,-7 14-129,7-14 0,0 0-129,-3 12 0,3-12 129,0 0-129,0 0 0,-3 11 0,3-11 129,0 0-258,0 0 129,0 0 0,0 0 0,0 0-129,0 0 129,0 0-129,0 0 129,0 0 0,0 0-129,0 0 129,0 0 0,0 0-129,0 0 0,-1 12 129,1-12-129,0 0 0,0 0 0,0 0 0,0 0 0,0 0 129,0 0 0,0 0-129,0 0 0,0 13 129,0-13-129,0 13 0,0-13 0,0 0 0,3 11-129,-3-11 129,0 0 129,0 0-129,0 0 129,0 0-129,2 11 129,-2-11-129,0 0 129,0 0-129,5 16-129,-5-16 129,0 0 0,0 0 0,0 0 129,0 0-258,0 0 258,0 0-258,0 0 129,0 0 0,0 0 129,0 0-258,0 0 129,0 0 0,0 0 0,0 0 0,0 0 129,0 0-129,0 0 0,0 0 0,0 0 0,0 0 0,0 0 129,0 0-258,0 0 129,0 0 129,0 0-129,0 0 0,4-7 0,-4 7 0,0 0 129,0 0-129,0 0 0,0 0 0,0 0 0,0 0 0,0 0-129,0 7 258,0-7-129,0 0-129,0 0 129,0 0 129,0 0-258,0 0 258,0 0-129,0 0 0,0 0-129,0 0 129,0 0 0,0 0 0,0 0 0,0 0-129,0 0 258,0 0-129,0 0 0,0 0 0,0 0 0,0 0 0,0 0 0,0 0 0,0 0 0,0 0 0,0 0 0,0 0 0,0 0 0,0 0 0,0 0 129,0 0-129,0 0-129,0 0 129,0 0 0,0 0 0,0 0 0,0 0-129,0 0 129,0 0 0,0 0 0,0 0 129,0 0-129,0 0 0,0 0 0,0 0 0,0 0 0,0 0 0,0 0 0,0 0 0,0 0 0,0 0 0,0 0 0,0 0 0,0 0 0,0 0 0,0 0 0,0 0 0,0 0 0,0 0-129,0 0 129,0 0 0,0 0 0,0 0 0,0 0 0,0 0 0,0 0 129,0 0 0,0 0-129,0 0 0,0 0 0,0 0-129,0 0 129,0 0 129,0 0-258,0 0 129,0 0 0,0-9 0,0 9-129,0 7 258,0-7-129,0 0 0,0 0 0,0 0-129,0 0 129,0 0 0,0 0 0,0 0 0,0 0 0,0 0 129,0 0-129,0 0 129,0 0-129,0 0 0,0 0-129,0 0 129,0 0 0,0 0 0,0 0 0,0 0-129,0 0 129,0 12 129,0-12-129,0 0 0,0 0 0,0 0 0,0 0 0,0 0 129,0 0-258,0 0 0,0 0 0,0 0-129,0 0-645,0-22-1935,6 8-2967,-2-4-129,5 2-774,-4-10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971.75757" units="1/in"/>
          <inkml:channelProperty channel="Y" name="resolution" value="5295.24854" units="1/in"/>
          <inkml:channelProperty channel="F" name="resolution" value="0" units="1/dev"/>
        </inkml:channelProperties>
      </inkml:inkSource>
      <inkml:timestamp xml:id="ts0" timeString="2013-10-02T15:20:10.92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">
        <inkml:traceFormat>
          <inkml:channel name="X" type="integer" max="32767" units="in"/>
          <inkml:channel name="Y" type="integer" max="32767" units="in"/>
          <inkml:channel name="F" type="integer" max="32767" units="dev"/>
        </inkml:traceFormat>
        <inkml:channelProperties>
          <inkml:channelProperty channel="X" name="resolution" value="3196.78027" units="1/in"/>
          <inkml:channelProperty channel="Y" name="resolution" value="5041.07666" units="1/in"/>
          <inkml:channelProperty channel="F" name="resolution" value="0" units="1/dev"/>
        </inkml:channelProperties>
      </inkml:inkSource>
      <inkml:timestamp xml:id="ts1" timeString="2013-10-02T17:36:13.279"/>
    </inkml:context>
    <inkml:brush xml:id="br1">
      <inkml:brushProperty name="width" value="0.05292" units="cm"/>
      <inkml:brushProperty name="height" value="0.05292" units="cm"/>
      <inkml:brushProperty name="color" value="#1F497D"/>
    </inkml:brush>
  </inkml:definitions>
  <inkml:trace contextRef="#ctx0" brushRef="#br0">25145 587 129,'0'0'2451,"0"0"-774,0 0-258,0 0-129,0 0-129,0 0-129,0 0 258,0 0 129,0 0-129,0 0 0,0 0 0,0 0 0,0 0-387,0 0-129,0 0-387,0 0 0,0 0 0,0 0-129,0 0 129,0 0 0,0 0-129,0 0 129,0 0 129,0 0-258,-32-32 129,32 32-258,0 0 129,0 0-129,0 0 0,0 0-129,0 0 0,-37-7 0,37 7-129,0 0 129,0 0 0,0 0 129,0 0 0,0 0 0,0 0 0,0 0 0,0 0 0,0 0 0,0 0 0,0 0-129,0 0 0,0 0 0,0 0 0,0 0 0,0 0 0,0 0 0,0 0-129,-41 0 129,41 0 0,0 0 0,0 0-129,0 0 129,0 0-129,0 0 0,0 0 129,0 0 129,0 0-129,0 0-129,0 0 258,0 0-129,0 0 129,-37 5-129,37-5 0,0 0-129,0 0 258,0 0-129,0 0 0,0 0 0,0 0 0,0 0 0,0 0 129,0 0-129,0 0 0,0 0 0,0 0 0,0 0 0,0 0 0,0 0-129,0 0 129,0 0 0,0 0 0,0 0 258,0 0-387,0 0 258,0 0-129,0 0 387,0 0-387,0 0-258,0 0 516,0 0-516,0 0 516,0 0-258,0 0 129,0 0-129,0 0 0,0 0 0,0 0 0,0 0 129,0 0-129,0 0 0,0 0 0,0 0 0,-37 7 129,37-7 0,0 0 0,0 0-129,0 0 0,0 0 129,0 0-129,0 0 0,0 0 0,0 0 0,0 0 0,0 0 0,0 0 0,0 0 0,0 0 0,0 0 0,0 0-129,0 0 129,0 0 0,0 0 0,0 0 0,0 0 0,0 0 0,0 0 129,0 0-129,0 0 0,0 0 0,0 0 129,0 0-129,0 0 0,0 0 129,0 0-258,0 0 258,0 0-258,0 0 258,0 0-129,0 0 129,0 0-258,0 0 0,0 0 258,0 0-129,0 0 0,0 0-129,0 0 129,0 0 0,0 0 129,0 0-129,0 0 0,0 0 129,0 0-129,21 54 258,-21-54-258,0 0 0,0 0 0,0 0 0,0 0 0,0 0 129,0 0-129,0 0 129,0 0-129,0 0 0,0 0 129,0 0-129,0 0 0,-40 26 0,40-26 0,0 0 0,0 0 0,0 0 0,0 0 0,0 0 0,0 0 129,0 0 0,0 0-129,0 0 0,0 0 129,0 0-129,0 0 0,0 0 129,0 0-129,0 0-129,0 0 129,0 0 0,0 0-129,0 0 129,0 0-129,0 0 129,0 0 0,0 0 0,0 0 129,0 0-129,0 0 0,0 0 0,0 0 129,0 0-129,0 0 0,0 0 0,0 0 0,0 0 0,0 0 129,0 0-129,0 0 0,0 0 0,0 0 0,0 0 0,0 0-129,0 0 129,0 0 0,0 0-129,0 0 129,0 0-258,0 0 0,0 0-129,0 0-129,0 0-774,0 0-387,0 0-2838,0 0-1161,0 0-516,0 0 387</inkml:trace>
  <inkml:trace contextRef="#ctx1" brushRef="#br1">7420 19026 0,'0'0'0,"46"-13"0,-46 13 0,0 0 0,0 0 0,0 0 0,0 0 0,0 0 0,0 0 0,0 0 0,0 0 0,0 0 0,0 0 0,0 0 0,0 0 0,0 0 0,37-12 0,-37 12 0,0 0 0,0 0 0,0 0 0,0 0 0,27 0 0,-27 0 0,0 0 0,0 0 0,0 0 0,0 0 0,0 0 0,0 0 0,0 0 0,36-12 0,-36 12 0,0 0 0,0 0 0,0 0 0,37-24 0,-37 24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0,27-25 0,-27 25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0,37-12 0,-37 12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0,-183 24 0,183-24 0,0 0 0,0 0 0,0 0 0,0 0 0,0 0 0,0 0 0,0 0 0,0 0 0,0 0 0,0 0 0,0 0 0,0 0 0,0 0 0,0 0 0,0 0 0,0 0 0,0 0 0,0 0 0,0 0 0,0 0 0,0 0 0,0 0 0,0 0 0,0 0 0,0 0 0,0 0 0,0 0 0,0 0 0,0 0 0,0 0 0,0 0 0,0 0 0,0 0 0,0 0 0,0 0 0,0 0 0,0 0 0,0 0 0,0 0 0,-28 0 0,28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0,-45-12 0,45 12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0,-28-12 0,28 12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0,-27 24 0,27-24 0,0 0 0,0 0 0,0 0 0,0 0 0,0 0 0,0 0 0,0 0 0,0 0 0,0 0 0,0 0 0,0 0 0,0 0 0,0 0 0,0 0 0,0 0 0,0 0 0,0 0 0,0 0 0,0 0 0,0 0 0,0 0 0,0 0 0,-28 13 0,28-13 0,0 0 0,0 0 0,0 0 0,0 0 0,0 0 0,0 0 0,0 0 0,0 0 0,0 0 0,0 0 0,0 0 0,0 0 0,0 0 0,0 0 0,0 0 0,0 0 0,0 0 0,0 0 0,0 0 0,0 0 0,0 0 0,0 0 0,0 0 0,0 0 0,0 0 0,0 0 0,0 0 0,0 0 0,0 0 0,0 0 0,0 0 0,0 0 0,0 0 0,0 0 0,0 0 0,-27 12 0,27-12 0,0 0 0,0 0 0,0 0 0,0 0 0,0 0 0,0 0 0,0 0 0,0 0 0,0 0 0,0 0 0,0 0 0,0 0 0,0 0 0,0 0 0,0 0 0,0 0 0,0 0 0,0 0 0,0 0 0,0 0 0,0 0 0,0 0 0,0 0 0,0 0 0,0 0 0,0 0 0,0 0 0,0 0 0,0 0 0,0 0 0,0 0 0,0 0 0,0 0 0,0 0 0,0 0 0,0 0 0,0 0 0,0 0 0,0 0 0,0 0 0,0 0 0,0 0 0,0 0 0,0 0 0,0 0 0,-28 36 0,28-36 0,0 0 0,0 0 0,0 0 0,0 0 0,0 0 0,0 0 0,0 0 0,0 0 0,0 0 0,0 0 0,0 0 0,0 0 0,0 0 0,0 0 0,0 0 0,0 0 0,0 0 0,0 0 0,0 0 0,0 0 0,0 0 0,0 0 0,0 0 0,0 0 0,0 0 0,0 0 0,0 0 0,0 0 0,0 0 0,0 0 0,0 0 0,0 0 0,0 0 0,0 0 0,0 0 0,0 0 0,0 0 0,-27 13 0,27-13 0,0 0 0,0 0 0,0 0 0,0 0 0,0 0 0,0 0 0,0 0 0,0 0 0,0 0 0,0 0 0,0 0 0,0 0 0,0 0 0,0 0 0,0 0 0,0 0 0,0 0 0,0 0 0,0 0 0,0 0 0,0 0 0,0 0 0,0 0 0,0 0 0,0 0 0,0 0 0,0 0 0,0 0 0,-28 0 0,28 0 0,0 0 0,0 0 0,0 0 0,0 0 0,0 0 0,0 0 0,0 0 0,0 0 0,0 0 0,0 0 0,0 0 0,0 0 0,0 0 0,0 0 0,0 0 0,0 0 0,0 0 0,0 0 0,0 0 0,0 0 0,0 0 0,0 0 0,0 0 0,0 0 0,0 0 0,0 0 0,0 0 0,0 0 0,0 0 0,0 0 0,0 0 0,0 0 0,0 0 0</inkml:trace>
  <inkml:trace contextRef="#ctx0" brushRef="#br1" timeOffset="8.16569E6">2831 3884 2967,'8'-11'4386,"-1"-2"258,-10 1-2451,3 12-258,0 0-258,5-6-129,-5 6-516,0 0-258,0 0 0,0 0-516,0 0 258,0 14-387,0 2 258,-1 9-129,1 8 129,0 12-129,0 8 0,0 11 129,2 4-258,2 5 129,0-2-258,2 1 258,-2-3-129,2-2 0,-2-9 0,2-3-129,-1-5 129,0-3-129,-3 0 129,2-6-129,1 4-387,-5-15-1161,1 10-3225,-1-11-387,-1-15-516,1-14-129</inkml:trace>
  <inkml:trace contextRef="#ctx0" brushRef="#br1" timeOffset="8.16723E6">2912 3953 1677,'0'0'3999,"0"0"387,0 0-2322,0 0-258,0 0-129,0 0-387,0-11 0,0 11-387,0 0-129,10-1-387,-10 1 0,14-7 0,-4 3-258,6 2 129,2-3 0,4 0 0,5-4-258,7 2 129,5-6-129,7 1 129,4-5-258,4 3 258,2-1-387,2-2 258,-1 3 0,1-2-258,-5 3 258,-3 1 0,-5 1 0,-2 1 0,-7 2 258,-1 2-129,-8-1 0,-3 3-129,-5 3 129,-3-1-129,-5 2 0,-4 0 129,-7 0-129,11 7 129,-11-7-129,5 18 0,-1-6 129,2 6-129,-2 2 258,3 5-258,-1 3 129,2 2-129,-2 3 129,2 1-129,-2 5 129,-1 3 0,0-1-258,-1 7 258,0-2-258,-1 3 129,-2-1 0,2 3 129,-3-4-129,0 1 0,0 0 0,0-1 0,0 0 258,0 1-258,3 0 129,-1 3-129,2 0 129,0 1-129,3 0 129,-2-1 0,0 0-258,2 0 129,-1-3 0,1 1 0,1-1-129,-1 0 129,-2-3 0,2-3 0,-2-1-129,0-7 258,-1-5 0,-2-1 0,-2-7 0,-3-4 129,-6-3 0,-5 1-387,-5-3 387,-2 5-258,-9 0 0,-5 0 0,-5 2 0,-1 0-129,-3 3 129,-5 0 0,2 0 0,-2 2-129,3 0 129,2 2 129,4 1-129,2-2 129,3 1-258,5-2 258,4 1 0,2-4-129,2-3 129,2 0 0,1-7 0,2 0 0,1-8 129,2-1 0,-2-2-129,2-5 129,0-12-129,1-7 0,0-5 0,2-7 0,1-10 0,3-3-129,-3-6 0,-3-1 0,2 1-129,-3 0 129,0 1-129,-2 3 129,-2 0-129,0 3 129,0 2 0,2 4 0,2 4 129,1 6-129,4 3 129,0 8-129,5 6 0,4 15-129,0 0-516,-13-7-4386,13 7 0,-4 6-774,4-6-387</inkml:trace>
  <inkml:trace contextRef="#ctx0" brushRef="#br1" timeOffset="8.16844E6">4708 4010 129,'3'-29'3999,"-2"14"516,-1-4 0,0-4-2838,5 12 129,-5-7-516,0 18 258,0-23-387,0 23-258,0-13-258,0 13-258,0 0 0,0 0-258,0 0 258,5 16-387,-3 8 129,-1 10-129,0 8 129,0 8-129,1 12 129,-2 4 0,0 5-129,0 4 0,0-4 0,0 2 129,0 2 0,0-1 0,4-2 129,-1-4-129,2-1 0,1-9-129,0-4 129,1-9-129,-2-9 0,0-11 0,-2-6-129,-3-19-645,8 17-3741,-8-17-387,0-9-258,-5-18-387</inkml:trace>
  <inkml:trace contextRef="#ctx0" brushRef="#br1" timeOffset="8.16972E6">4654 3999 3354,'29'-11'4386,"-13"3"0,7 2-2322,-5-11-129,13 8-387,-1-9-387,10 5-258,-2-8-258,9 5-129,4-4-387,1 6 129,3-5-258,2 2 129,0 1 0,-1 2-129,-3 1 0,-2 1 0,-4 3 0,-3-1 0,-2 2 0,-7 3 0,-2 1 0,-6 3 0,-5 1 129,-3 0-129,-6 0 258,0 3-129,-13-3 0,12 13-129,-12-13 129,11 16 0,-5-3 0,0 2 0,1 5 129,1 4-258,0 4 258,-3 5-258,2 2 258,-1 10-258,-2 1 129,1 8 0,-4 1-258,1 7 258,0 0-258,0 2 258,-1 0-129,2-2 0,-1 1 258,-1-3-129,3-4 0,-1-1 0,3-1 129,0-3-258,0 3 258,1 0-258,0-1 0,1 3 129,-1-3-129,-1 1 0,1-5 0,-1 3 129,1-3-129,0-5 0,-2-2-129,0-6 129,1-3 258,-4-4-258,3-5 129,-4-2-129,2-2 129,-3-4 0,2-4 129,-2-2-258,0-10 0,-2 19 0,-7-11 129,-6-2-129,-3 2 0,-7 4 129,-8 0-129,-4 2 0,-8 1 0,-4 2 0,-4 0 0,0 1 0,0 0 0,0 2 0,5 1 0,-2 3 0,4-2 0,4 0 0,3 2 0,4-2 0,1 0 0,3-5 0,3-2 0,7-3 129,3-3-129,5-4 129,3-3-129,10-2 129,-12 0 0,12 0 0,-3-9 0,1-5 0,-1-9 0,-1-8-129,-3-10 129,-2-8-129,-3-6-129,-3-4 258,-2-3-258,1 3 129,-3 4 0,3 2 0,-1 7-129,2 7 258,4 4 0,3 9-129,1 2 0,1 7 0,2 5 0,0 0-516,4 12-4128,0 0-387,0 0-645,-19 3-258</inkml:trace>
  <inkml:trace contextRef="#ctx0" brushRef="#br1" timeOffset="8.17071E6">6390 3967 4128,'6'-32'4902,"-6"32"-1419,0-22-387,0 22-774,0-17-645,0 17-516,0 0-645,0 0 129,0 0-387,0 0 0,6 16-129,0 7-129,-2 13 129,2 13 0,0 15 0,-2 12-129,1 9 0,0 8 0,-4 6 129,4 6-129,-1-5 129,0-1 0,1-11 0,3-6 0,-3-12 129,3-5-129,-4-15 0,0-3 129,-3-11 129,2-4-129,-3-6-129,0-6 0,0-1-516,0-19-1161,0 12-3096,-4-19-645,3-15 0,-3-21-645</inkml:trace>
  <inkml:trace contextRef="#ctx0" brushRef="#br1" timeOffset="8.17182E6">6378 4028 3354,'18'-3'4257,"-4"-4"0,1-6-2322,15 9-516,-1-10 129,12 8-516,0-8 0,10 7-258,1-7-258,7 3-129,-1-1-129,5 1-129,-1-5-129,0 3 129,1-3-129,-2 0 129,-2 2-258,-4 0 258,-5 1 0,-7 5 0,-8-1 0,-5 4 0,-9 1 129,-7 3-129,-5 1 0,-9 0 0,0 0 0,0 0 0,0 0 0,7 12-129,-7 2 0,0 4 0,0 5 129,3 4-129,-1 8 129,1 3-129,-1 7 129,1 2-129,-1 7 0,2 2 129,-2 3-258,0 2 258,-1 1-129,0 3 129,-1-1 0,1-1 0,-1-2 129,0 1-258,0-3 129,-1 2 0,0 2 0,1-1-129,0 0 0,0-1 129,4 0-258,3-3 258,1-4-129,2-2 258,3-8-258,-1-3 129,1-5-129,0-2 129,-2-3 0,1-1-129,0-2 258,-1-1-258,-3-2 129,1-4-129,-3-6 129,-2 0 0,-4-15 0,0 20-129,-7-14 129,-5-1 0,-6 2 0,-3 0-129,-7 5 0,-5-3 129,-6 2-129,-3-2 0,-4-1 0,-4-2 0,-2 0 0,-1-4 0,-1-2 0,-2 0 0,2 0 0,-1 2 0,3 1 0,2 6 129,0-2-129,3 4 0,4 1 129,7 0-129,6 0 0,5-3 0,7-4-129,5 0-258,13-5-3741,0 0-903,0 0-387,1-9-516</inkml:trace>
  <inkml:trace contextRef="#ctx0" brushRef="#br1" timeOffset="8.17281E6">8125 4103 2322,'-3'-16'4902,"2"3"-129,1 13 0,0 0-2709,-2-20-645,2 20-387,0 0-258,0 0-258,6 11-258,-3 6-129,2 11-129,1 11 0,0 8 0,1 10 129,0 6-258,-2 9 258,0 3 0,-1 5 0,-1 2-129,1 0 129,-1 2 0,1 0-129,-1 2 129,1-6 0,2-6-129,-2-5 129,-1-13 129,1-7 129,-4-9-258,3-6 129,-3-6 0,0 1 0,0-3 0,-2 2-129,1 0-129,-3-2-516,6-2-4257,-2-7-129,0-17-516,0 0-516</inkml:trace>
  <inkml:trace contextRef="#ctx0" brushRef="#br1" timeOffset="8.17584E6">8144 4151 645,'0'-11'3999,"0"11"258,0 0-387,0 0-2193,2-13-516,-2 13-258,0 0-387,13-3 0,-13 3 129,21-6-129,-5 0 0,9 4-129,4-5-129,9 0 0,6 0-129,6-1-129,4-2 0,4 1 0,2-1 129,0-1-129,-2 2 0,-3 2 0,-5-1 129,-5 3 0,-6 0-129,-6 1 129,-6 1 0,-6 2 0,-6 1 129,-3 0-129,-12 0 0,14 0 258,-14 0-258,7 17 0,-6-3-129,5 6 129,-2 4 0,1 5 0,2 6-129,2 5 129,1 3-129,2 6 0,0-3 0,1 4 129,1 1-129,-3 2 0,-2-5 129,0 4-129,-3-4 258,-1 0-258,0-1 258,-1 1-258,-3-6 258,3 1-129,-1 3-129,2-1 129,-2-2-129,4-1 0,1-3 0,-2-4 0,1-3 0,0-5 129,-2-8-129,0-4 0,-5-15 129,5 17 0,-5-17-129,0 10 258,0-10-129,-5 15-129,5-15 129,-10 20-129,0-9 0,-4 5 129,-3-2-129,-2 1 0,-4 0 0,-5 1 129,-2 2-129,-9-1 0,-1 2 0,-5-4 129,-3 2-129,1 0 0,-3-4 129,4 3-258,0-4 387,5 1-258,1-2 258,3 1-258,2 0 129,-2 0 0,0 0 0,0 2 0,-1-3 0,3 4 0,4 1-129,4 1-129,8 12-1161,6-13-3612,11-3-258,2-13-645,16 2-258</inkml:trace>
  <inkml:trace contextRef="#ctx0" brushRef="#br1" timeOffset="8.17643E6">9667 4287 4386,'0'0'5160,"0"24"-387,0 18-645,0 0-3096,0 24-129,-2 0 129,2 20-129,-3-1-258,3 8-129,-1-5-129,1-1-129,-1-9 0,1-7 0,0-12-129,0-8-129,0-8-387,0-18-774,0-1-3483,0-24-645,0 0 0,1-21-516</inkml:trace>
  <inkml:trace contextRef="#ctx0" brushRef="#br1" timeOffset="8.17744E6">9590 4189 3096,'24'18'5160,"-7"-14"-258,9 2-129,9 1-2967,3-7-903,15 4 0,6-4-258,6 0-258,4-4-129,3-2-129,4-3-129,-1 0 0,1-3 0,-3-1 0,-3-2-129,-1 1 129,-7 2 0,-8 0 0,-4 0 0,-9 5 0,-5-1 0,-8 6 0,-5 1 0,-7 1 129,-2 0-129,-3 8 0,-1 3 129,-4 6-129,0 7 129,0 7-129,-1 7 129,-2 8 0,-1 3-129,0 6 129,0 6-129,2 3 0,-3 2 129,3 0-129,-2 2 129,3 2-129,-1 2 129,4-1-129,-2-4 129,0-1 129,-1-5-258,0-2 258,0-3-129,-1-5 129,-2-5-258,1-5 0,0-2 129,-2-3-129,1-6 129,-1-6-129,-1-3 129,1-6-129,-1-4 258,0 2-129,0-13 0,-12 15 0,1-10 0,-4 3 0,-3-3 0,-4 3-129,-4-1 129,-3 0-129,-6-1 129,-3 2-129,-3-2 0,-5 0 129,-2-1-129,-5-4 129,-2 2-258,-1-3 129,-1 0 0,1 0 0,0 2 0,3 0 129,2 3-258,1 1 258,3 4-129,1 1 0,2 2 129,1 2-129,2-5 0,3 5 129,2-6 0,4 4-129,4-4 0,3 1 0,8-3 0,2-1 129,4-5-129,11-1 0,-10 3 129,10-3-129,-5-12 0,4-3 129,-1-6-129,1-4 0,-5 1 0,-2-3 0,1 4-258,-7 0-645,2 14-4386,-7 0-129,0 3-516,4 1-516</inkml:trace>
  <inkml:trace contextRef="#ctx1" brushRef="#br1" timeOffset="17074.9766">8298 19038 0,'-35'0'0,"-3"0"0,38 0 0,0 0 0,0 0 0,-27 0 0,27 0 0,0 0 0,0 0 0,0 0 0</inkml:trace>
  <inkml:trace contextRef="#ctx0" brushRef="#br1" timeOffset="8.1837E6">3592 5864 645,'2'-11'1806,"-2"11"0,0 0 0,0 0-129,0 0-387,0 0-258,0 0-129,0 0-129,0 0 0,0 0 0,0 6 0,0-6 0,0 17 0,0-17 129,-3 20-258,-1-9-129,4 2 0,-3-1 0,3 2 0,0-14-258,0 20 129,0-20 0,-2 23 0,2-23-129,-2 20 0,2-20 0,0 22-129,0-22 0,0 19 129,0-19-129,0 20-129,0-20 0,0 12 129,0-12-129,1 14 129,-1-14 0,3 17 0,-3-17-129,3 16 129,-3-16-129,4 19 129,-4-19 0,3 13-129,-3-13 129,0 0 0,0 0 0,1 10 0,-1-10 0,0 0-129,0 0 129,3 12 0,-3-12-129,0 0 0,0 0 129,0 13-129,0-13 0,0 0 129,0 0-129,3 12 0,-3-12 129,0 0-258,3 14 258,-3-14-129,4 10 129,-4-10-129,6 14 258,-6-14-258,8 13 129,-8-13 0,10 11-129,-10-11 129,16 12-129,-9-5 129,3-1 0,-10-6-129,16 12 129,-5-5 0,2 1-129,0-1 129,1 0-129,2 0 0,0 0 129,2 1-129,0-2 0,-1 0 0,-1 0 0,0 0 0,-1 0 0,1 0 0,-2-1 0,0 0 0,1 0 0,0-1 0,-1 0 129,-1-1-129,2-2 0,1 0 0,1 0 0,1 1 0,0-2-129,0 0 129,2 3 0,0-2 0,-1 0 0,0 2 0,-1-3 0,0 1 0,0-1 0,1 0 0,-2 1 0,1-1 0,1 0 0,2 0 0,0 0 129,1 0-129,1 0 0,-1 0 0,3 0 0,0 0 0,-1-2 0,-2-1 0,1 1 0,-2-1 0,-3-1 129,4 0-129,-4 0 0,1 2 0,-3-4 0,-1 2 0,-1 2 0,-1-2 0,-1 3 0,-2-1 0,-1-1 0,-1 0 0,1 1 0,0-3 0,0 2 129,1-2-129,0-1 0,2 0 0,-1 0 0,1 1 0,1-1 0,-1 0 0,-1 3 0,1-4 0,-1 2 129,-4 1-129,3-3 0,-2 1 0,-1-1 129,3 0-129,-2-2-129,0 3 129,1-1 0,2 0 0,-3 0-129,-1 0 258,-7 7-258,13-11 258,-13 11-129,11-12 129,-11 12-258,6-12 258,-6 12-129,8-12 0,-8 12 0,6-12 0,-6 12 0,9-11 0,-9 11 0,7-13 0,-7 13 0,7-11 0,-7 11 129,6-20-258,-4 10 129,-2 10-129,5-19 129,-5 19-129,5-17 129,-5 17 0,4-12-129,-4 12 129,0 0 0,0 0 129,10-13 0,-10 13-129,0 0 0,5-12 0,-5 12 0,0 0 0,0 0 0,11-12-129,-11 12 129,0 0 0,9-9 0,-9 9 0,0 0 0,0 0 0,9-8 0,-9 8 0,0 0 0,0 0 129,0 0-129,0 0 0,0 0 0,0 0 0,0 0 0,0 0 0,0 0 0,0 0 0,6-12 129,-6 12-129,0 0 129,0 0-129,0 0 0,0 0 129,-6 0-129,6 0 0,-16 0 0,2 2 0,-3-1 0,-4 1 0,-3 2 0,-3-1 0,-1 1 0,-1-3 0,0 2 0,3-1 129,0 1-129,4-2 0,3 2 0,1-3 0,7 0 0,0 0 0,11 0 0,-13 0 0,13 0 0,0 0 0,0 0 0,0 0-129,0 0 129,0 0 0,0 0 0,11 3 0,-2-3 0,2 2 0,6-2 0,1 0 0,4 0 0,4-2 129,2-1-129,3-4 0,1 2 0,-1 0 0,-1 0 0,-5 0 0,-2 0 0,-7 1 129,-4 2-129,-12 2 0,12-4 129,-12 4-129,0 0 129,0 0-129,0 0 0,0 0 129,0 0-129,0 0 0,0 0 0,0 0-129,0 0 129,0 0 0,0 0 0,0 0 0,0 0-129,0 0 129,0 0 0,5 8 0,-5-8-129,2 14 258,-2-14-258,5 20 258,-2-3-129,-1 2 129,2 1-129,0-1 129,0 3-129,1-3 129,0 1-129,-2 0 129,1-7-129,0-2-129,-4-11 258,6 17-129,-6-17 129,4 12-129,-4-12 129,0 0-129,0 0 258,3 13-129,-3-13 0,0 0 0,0 0 0,0 0 0,0 0 0,0 0 0,0 0 0,0 0-129,0 0 0,0 0-258,0 0-516,0 0-4128,16 1-516,-4-10-258,3-4-774</inkml:trace>
  <inkml:trace contextRef="#ctx0" brushRef="#br1" timeOffset="8.18934E6">5322 6142 2193,'0'0'2064,"-4"12"-258,4-12-129,0 0-516,0 0-903,0 0-1677,0 0-1677,0 0-129</inkml:trace>
  <inkml:trace contextRef="#ctx0" brushRef="#br1" timeOffset="8.19126E6">5304 6137 645,'0'0'3483,"0"0"-774,0 0-387,0 0-516,0 0-258,0 0 0,0 0-387,0 0-387,0 8 258,0-8-387,-2 9 258,2-9-129,-2 17-129,2-17 0,-5 20-129,5-20 258,-8 26-516,3-12 258,0 4-258,-3-1 129,1 2-258,-1 3 129,1-1-258,-3 1 129,2 3 129,-5-1-129,1-2 258,0-1-258,0 4 129,-1-4-129,0 2 129,-1-2-129,0 0 0,2 1-129,-1 0 129,-1-1 0,0-3 0,1-1-129,-1 2 129,-1-4 0,2 1 0,-3-3-129,1 0 129,-2 0 0,1-1-129,-3 0 129,2 1-129,-3-1 0,0 0 0,-2 0 0,2-2 129,-1 2-129,0 0 0,-1-2 0,0 1 0,1-3 129,-3 7-129,3-4 0,-3 1 129,3 1-129,0-1 129,-1 0 0,0 0 0,1 0 0,1-4 0,-3 4 129,0-3-258,1-1 258,-3 2-258,-4-1 129,4-2-129,-1 0 129,0 0-129,0-2 0,4 2 0,-1-4 0,3 2 0,-1-1 129,2-2-258,-1 2 129,0-2 129,1 2-129,-2-3 0,-1 0 0,1-1 0,-3 1 0,4-1 129,-3 0-129,4 0 0,-2 0 0,2 0 129,0-2-129,1-1 0,-1 0 0,-1-2 0,-1 2 129,0-4-129,-3 1-129,-1-1 258,2 0-258,0-1 387,-2-1-387,3 0 258,-1 0-129,2 2 0,2-2 129,3-4-129,-1 2 0,1 0-129,1 0 129,0-1 0,2 0 0,0-1 0,-1 0 129,1 2-129,0 0 0,-2-1 0,3-1 129,1 1-129,0 0 0,0 0 129,6-3-129,-4 2 0,4 0 0,0-2 129,1 0-129,0-1 0,0-2 0,0-1 0,1 0 0,0-1 0,-1 2 0,1-1 0,0-2 0,0 0 0,2 2 0,0 0 0,-1 1 0,2-4 0,0 1 0,0-1 0,0 2 0,0-1 0,0-1 129,0 0-258,0 2 129,2-1 129,0 1-258,-1 2 129,2 2-129,-1-1 129,1 1 0,1 1 0,-3 1-129,2-1 129,0-1 0,1-1 0,0 4 129,-1-1-129,0-1 0,1 6-129,-2-4 258,-2 13-129,4-12 0,-4 12 0,0 0 0,0 0-129,0 0 129,0 0 0,0 0 0,0 0-129,0 0 258,0 0 0,0 0-129,-6 13 0,-1 0 0,-1 2 0,-2 3 0,-3 2-129,-1 1 129,-1-1-129,-2 1 129,3-4-129,-2-3 258,2 0-129,1-2 0,1-1 0,3-4 0,-1 3 0,10-10-129,-11 12 129,11-12 0,0 0 0,-10 13 0,10-13-129,0 0 258,0 0-258,0 0 129,0 0 0,3-7 0,6-4 0,3-4-129,1-1 129,3-2-129,2-4 129,-1 1-129,-1 1 129,0 1-129,-3 4 129,-3-1-129,-10 16 129,15-20 0,-15 20 0,9-10 0,-9 10-129,0 0 129,8-2 0,-8 2 0,8 5 0,-8-5 0,16 19 0,-6-2 0,2 0 0,2 0 0,1 1 0,-1 3 129,1-2-129,-2-2 0,-3-2 0,-2-4 0,-8-11 0,12 15 0,-12-15 0,0 0 0,0 0 0,0 0 0,9 7-129,-9-7-129,0 0-258,10 6-1806,-10-6-2838,24-6-258,-7-4-258,9 1-645</inkml:trace>
  <inkml:trace contextRef="#ctx0" brushRef="#br1" timeOffset="8.19507E6">5675 5891 4128,'0'0'4773,"0"0"-774,0 0-2064,0 0 0,0 0-774,0 0-129,0 12-387,0-12-258,0 11 0,0-11 129,3 18 0,-3-6 0,5 5-129,-3-3 0,3 4-129,-2 1 129,2 5-258,1-2 129,1 4 0,-3-5-129,4 2 129,0-1 0,1 2 0,2-4 0,3-2-129,-1-3 129,1 0-387,0-1 516,2-1-387,1-1 129,0-1 0,0 1 0,2-2 0,2 0 0,2 0-129,1-1 129,1 1-129,3-3 129,0 0-129,1 0 0,0-2 0,-1-2 129,-1-1-129,0 0 0,0-1 0,-3-1 129,0 0 0,-3-1-129,1-1 0,-1-3 129,0-2-129,1-1 129,-1-3-129,-1 3 0,1-6 129,0 1-129,2-3 0,-2-1-129,1-2 258,1 0-258,-1-1 258,1-2-129,-1 0 0,-1 3 0,-1 0 0,-4 2 0,0 2 0,-6 1 129,-1 4-258,-9 10 129,13-18-129,-13 18 129,7-14-129,-7 14 258,3-15-258,-3 15 129,4-11 0,-4 11 0,0 0 0,0 0 0,4-10 0,-4 10 0,-5-2 0,-5 2 0,-6 0 0,-4 0 0,-3 2 0,-6 1 0,-3 1-129,-1 3 129,1-1 129,1-4 0,9 3-258,0 0 129,7-4 0,5 0 0,10-1 0,-10 0-129,10 0 0,10 0 0,3 0 129,4 0-129,3 0 129,5 0 0,0 0 0,3 0 0,-3 0 0,-1 0 0,-3 0 0,-1 0 0,-4 3 0,-2 2 0,-3-1 0,-1 3 0,0-2 129,-10-5-129,13 21 129,-7-5-129,-4-3 129,1 3 0,-3 1-258,0-1 258,0 4-129,0-2-129,0-5-774,9 4-3999,-9-17-258,19 8-258,-5-11-645</inkml:trace>
  <inkml:trace contextRef="#ctx0" brushRef="#br1" timeOffset="8.19612E6">7287 6024 5289,'-4'-6'5031,"4"6"0,-10-2-516,10 2-3225,-2 5-258,2 9-387,-1-3-129,0 9 129,-6 1-258,1 8 0,-4 4-129,0 4 0,-2 4 0,-3 0-258,-4 4 129,-1 0-129,-4 1 129,-1 0 0,0-3 0,-2-2 0,0-4-129,-3-2 129,1-5 0,-1 1 0,-2-3-129,-2-2 129,-5-2 0,-4-2-129,-2-1 0,-1 0 129,-3-3-129,-2-3 129,0-3-129,0-1 0,-1-3 129,1 2 0,0-5-129,0-3 0,0 1 0,-1 3 129,4-5-129,3-1 0,1 0 0,0-5 0,6 0 0,1-2 0,0 2 0,3-10 0,-4 6 0,3-1 0,1 0 0,0-2 0,2 1 0,1-4 0,2-2 0,0-3 0,0-1 0,0-4 0,2-4 0,0-2-129,3 2 129,1-2-129,1 4 129,3 2 0,5 4 0,4 4 0,2 2 0,8 15 0,-7-14-129,7 14 258,0 0-129,0 0 0,-6 12-129,3 5 129,-1 9 0,-2 3 0,-2 6 0,0 0 0,-1 1 0,0-3 129,1-6-129,0-6 129,2-7-129,6-14 0,0 0 129,0 0-129,-3-12 0,4-8-129,7-7 129,-1-3-129,3-2 129,1 0 0,-4 1 0,4 5-129,-5 5 129,-1 6 0,-5 15 0,7-14 0,-7 14-129,10 1-258,9 16-3225,3-10-1419,15 5-387,10-3-258</inkml:trace>
  <inkml:trace contextRef="#ctx0" brushRef="#br1" timeOffset="8.19724E6">7618 6096 1548,'0'0'4515,"0"0"387,0 0-129,0 0-2709,-4 7-516,4-7-516,-3 22 0,-1-10 129,4 10-516,0-2 0,8 8-387,2-1 387,8 5-516,6-3 258,5 0-258,5-3 129,5 0 0,1-6-129,2 0 258,1-8-258,-2 0 0,1-7 0,-1-3 129,-4-2-258,1 0 129,-1-6-129,-1-6 129,2-4-129,-2-8 0,-1-2 0,1-7 258,-2-4-258,0-2 129,-4 1-129,-3-1 129,-4 3 0,-4 3-129,-6 4 0,-3 8 0,-4 1 129,-1 6-258,-2 1 129,-3 13 0,3-16 0,-3 16 0,2-11 0,-2 11 0,0 0 0,0 0 0,0 0 0,0 0 0,0 0 0,0 0 0,-6-1 0,-2 1 0,-4 0 0,-2 2 0,-3 2 0,-3-1 0,1 2 0,-1 0 0,3-1 0,3-3 0,3-1 0,11 0 0,-11 2-129,11-2 129,0 0-129,0 0 129,5-2-129,6 2 129,4 0-129,2 2 129,3 1-129,1 3 258,-1 0-129,0 4 0,0-1 0,-6 3 129,-3 3-129,-2-1 258,-3 3-258,-1-1 0,0 5 129,-3-2-387,2 1 0,-4-20-1032,4 23-3999,-4-23 0,0 0-387,12-1-645</inkml:trace>
  <inkml:trace contextRef="#ctx0" brushRef="#br1" timeOffset="8.19806E6">8825 5907 7740,'0'0'5289,"10"3"-129,-10-3-258,10 17-4257,-7-3-258,5 6 258,-1 2-258,0 7 129,-3 1-258,2 7 0,-5 7-129,1 2-129,-2 7 0,-4 2 0,-6 3 0,0 2 0,-4 2 0,-1-4 0,-1 1 0,-4-5 129,0-5-129,-3-4 129,-4-6-129,-2-5 129,-5-7 0,-2 0 129,-10-8-129,-5-2 0,-5-10 0,-5-2 0,-2-4 0,-5-1 0,0 0 0,2-1-129,3-1 0,3-3 0,3 3 0,2 0 129,1-1-129,3-2 129,1-5-129,2-1 129,3-5 0,4-4 0,2-1-129,7-4 0,2 1 129,7-2-258,2 3 129,3 0 0,0 0 0,4 5 0,1 1 0,2 3 0,0-3 0,1 8 129,1 1-129,9 8 0,-12-12 0,12 12 0,-10 5 0,5 7 0,-2 9 0,2 1 0,-1 6 0,-1 0 0,0 1-129,1-2 258,0-6-129,1-4 0,2-2 0,3-15 0,0 0 0,0 0 0,0 0 0,0-15 0,5-9 129,4-3-129,0-8 0,1 0 0,0 3 129,-1 1-129,-3 5 0,1 6 0,-3 8-129,-4 12 129,12 6-387,-2 3-645,18 12-4128,2-5-258,12 7-387,9-3-516</inkml:trace>
  <inkml:trace contextRef="#ctx0" brushRef="#br1" timeOffset="8.19945E6">9006 6079 516,'-9'0'4386,"9"0"258,0 0 0,0 0-3354,10 17 129,-10-17-258,20 21 258,-10-13-258,12 13-387,-7-6 0,9 5-387,0-6 129,3 6-387,2-3 258,3 0-387,-1-2 258,4-1-129,-2-3-129,6-7 129,0-2-129,2-2 129,4-10-129,0-5 129,1-6 129,1-1-129,-1-6 0,-3 0 0,-6-3 0,-4-1 0,-5 0 0,-5 3-129,-6 3 129,-6 4-129,-1 1 129,-5 6-129,0 4 129,-5 11 0,1-11 0,-1 11 0,0 0 0,0 0-129,0 0 129,0 0-129,0 0 0,0 0 0,0 0 0,0 0 0,0 0 0,-11 0 129,1 3-129,-4 2 0,-3 4 129,-3-3-129,-5 5 0,1-3 0,2 1 0,1 3 0,0-7 0,2 3 0,2-4 0,6 0 0,2 0 0,9-4 0,-10 1 0,10-1 0,5 0-129,8 0 129,8 0-129,4-1 0,3 0 0,3 1 129,3-2-129,-6 1 0,0 1 0,-8 0 129,-6 0 0,-3 3 0,-11-3 129,6 13-129,-6-13 129,-3 19 0,-3-7 0,2 0-258,3 5-387,1-17-4386,0 17 0,6-11-774,9-5-258</inkml:trace>
  <inkml:trace contextRef="#ctx0" brushRef="#br1" timeOffset="8.20145E6">10106 6133 1419,'0'0'4386,"0"0"0,0 0-2064,0 0-516,0 0-129,0 0-387,0 0-129,-8 3-387,8-3-258,-11 18 0,3-1-258,-3-2 129,-1 9-129,-4 0 0,0 6 0,-1-1 129,0 7-387,-3-1 258,2 4 0,-7 3-129,1-3 0,-4 1 0,1-1 129,-3-4-129,0 0 129,0-8-129,-4 0 129,-2-8-129,0-1 129,-5-4 0,-4-1 0,-2-5-129,-4 1 0,-3-3 0,1-2 0,3-4-129,0 0 129,5-1 0,5-5-129,4-6 129,6-1 0,4-4 0,6-1-129,1 1 129,6-2-129,1-1 0,1 1 0,3 1 0,4 4 0,-3-2 0,4 5 0,-1-1 0,4 12 0,-10-14 0,10 14 0,0 0 0,-12 0 0,5 8-129,-2 8 258,-1 6-258,-3 3 129,1 3 0,-1 1 0,-1 0 0,1-4 129,4-7-129,2-2 129,1-5-129,6-11 129,0 0-129,0 0 129,0 0 0,-5-19-129,5-3 129,2-2-129,-1-1 0,3 1-129,2-1 129,1 6 0,6 6-129,1 4 0,12 9-387,-1 8-4644,18 2 0,1-2-645,10-1-516</inkml:trace>
  <inkml:trace contextRef="#ctx1" brushRef="#br1" timeOffset="63582.6367">8390 19038 0,'0'0'0,"-27"0"0,27 0 0,0 0 0,0 0 0,0 0 0,0 0 0,0 0 0,0 0 0,0 0 0,0 0 0,0 0 0,0 0 0,0 0 0,0 0 0,0 0 0,0 0 0,0 0 0,0 0 0,0 0 0,0 0 0,0 0 0,0 0 0,0 0 0,0 0 0,0 0 0,0 0 0,0 0 0,0 0 0,0 0 0,0 0 0,0 0 0,0 0 0,0 0 0,0 0 0,0 0 0,0 0 0,0 0 0,466-37 0,-493 1 0,-19-1 0</inkml:trace>
  <inkml:trace contextRef="#ctx0" brushRef="#br1" timeOffset="8.22801E6">4946 4242 3612,'0'0'4902,"0"0"-258,0 0-1548,-9-7-516,14 7-903,-5 0-258,12-6-516,-4-5-258,9 7-129,2-4-129,5 3 129,1-4-258,8-1 0,1-2-129,3 2 0,2 1 0,0 0-129,-2-1 129,-2 1-129,-3 0 129,-5 6 0,-7-2 0,-2 4 0,-11 1 129,-7 0 0,0 0 0,0 0-387,-11 9-387,-10 0 0,-3 7 0,24-16-129,0 0 645,-74 36-645,25-14 0,0 5 0,0-3 258,1-2 387,3 1 129,2-3-129,10-5 0,6-4 0,7-4 0,9 0 0,11-7 0,0 0 0,11 4 0,14-4 0,8-4 0,9-2 0,6 1 129,7-3-129,3 2-129,2-1 129,-3 2 0,-7 5 0,-4-3 0,-9 3 0,-8 0 0,-7 0 0,-11 0 129,-11 0-129,-6 17 0,-16-6 0,-10 5 129,-7 1-129,-8 3 0,-5-1 129,-1 2-129,0-3 129,8-3-129,7-2 0,10-4 129,7 0-129,11-2 0,10-7 0,0 0 0,17 6 0,7-6 0,7 0 0,7-4 0,7-4 0,5-3 0,6 3-129,3-4 129,-1 2 0,-4 1 0,-4 1 129,-9 4-258,-6 1 258,-9 1-129,-9 2 129,-17 0-129,0 0 129,-5 13-129,-23-1 129,-11 1-129,-9 6 0,-13 4 0,-9 3 129,-9-1-129,-5 1 0,4-2 0,6-3 0,13-4 129,10-4-129,16-1 129,17-2-129,18-10 0,22 5 0,17-5 0,13-3 0,8 1-258,9-5 258,4 2-129,0-1 129,-3 1-129,-6 4 129,-8 0 0,-11 1 0,-9 0 0,-11 0 0,-12 3 258,-13-3-258,-20 20 129,-17-5 0,-14 3 0,-11 5 0,-7 3 129,-4 0-258,0 3 129,8-5-129,11-1 0,13-4 0,15 0 0,17-2 0,11-5-129,19-4 129,15-2 0,11-5-258,10 1 258,12-2 0,5 0 0,0-7-129,-1 4 129,-8-2 0,-6 3 0,-13 2 0,-10 0 0,-10 0 0,-14 3 0,-12 13 129,-17 1-129,-20 10 0,-15 2 0,-15 7 0,-13 5 0,-13 1 0,-9 1 0,2-3 258,9-9-516,15-2 516,17-3-516,20-2 516,24-7-258,23-3 129,33-6-258,16-7 129,17 2 0,11-3 0,11-3 0,3-1-258,-5 1 129,-6 3 0,-14 0 129,-10 1-129,-14 4 129,-14 5 0,-20 5 0,-16 6 0,-22 5 129,-23 6-129,-21 5 258,-16 4-258,-10 4 387,-3 1-387,3-2 0,9-9 129,15 0-258,18-6 258,19-4-129,21-3 1548,-40-91-1677,72 75-4257,27-6-258,5-19-387,9-22-387</inkml:trace>
  <inkml:trace contextRef="#ctx0" brushRef="#br1" timeOffset="8.22892E6">5846 3820 9804,'26'-24'5547,"-18"23"-258,-8 1-258,-18 10-4515,-6 12 258,-7 22-387,-14 15 0,-9 27 0,-12 20-129,-6 24-129,-11 21 258,-1 18-258,-4 15 0,2 6 129,1 2 0,4-10 0,6-8 129,9-15-129,9-21 0,10-19 0,10-22 129,12-16-129,9-20-129,8-15 129,3-13-129,4-9 0,1-24 0,0 0-129,13-24 0,1-34-258,5-35 0,5-33-129,5-29-387,2-28 129,-1-16-129,-8-4 129,-1 5 0,-11 13 129,-8 25 129,-7 25 258,-9 24 129,-4 23 258,-2 21 0,3 13 129,-2 10 0,7 12 0,1 6 129,6 10-129,0 4-129,5 12 0,0 0 0,13 15-129,8 25 0,8 19 0,11 26-129,11 25 0,13 34 129,10 25-129,13 19 129,7 11-129,4-2 0,-1-7 0,-7-10 0,-4-21 129,-10-28 0,-7-20 0,-17-21 0,-7-22 0,-11-17 129,-9-13 0,-5-9 0,-5-10 1,-6-9-259,-9-10 0,10 11 0,-10-11 0,0 0 0,0 0 0,0 0 0,0 0 0,0 0 0,0 0 0,0 0 0,0 0 0,0 0 0,0 0 0,0 0 0,0 0 0,0 0 0,0 0 0,0 0 0,0 0 0,0 0-130,0 0-1418,16 8-3999,-16-8-516,0 0-258,1-20-774</inkml:trace>
  <inkml:trace contextRef="#ctx0" brushRef="#br1" timeOffset="8.24999E6">2721 3600 10965,'16'-78'5676,"17"27"-645,14-13-129,22-1-5031,16 7 258,25 1-129,21 1-129,22-5 0,16 3 0,20-2 129,15-5 0,13-3 129,13-3-258,14 3 258,11 3 129,10 5-129,8 4 129,5 10-129,6 8 0,6 6 387,6 6-387,5 4 387,5 0-258,4 5 129,-2 3-129,2 2 129,0 3-258,-1 5-258,-3-2 129,-5 5-129,-7 1 129,-9 4-129,-5 3 0,-7 4 0,-13 1 129,-8 3-258,-16 3 258,-10 2-129,-16 2 258,-12 2-387,-15 1 387,-10 1-387,-13 1 387,-13 2-129,-12-2 129,-12 7-129,-2 19-516,-14 5-129,-16 9-129,-15 11 387,-76-78-387,0 0 774,106 203-645,-74-68-387,-12 15 387,-20 11 258,-8 25 387,-6 27 0,-13 52 387,9 128 387,-2-60-129,7-6-129</inkml:trace>
  <inkml:trace contextRef="#ctx0" brushRef="#br1" timeOffset="8.25211E6">2243 3814 8901,'0'-34'5289,"-3"20"-387,-3 1-258,6 13-4257,0 0 387,0 32-387,0 21 0,2 33 0,1 31 0,1 42 129,-4 44-258,-3 87 129,-2-3-258,-2 30 0,-8 18 0,2 11 0,2-2 0,5-10 129,4-27 0,9-67-258,5 13 129,11-23 0,4-29 129,12-23-258,8-25 129,9-19-129,13-13 129,8-19-129,13-16 129,12-12 0,16-12-129,11-9 129,15-10-129,12-4-129,14-12 129,15-5 0,17-13 129,15-9-258,16-9 129,12-14 0,13-7 0,45-8 0,-26-5 0,39-4-129,-22 0 129,6 0 0,5 2 0,7 4-129,5 3-129,-33 3 387,39 2-387,-24 4 258,32 3-258,0 8 258,1 3-258,-5 4 258,-4 6 0,-8 5-258,-15 3 258,-18 8-129,-23 6 129,-20 0-129,-21 5 258,-20-1-258,-22 4 129,-17-5 0,-21-2 0,-15-1 0,-16-8 129,-12-1-129,-16-8 0,-11-2 0,-13-10 129,-8-3-258,-11-7 129,-7-8 129,-7-10-129,-4-13 0,-6-22 0,-1-28 129,1-31-258,3-38 129,3-30-129,4-15 0,-2-7 0,-2-3 0,-1 14 0,-6 12-903,2 36-4386,-13 22 129,-7 26-774,-17 14-516</inkml:trace>
  <inkml:trace contextRef="#ctx1" brushRef="#br1" timeOffset="92612.2971">8125 18783 0,'0'0'0,"0"0"0,0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0,-46 145 0,46-145 0,0 0 0,0 0 0,0 0 0,0 0 0,0 0 0,0 0 0,0 0 0,0 0 0,0 0 0,0 0 0,0 0 0,0 0 0,0 0 0,0 0 0,0 0 0,0 0 0,0 0 0,0 0 0,0 0 0,0 0 0,0 0 0,0 0 0,0 0 0,0 0 0,0 0 0,0 0 0,-18 49 0,18-49 0,0 0 0,0 0 0,0 0 0,0 0 0,0 0 0,0 0 0,0 0 0,0 0 0,0 0 0,0 0 0,0 0 0,0 0 0,0 0 0,0 0 0,0 0 0,0 0 0,0 0 0,0 0 0,0 0 0,0 0 0,0 0 0,0 0 0,0 0 0,0 0 0,0 0 0,0 0 0,0 0 0,0 0 0,0 0 0,0 0 0,0 0 0,0 0 0,0 0 0,0 0 0,0 0 0,-28 36 0,28-36 0,0 0 0,0 0 0,0 0 0,0 0 0,0 0 0,0 0 0,0 0 0,0 0 0,0 0 0,0 0 0,0 0 0,0 0 0,0 0 0,0 0 0,0 0 0,0 0 0,0 0 0,0 0 0,0 0 0,0 0 0,0 0 0,0 0 0,0 0 0,0 0 0,0 0 0,0 0 0,0 0 0,0 0 0,0 0 0,0 0 0,0 0 0,0 0 0,0 0 0,-36 13 0,36-13 0,0 0 0,0 0 0,0 0 0,0 0 0,0 0 0,0 0 0,0 0 0,0 0 0,0 0 0,0 0 0,0 0 0,0 0 0,0 0 0,0 0 0,0 0 0,0 0 0,0 0 0,0 0 0,0 0 0,0 0 0,0 0 0,0 0 0,0 0 0,0 0 0,0 0 0,0 0 0,0 0 0,0 0 0,0 0 0,0 0 0,0 0 0,0 0 0,0 0 0,0 0 0,0 0 0,0 0 0,0 0 0,-27-13 0,27 13 0,0 0 0,0 0 0,0 0 0,0 0 0,0 0 0,0 0 0,0 0 0,0 0 0,0 0 0,0 0 0,0 0 0,0 0 0,0 0 0,0 0 0,0 0 0,0 0 0,0 0 0,0 0 0,0 0 0,0 0 0,0 0 0,0 0 0,0 0 0,0 0 0,0 0 0,0 0 0,0 0 0,0 0 0,0 0 0,0 0 0,0 0 0,0 0 0,0 0 0,0 0 0,0 0 0,0 0 0,0 0 0,0 0 0,0 0 0,0 0 0,0 0 0,0 0 0,0 0 0,-28-12 0,28 12 0,0 0 0,0 0 0,0 0 0,0 0 0,0 0 0,0 0 0,0 0 0,0 0 0,0 0 0,0 0 0,0 0 0,0 0 0,0 0 0,0 0 0,0 0 0,0 0 0,0 0 0,0 0 0,-28 12 0,28-12 0,0 0 0,0 0 0,0 0 0,0 0 0,0 0 0,0 0 0,0 0 0,0 0 0,0 0 0,0 0 0,0 0 0,0 0 0,0 0 0,0 0 0,0 0 0,0 0 0,0 0 0,0 0 0,0 0 0,-27-24 0,27 24 0,0 0 0,0 0 0,0 0 0,0 0 0,0 0 0,0 0 0,18 49 0,-18-49 0,0 0 0,0 0 0,0 0 0,0 0 0,0 0 0,0 0 0,0 0 0,0 0 0,0 0 0,0 0 0,-28-12 0,28 12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0,0 0 0,-28 12 0,28-12 0,0 0 0,0 0 0,-54 0 0,54 0 0,-27 0 0,27 0 0,-36 0 0,36 0 0,0 0 0,-28 0 0,28 0 0</inkml:trace>
  <inkml:trace contextRef="#ctx0" brushRef="#br1" timeOffset="1.28195E7">3891 11635 7611,'1'-38'5676,"-1"26"-258,0-1-258,0 13-4128,0 0 0,7 0-258,-7 8-129,3 15-129,-1 4-258,3 12 129,-1 14-129,3 15 0,0 8-129,2 10 0,0 3 129,3 3 0,1 2 0,1-3-258,0-9 258,0-4-129,-1-11 129,1-7-129,-4-10-129,0-5 0,-3-9 0,-3-9-258,1-3-387,-5-24-2838,0 0-1935,-4-29-129,2 0-645,-6-20-129</inkml:trace>
  <inkml:trace contextRef="#ctx0" brushRef="#br1" timeOffset="1.28199E7">3715 11764 7353,'-11'-42'5418,"8"13"-258,4 0-129,7-8-3999,13 6 129,4-12-258,10 5-129,2-9-129,9 6-258,7-6 0,3 5-258,2 1 0,-1 8-129,-2 12 0,0 9 0,-7 14-129,-10 17 129,-9 18-258,-13 11 258,-14 15-129,-8 5 0,-17 4 129,-12 3 0,-7-1 0,-7-7 129,-1-7-129,1-3 129,3-11-129,6-8 0,9-5-129,6-15-387,12 4-1161,13-22-3612,0 0 129,0 0-645,21-5-258</inkml:trace>
  <inkml:trace contextRef="#ctx0" brushRef="#br1" timeOffset="1.28206E7">4426 11897 5160,'-7'9'5289,"5"20"0,2 5-516,0 14-2838,0 1-1032,5 10 129,-1-7 0,6 3-258,-4-11-129,3-7-129,-3-11 0,-1-6-258,-5-20 129,0 0-258,8-8-129,-6-18 0,2-14-258,-2-13 0,3-7-129,-1-8 129,7-2 129,-5 0-129,4 7 258,1 8-129,0 9 258,2 14 0,1 8 0,1 10-129,-2 11 129,0 5 0,0 15 0,-1 11 0,-2 7-129,0 14 129,0 6 0,-3 5 0,1 6-129,-1-1 0,-1-3 129,1-5 0,0-7 0,-1-5-129,-1-12 0,0-5 0,0-7 0,-3-9-387,3 0-516,-5-12-1548,-3-10-2838,-1-7-129,-1-1-387,-4-10-258</inkml:trace>
  <inkml:trace contextRef="#ctx0" brushRef="#br1" timeOffset="1.28208E7">4446 12137 10062,'0'0'5547,"11"6"-258,9-13-258,11-3-4515,5-8 0,9 0-387,5 0-645,-5-10-1419,6 10-3096,-6-3-258,-3 1-387,-8-1-387</inkml:trace>
  <inkml:trace contextRef="#ctx0" brushRef="#br1" timeOffset="1.28212E7">5115 11551 9030,'-1'-11'5418,"1"11"-258,-21 3 0,13 19-4257,-12 2-258,4 10-258,-5 7 0,0 12 0,1 4-129,3 9 0,1 4-129,5-4-129,5 1 129,3-3-129,3-4 129,9-9-129,7-9 129,2-9-129,7-11-129,2-7 0,4-6-129,2-9-387,2 0-774,-9-12-3741,4-5 0,-7-9-516,-4 1-258</inkml:trace>
  <inkml:trace contextRef="#ctx0" brushRef="#br1" timeOffset="1.28215E7">5081 12088 9288,'-35'6'5547,"21"-6"-258,14 0 0,-8-4-4257,13 1-387,5-8-129,8 3-258,1-6 0,6 3-129,3 1-129,1 2 0,0 5 0,0 3 0,-4 9 129,-4 8-129,-3 6 0,-6 8 129,-5 0-129,-5 8 129,-2-4-129,0 0 129,-2-4-258,-4-2 0,3-2-129,-3-15-774,9 5-4128,-3-17-129,5 13-258,-5-13-516</inkml:trace>
  <inkml:trace contextRef="#ctx0" brushRef="#br1" timeOffset="1.28223E7">5496 11646 10191,'9'-41'5547,"-7"22"-387,-2 19-1419,4-11-2580,-4 11-387,11 9-258,-5 8 0,-2 9-258,3 9 0,-2 7-129,1 12 0,-2 4 0,-2 10 0,-2-5 0,0 0-129,0-5 129,0-1 0,0-10-129,6-8 129,4-7-129,2-10 129,5-3 0,4-10 0,-1-4 0,6-3-129,0-2 129,-2-9-387,1-1 0,-5-7-387,6 8-645,-14-13-3870,6 5-129,-5-8-645,-3 6-129</inkml:trace>
  <inkml:trace contextRef="#ctx0" brushRef="#br1" timeOffset="1.28226E7">5457 11630 10320,'-8'0'5805,"8"0"-516,11-15 129,10 1-4644,4-1-258,6 2 129,4-3-258,0 2 0,-2-3-258,2 5 0,-5 1-258,-2-2-387,-5 12-645,-13-6-3870,4 7-258,-14 0-387,11 3-387</inkml:trace>
  <inkml:trace contextRef="#ctx0" brushRef="#br1" timeOffset="1.28227E7">5599 11747 10707,'-22'33'5805,"18"-21"-387,4-12-129,0 0-4386,14 0-387,6-2-387,10 1-1032,-3-8-4128,10 3-387,-2-5-258,4 2-774</inkml:trace>
  <inkml:trace contextRef="#ctx0" brushRef="#br1" timeOffset="1.28237E7">6615 11383 7740,'18'-53'5289,"-10"37"-258,-8 16-129,12 13-3741,-11 14-387,4 22-387,-2 9 0,1 14 129,-4 9-258,3 5-129,-3-1 0,0-1 0,-3-9 0,0-9 129,-3-12 0,2-10 0,-2-11 0,3-8 0,0-12 0,3-13-129,0 0 0,7 0-129,2-12 0,5-1 0,2-4 0,4 0 0,2 5-129,3 1 129,1 10-129,2 1 0,1 1-258,0 7 0,1 8-258,-5-12-1419,6 8-3096,-6-6-258,2-5-258,-4-2-387</inkml:trace>
  <inkml:trace contextRef="#ctx0" brushRef="#br1" timeOffset="1.28239E7">7167 11415 9804,'-1'-16'5547,"1"16"-129,-6 6-258,6 18-4515,0 11 0,6 18 0,-1-1 0,2 14-129,-1 3-258,1-5-129,-1-2-129,3-5 258,-4-9-258,2-10 0,-1-6 0,-2-8-258,3-6-387,-7-18-1290,6 11-3354,-6-11-258,0 0-387,11-15-516</inkml:trace>
  <inkml:trace contextRef="#ctx0" brushRef="#br1" timeOffset="1.28245E7">7368 12056 6708,'13'7'5547,"-3"-7"-258,-10 0-129,8-21-3612,-8 21-387,6-29-258,0 9-258,-5-9-129,2-3-258,-3-11 129,2-3-129,-2-7 0,0 0 0,0-5-129,-2 4 0,-1 4 129,0 7-129,2 8 0,-3 11 0,3 7-129,-1 6 129,2 11-129,0 0 0,2 9 0,5 12 0,3 13-129,5 5 0,3 11 0,2 4 129,7 6-129,0-4 129,2-1-129,2-3 258,-4-13 0,1-6 0,-3-11 0,-2-6 129,-5-10-129,0-6 0,-5-11 129,-1-9-129,-2-12 0,-5-10-129,-2-8 0,0-6 129,-3-2-129,0 3 129,-6 1-129,-1 6 0,1 9 129,1 10-129,-1 5 0,-1 8-258,7 16-129,-8-23-774,8 23-4128,0 0-258,0 0-258,0 0-903</inkml:trace>
  <inkml:trace contextRef="#ctx0" brushRef="#br1" timeOffset="1.28249E7">7883 11207 7353,'0'0'5547,"-3"21"-516,5 11 0,-2-3-3870,12 22 0,-6-3-258,6 15-258,1-3-129,2 6-387,-3-3 0,4-3 0,-4-2-129,-1-8 0,-1-3 0,-2-8 129,-2-5-129,-2-6-129,1-4 0,-4-8-258,2-2-129,-3-14-387,4 17-1677,-4-17-2451,0-9-387,1-8-387,2-5-129</inkml:trace>
  <inkml:trace contextRef="#ctx0" brushRef="#br1" timeOffset="1.28252E7">8234 11454 9030,'20'-9'5547,"-20"9"-258,0 0-129,-9 0-4386,-1 6-129,-10 0-129,-1 6-129,-4 1 0,-2 2-129,-4 2 0,3 0-129,-1 0 0,6 7 0,1-4-129,6 1 0,5 1 0,4 2 0,7 0 0,0 1 129,6 1-258,5-2 258,3 3-129,4-4 129,3 0-129,3 1 0,1-7 0,0 0-129,-1-2 0,-1-5-129,1 1-516,-10-11-1548,4 0-2967,-5-4-387,2 1-258,-2-6-516</inkml:trace>
  <inkml:trace contextRef="#ctx0" brushRef="#br1" timeOffset="1.28257E7">8388 11957 8901,'0'0'5676,"0"0"-258,0 0-129,0 0-4644,2-20 0,4 5-129,-1-9 0,5-5-129,0-9-258,3-10 0,2-9 129,0-2-129,1-4-129,-2-1 129,2 2 0,-2 6-129,-3 7 129,-1 11-129,-3 11 0,-1 11 0,-6 16 0,0 0-129,11-3 129,-10 18 129,3 11-129,2 6 0,0 9 0,2 7 0,1 5 0,2 1 0,2 2 0,2-6 0,-1 1-129,1-5 129,-3-5 0,2-6 129,-5-6-258,-1-4 129,-1-5 0,-2-5 0,-3-3 0,-2-12-129,5 17-129,-5-17-258,0 0-258,0 0-516,13 2-1419,-13-2-2580,3-15-387,-3-2-258,0-2-129</inkml:trace>
  <inkml:trace contextRef="#ctx0" brushRef="#br1" timeOffset="1.28259E7">8559 11759 8901,'-36'-8'5805,"25"5"-387,2-2 0,9 5-4257,0 0-258,0-13-516,0 13-129,15-5-129,-3 2-258,4 2-129,5-1-258,-1 0-387,11 4-2838,-6-2-1677,3-1-258,-2-4-387</inkml:trace>
  <inkml:trace contextRef="#ctx0" brushRef="#br1" timeOffset="1.28263E7">8993 11292 4386,'21'-45'5676,"-15"24"-258,-2 9-129,-4-8-2580,0 20-1290,-11 0-258,1 12-387,-10 5-258,-1 13 0,-5 6-258,1 5 0,-1 5-129,2 8 0,5 3-129,5-1 0,8-1 0,6-2 0,6 0 0,11-3 0,6-4 0,7-9 129,4-5-129,3-5 0,1-9 0,-2-5 0,-1-7-258,-6-6 0,-2 0-129,-9-5-258,-2 2-387,-16-12-4257,0 15 0,0-21-387,-4 9-387</inkml:trace>
  <inkml:trace contextRef="#ctx0" brushRef="#br1" timeOffset="1.28267E7">8922 11737 10320,'-23'-27'5805,"14"6"-387,7 8-129,1-7-4773,2 3-258,9 1-129,3 3 0,3 1 0,3 6-129,3 3 129,1 0-129,1 6 0,-1 12 0,-2 7 0,2 6 129,-5 4-258,-6 4 258,-1 6-129,-5 2 0,-2 1 0,-4-4 0,0-2-129,-1-5-129,1 1-387,-7-16-774,7 3-3870,0-11-387,0-11 0,10 0-516</inkml:trace>
  <inkml:trace contextRef="#ctx0" brushRef="#br1" timeOffset="1.2827E7">9242 11379 8385,'1'-12'5676,"-1"12"-258,0 0-129,11 20-4386,-12 1-129,3 14-129,-2 2 0,1 9-387,-1 3 0,0 3-129,1-3-129,1 0 129,0-6-129,0-3 129,1-10-258,0-3 258,3-6-129,-1-6 0,5-3 0,1-3 0,5-4-129,2-2 129,3-1 0,6-2 0,1-2 0,2-1 0,-2-3-129,2-1 129,-3-1-258,-4-2-129,-2 8-516,-15-10-4386,6 8-129,-12 4-387,6-17-387</inkml:trace>
  <inkml:trace contextRef="#ctx0" brushRef="#br1" timeOffset="1.28274E7">9198 11282 10449,'-8'-13'5676,"16"1"-387,7 12-387,2-6-4515,9 1 0,0-3 0,4 1-129,1 2 0,3-2-258,-2 2 0,-3 1-129,-4 1-258,-5-3-258,3 7-903,-23-1-3612,17 0-258,-17 0-387,0 0-387</inkml:trace>
  <inkml:trace contextRef="#ctx0" brushRef="#br1" timeOffset="1.28276E7">9241 11555 8514,'-4'31'5676,"16"-21"-516,9-5-258,6-5-4257,11 2-129,2-2-645,-1-6-1806,6 3-3225,-1-2-129,-3 1-645,-6-1 0</inkml:trace>
  <inkml:trace contextRef="#ctx0" brushRef="#br1" timeOffset="1.28283E7">7156 10921 11481,'0'0'6063,"0"0"-645,0 0 129,0 0-4773,0 0-258,0 0-129,0 0-258,0 0-774,6 2-4644,-6-2-129,0-6-645,-3-9-387</inkml:trace>
  <inkml:trace contextRef="#ctx0" brushRef="#br1" timeOffset="1.28294E7">5138 12947 5031,'4'50'5160,"-1"-11"-129,1 9-258,3 9-3870,-3-2 387,11 13-258,-5-11-129,7 9 129,-5-11-387,3 1-129,-5-10-129,0-2 0,-3-6-129,-1-6 0,-1-3-258,0-6 0,-3-3-387,-2-20-645,9 20-3870,-9-20-258,0 0-258,0 0-645</inkml:trace>
  <inkml:trace contextRef="#ctx0" brushRef="#br1" timeOffset="1.28299E7">5486 13774 10320,'10'13'5805,"-10"-13"-645,1-8 129,3-9-4902,0-3 0,2-14 0,1-5-129,1-13 0,2-7-258,0-6 129,0-7-129,0 2 0,-4 5 0,-1 8 0,-1 7 0,-1 11-129,-1 10 258,-1 9-258,-1 20 129,0 0 0,0 0 0,14 13 129,-3 13-258,6 9 258,3 8-129,6 5 0,4 3 129,4-1-129,0-6 129,0-6-129,-2-10 129,1-9 0,-4-12 0,-4-9 0,-2-19 0,-3-9 0,-4-12 0,-6-10-129,-2-9 129,-7-8-129,-1 0 0,-5 1 0,-5 8 0,-2 4 0,-1 8 0,2 11 129,-3 9-258,6 11 129,-1 2-129,9 15-129,-8-17-516,12 23-4128,-4-6-516,12 14-387,-4-2-516</inkml:trace>
  <inkml:trace contextRef="#ctx0" brushRef="#br1" timeOffset="1.28307E7">6813 13504 10062,'8'26'5676,"-8"-26"-258,7 12 0,-7-12-4644,10-5-129,-3-11 0,7-7-258,0-11 0,4-12-258,2-9-129,2-15 0,-1-8 0,-2-7-129,-1-4 0,-6 9 129,-3 6-129,-4 12 0,-2 13 129,-3 14-129,0 18 0,0 17 129,0 12 0,0 18 0,5 12 0,2 7 0,6 12 0,1 5 0,7 5 129,2 0-129,2-8 0,3-1 129,-3-13-129,0-3 0,-6-12 129,-3-6 0,-5-10 129,-2-6-129,-9-12 0,0 0-129,0-5 129,-9-12-129,0-7-129,-6-6-258,-2-3 0,-8-1 0,-2 5-129,-4-1 129,-2 10-129,-2 5 258,0 10 0,1 5 129,4 2 129,5 8 258,9 2-129,7 0 129,9-2 0,6 1 0,12-5 0,11-1-129,6-4-258,8-2-129,8-2-774,-9-9-3741,11 2-645,-9-4-129,0 2-645</inkml:trace>
  <inkml:trace contextRef="#ctx0" brushRef="#br1" timeOffset="1.28312E7">7438 13335 5676,'5'28'5805,"0"-16"0,-5-12-387,3 12-1548,-2-19-3096,-1 7 0,11-29 0,-4 6-387,1-11-129,-1-7-129,2-5-258,-2-4 129,0 2-129,-1 4 129,-2 5-129,-1 7 129,0 9-129,-2 6 0,-1 17 129,0 0 0,10 10-129,-3 11 129,3 12 0,2 7 0,4 7 0,2 5 0,6 1 0,1-2 129,2-5-129,3-7 129,-1-13 0,2-9 0,-1-13 0,-3-6 0,-3-19 0,-3-10-129,-4-13 0,-4-10 129,-5-8-129,-5-3-129,-3 1 129,-3 4 0,-4 4 129,-3 10-129,-3 11 0,3 10 0,-1 9-129,2 5-387,9 11-4644,0 0-258,0 11-387,0-11-645</inkml:trace>
  <inkml:trace contextRef="#ctx0" brushRef="#br1" timeOffset="1.28317E7">8711 12755 8256,'0'15'5805,"0"19"-258,0 8-258,5 6-4386,-2 9-129,6 8-129,0-6-129,1 0-258,0-4-387,-1-11-516,8 3-4644,-10-13 0,1-5-645,-3-10-387</inkml:trace>
  <inkml:trace contextRef="#ctx0" brushRef="#br1" timeOffset="1.28322E7">8946 13372 11481,'9'-10'5934,"-9"10"-516,0-33 0,1 10-5160,2-10-129,7-4 0,1-10 0,0-2-129,5-8 129,-2 0-258,2-4 129,-2 6 0,-3 7 0,-2 4-129,-2 13 129,-2 7-129,-5 24 129,9-9-129,-4 20 129,0 13-129,2 10 129,2 8 129,3 5-129,5 7 0,1-2 129,5-3-129,3-8 129,0-8 0,1-9 0,3-10-129,-2-14 258,0-7-129,-1-13 0,-5-7 0,-3-11 0,-4-6 0,-4-11-129,-5-2 0,-6 2 0,-1 3-129,-8 3 0,-4 5-129,1 13-258,-5 2-1032,8 21-3870,-4 3-258,13 5-258,0 0-516</inkml:trace>
  <inkml:trace contextRef="#ctx0" brushRef="#br1" timeOffset="1.28327E7">9604 12758 10965,'21'46'5934,"-18"-21"-258,4 11-258,-4-3-4902,5 6 129,-3-3-258,2-2 0,0-7-129,1 1 0,-1-13-129,1-3-129,2-12 129,-1-2-258,2-14 129,1-14-129,-2-11-129,-1-18 0,0-6 129,-5-10-129,-3 0 0,-1 2 0,-5 6 258,-7 11-129,-1 13 0,0 14 129,0 14 0,3 13 0,10 2 129,-7 24-129,10 1 0,11 10 0,7 4 0,10 10 0,4 2 0,5 4 0,2 1 0,0-3 0,-4-2 0,-4-3 0,-9-3 0,-10-8 129,-7-3-129,-8-2 0,-11-8 129,-9-1-129,-4-4 129,-4-3-129,-3-2 0,0-1 0,4-1 0,3-7-258,5 4-129,2-7-129,17-2-645,-16 4-2580,16-4-1806,4-5-258,10-10-516</inkml:trace>
  <inkml:trace contextRef="#ctx0" brushRef="#br1" timeOffset="1.28331E7">10047 12581 8643,'24'-40'5805,"-24"40"-258,12 3-129,-5 15-4644,4 14 0,-1 8-258,3 11 129,-2 7-129,0 8-258,-1 3-258,-3 2 258,-3-3-258,-2-1 0,-2-9 129,0-1-129,0-7 0,0-5 0,0-8 0,8-6 129,2-6-129,6-8 0,3-10 129,5-2-129,5-5 0,1-8 0,5-6 0,-3-3 0,2-1-129,-4-5-129,0 2-258,-9-6-387,5 16-1419,-11-15-3096,-3 5-387,-7-5-258,-3 3-387</inkml:trace>
  <inkml:trace contextRef="#ctx0" brushRef="#br1" timeOffset="1.28334E7">10144 12709 10320,'-23'-3'5934,"23"3"-258,0 0-258,0-23-4773,15 15-129,8-7 0,5 2-258,4-3-129,0-2-129,2 3 0,2-3-129,-5 4 0,-3 2-258,-2 5-129,-11-5-774,6 7-4128,-21 5-129,10 0-387,-10 0-516</inkml:trace>
  <inkml:trace contextRef="#ctx0" brushRef="#br1" timeOffset="1.28336E7">10163 12879 10965,'-35'57'5934,"31"-34"-258,4-23-258,22 17-4773,1-15-258,10-2-258,8 0-258,6-10-129,4 3-387,-4-12-387,9 16-1677,-12-17-2709,-5 1-387,-8-5-129,-9-2-258</inkml:trace>
  <inkml:trace contextRef="#ctx0" brushRef="#br1" timeOffset="1.28338E7">10580 12566 5805,'-14'-37'5676,"14"37"-129,-8-16-258,8 16-3741,0 0-129,3 25-258,0-2-129,7 10-387,-1 7-129,6 11 129,1 5-387,3 2 0,2 0-129,4-4 0,2-2-129,2-9 0,0-6-129,0-13-129,-1-7-129,-1-14-387,5-1-903,-12-16-3870,4-13 0,-6-16-645,1-8-129</inkml:trace>
  <inkml:trace contextRef="#ctx0" brushRef="#br1" timeOffset="1.28341E7">11014 12392 9804,'-28'-13'5805,"8"24"-129,-1 21-387,-4 8-4257,3 19-258,-3 9-129,-2 11-129,-2 3-258,4 6 0,-3-1-129,2-1 129,0-8-129,4-5 0,-2-10-129,3-5 129,3-10-129,2-7 0,2-5-129,2-11-129,5 1-903,-4-17-4386,11-9-258,0 0-258,-1-9-774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7A797-C494-402A-B481-487A9D3FBBED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8CA71-5446-4C26-8614-BFED9EA9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7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39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475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76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021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557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8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01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068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249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80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03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38294-7886-45AD-AC7A-FF168C42CDA4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1DD93-73F5-4468-ADD9-237E3A02E7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9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63880" y="380160"/>
              <a:ext cx="8190720" cy="56815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8840" y="365400"/>
                <a:ext cx="8198280" cy="57103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5105400" y="1676400"/>
            <a:ext cx="334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Process of restore, starting from a full backup (top left) where the backup has completed but there were still active transactions when it completed.</a:t>
            </a:r>
          </a:p>
          <a:p>
            <a:endParaRPr lang="en-US" sz="1200" dirty="0"/>
          </a:p>
          <a:p>
            <a:r>
              <a:rPr lang="en-US" sz="1200" dirty="0" smtClean="0"/>
              <a:t>Upon restore (bottom), the database file(s) is created and the data written, the redo is performed – active transactions from the log are re-played (REDO).  If the database is recovered, and the transactions that were re-played were not committed at the end of the full backup, then the changes will be un-done by the UNDO portion of restore.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8024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785160" y="197280"/>
              <a:ext cx="8267400" cy="66567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0040" y="184320"/>
                <a:ext cx="8294760" cy="667224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5562600" y="1371600"/>
            <a:ext cx="27432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Discussion during CHECKDB, where I demonstrated how pages are linked in an index, with the greater point that all pages in a database are linked, and when those links are not valid, corruption can occur (e.g. Page A points to Page B, and Page C points back to Page B.  If Page B is damaged and cannot be read, this will be found by CHECKDB when it reads Page A and tries to go to B, and when it reads Page C and tries to go B.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965200" y="1121405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Page A</a:t>
            </a:r>
            <a:endParaRPr lang="en-US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1109133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Page B</a:t>
            </a:r>
            <a:endParaRPr 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2218267" y="1130728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Page C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4360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199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SQLskills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SQLskills Immersion Events</dc:creator>
  <cp:lastModifiedBy>Erin Stellato</cp:lastModifiedBy>
  <cp:revision>11</cp:revision>
  <dcterms:created xsi:type="dcterms:W3CDTF">2012-04-24T21:44:51Z</dcterms:created>
  <dcterms:modified xsi:type="dcterms:W3CDTF">2013-10-10T23:51:05Z</dcterms:modified>
</cp:coreProperties>
</file>