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ink/ink1.xml" ContentType="application/inkml+xml"/>
  <Override PartName="/ppt/ink/ink2.xml" ContentType="application/inkml+xml"/>
  <Override PartName="/ppt/ink/ink3.xml" ContentType="application/inkml+xml"/>
  <Override PartName="/ppt/ink/ink4.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9" r:id="rId2"/>
    <p:sldId id="264" r:id="rId3"/>
    <p:sldId id="265" r:id="rId4"/>
    <p:sldId id="266" r:id="rId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44" autoAdjust="0"/>
    <p:restoredTop sz="94660"/>
  </p:normalViewPr>
  <p:slideViewPr>
    <p:cSldViewPr snapToGrid="0">
      <p:cViewPr varScale="1">
        <p:scale>
          <a:sx n="117" d="100"/>
          <a:sy n="117" d="100"/>
        </p:scale>
        <p:origin x="-1512"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ink/ink1.xml><?xml version="1.0" encoding="utf-8"?>
<inkml:ink xmlns:inkml="http://www.w3.org/2003/InkML">
  <inkml:definitions>
    <inkml:context xml:id="ctx0">
      <inkml:inkSource xml:id="inkSrc0">
        <inkml:traceFormat>
          <inkml:channel name="X" type="integer" max="32767" units="in"/>
          <inkml:channel name="Y" type="integer" max="32767" units="in"/>
          <inkml:channel name="F" type="integer" max="32767" units="dev"/>
          <inkml:channel name="T" type="integer" max="2.14748E9" units="dev"/>
        </inkml:traceFormat>
        <inkml:channelProperties>
          <inkml:channelProperty channel="X" name="resolution" value="3971.75757" units="1/in"/>
          <inkml:channelProperty channel="Y" name="resolution" value="5295.24854" units="1/in"/>
          <inkml:channelProperty channel="F" name="resolution" value="0" units="1/dev"/>
          <inkml:channelProperty channel="T" name="resolution" value="1" units="1/dev"/>
        </inkml:channelProperties>
      </inkml:inkSource>
      <inkml:timestamp xml:id="ts0" timeString="2014-05-20T17:15:07.398"/>
    </inkml:context>
    <inkml:brush xml:id="br0">
      <inkml:brushProperty name="width" value="0.05292" units="cm"/>
      <inkml:brushProperty name="height" value="0.05292" units="cm"/>
      <inkml:brushProperty name="color" value="#FF0000"/>
    </inkml:brush>
    <inkml:context xml:id="ctx1">
      <inkml:inkSource xml:id="inkSrc1">
        <inkml:traceFormat>
          <inkml:channel name="X" type="integer" max="32767" units="in"/>
          <inkml:channel name="Y" type="integer" max="32767" units="in"/>
          <inkml:channel name="F" type="integer" max="32767" units="dev"/>
          <inkml:channel name="T" type="integer" max="2.14748E9" units="dev"/>
        </inkml:traceFormat>
        <inkml:channelProperties>
          <inkml:channelProperty channel="X" name="resolution" value="3196.78027" units="1/in"/>
          <inkml:channelProperty channel="Y" name="resolution" value="5041.07666" units="1/in"/>
          <inkml:channelProperty channel="F" name="resolution" value="0" units="1/dev"/>
          <inkml:channelProperty channel="T" name="resolution" value="1" units="1/dev"/>
        </inkml:channelProperties>
      </inkml:inkSource>
      <inkml:timestamp xml:id="ts1" timeString="2014-05-20T17:15:29.737"/>
    </inkml:context>
    <inkml:brush xml:id="br1">
      <inkml:brushProperty name="width" value="0.05292" units="cm"/>
      <inkml:brushProperty name="height" value="0.05292" units="cm"/>
      <inkml:brushProperty name="color" value="#002060"/>
    </inkml:brush>
  </inkml:definitions>
  <inkml:trace contextRef="#ctx0" brushRef="#br0">2118 2419 8127 0,'8'-6'5160'16,"-8"6"-387"-16,0 0-258 15,1-11-4128-15,-1 11-387 16,0 0 0-16,0 0-129 15,0 0 0-15,0 0 0 16,0 0 0-16,0 0 129 16,0 0 0-16,-2 24 0 15,-1 5 0-15,-1 19 0 16,-1 12 129-16,-1 14 0 15,0 14 129-15,-4 12-258 16,3 5 129-16,0 3 0 0,1 4 129 16,-5-2-516-1,9 7 0-15,-6-21-129 16,7 6 129-16,1-102-129 15,0 0 387-15,-6 162-258 0,0-94 0 16,5-6 0-16,1-20 387 16,-3-13 258-16,3-1-129 15,-2-10-129-15,2-3 0 16,0-15 0-16,-2 17-129 15,2-17 0-15,0 0 129 16,0 0-129-16,0 0 0 16,0 0 0-16,0 0 0 15,0 0 0-15,0 0 129 0,0 0-129 16,0 0 0-16,0-8 0 15,0 8-129-15,4-16 774 32,-4 16-129-17,11-15-129-15,-11 15 258 16</inkml:trace>
  <inkml:trace contextRef="#ctx1" brushRef="#br1">8107 9701 0 0</inkml:trace>
  <inkml:trace contextRef="#ctx0" brushRef="#br1" timeOffset="22791.6401">3567 1327 7611 0,'0'-58'4902'16,"0"58"129"-16,0 0-258 15,0 0-1935-15,0 0-1548 16,0 0-516-16,0 0-387 16,7 66-129-16,0-4 258 15,-3 8-387-15,3 16-129 16,-1 13 129-16,-2 9-129 15,-1 1 0-15,1 0 258 16,1-10-258-16,-4-14-516 16,2-12 516-16,-3-10-258 0,2-15 129 15,-1-14-387-15,3-8-129 16,-4-26-1161-16,0 0-3096 15,11-25 387 1,-2-13-903-16,-4-23 258 0</inkml:trace>
  <inkml:trace contextRef="#ctx0" brushRef="#br1" timeOffset="23041.2405">3842 1162 10836 0,'0'0'4902'0,"36"37"387"16,-33 41 129-16,-4 18-4257 0,1 23 129 15,-2 9-516 1,2 5-258-16,0-5-387 16,2-4 258-16,2-20-516 15,2-17-129-15,-2-20 387 0,2-19-387 16,-1-14 129-16,-2-11-387 15,2-9-258-15,-5-19-1548 16,0-8-2709-16,0-13 258 16,2-1-774-16,0-13 0 15</inkml:trace>
  <inkml:trace contextRef="#ctx0" brushRef="#br1" timeOffset="23509.2413">4268 1915 13416 0,'15'119'5547'0,"-14"-51"-516"16,7 9-387-16,-6 0-4257 15,7 6-129-15,-2-4 0 16,2 1-258-16,0-7 129 15,-1-4-387-15,0-12 387 16,-1-7-129-16,1-13 0 16,-5-11 129-16,0-11-129 15,-3-15 0-15,3-27 0 16,-3-19-129-16,0-17 0 15,0-15 129-15,1-11-129 16,0-12 129-16,0-6-129 0,5-1 129 16,1 15-258-16,3 9 516 15,1 14-387-15,6 15 129 16,0 18-129-16,4 15 258 15,0 12-387-15,0 13 258 16,-5 17 129-16,-1 11-129 16,-6 8 0-16,-4 6-129 15,-5-2 258-15,-8 0-387 16,-3 0 129-16,-6-10-387 15,7-1-2451-15,-9-20-1806 16,8-10-258-16,0-11-258 16,11-15-516-16</inkml:trace>
  <inkml:trace contextRef="#ctx0" brushRef="#br1" timeOffset="23946.0421">4663 1816 11223 0,'26'65'5418'15,"-17"-21"-387"-15,-8-6 0 16,1 1-3870-16,-2-7-258 15,1-2-387-15,-1-10 0 16,0-20-258-16,10 0-129 16,-2-21 0-16,3-13-129 15,3-8 0-15,1-3 0 16,2 1 129-16,-1-4-258 15,-4 9 129-15,1 15-129 16,-3 13 258-16,-2 11-129 16,-8 0 0-16,11 23 0 15,-5 1-129-15,1 1 258 16,1 1-258-16,2-4 258 0,0-5-258 15,1-5 129-15,4-5-129 16,0-9 129-16,0-16 129 16,3-3-258-16,-3 0 258 15,-1-2-258-15,-3 2 129 16,1 8-129-16,-4 6 258 15,-1 7-129-15,2 23-129 16,-1 3 258-16,4 3-258 16,3 2 258-16,5-2-516 15,8-2-2580-15,-5-15-2064 16,6-5 0-16,-1-12-645 15,5-10-516-15</inkml:trace>
  <inkml:trace contextRef="#ctx0" brushRef="#br1" timeOffset="24554.4432">6419 1096 9159 0,'-1'-107'4902'0,"1"107"-516"15,-35-83 129-15,35 83-2838 0,-67-43-903 16,29 40-516-16,-3 9 258 15,1 27 387-15,4 18-645 16,7 19 258-16,3 22-387 16,11 19 645-16,4 5-774 15,10 10 516-15,1 2-645 16,8-7 0-16,2-9-129 15,2-14 258-15,0-22-258 16,-3-21-387-16,3-14-1806 16,-10-28-2322-16,-2-13-258 15,-2-28-387-15,-4-10-387 16</inkml:trace>
  <inkml:trace contextRef="#ctx0" brushRef="#br1" timeOffset="25272.0444">5973 1693 11094 0,'-25'-8'5160'0,"25"8"-258"16,0-12 129-16,14 5-3999 15,4-7-258-15,10-4-387 16,5-4 0-16,3-3-129 16,3 5-129-16,0 6 0 15,-4 6-258-15,-5 5 258 16,-2 10-129-16,-6 11 0 15,-4 13-129-15,-5 10 258 16,-3 2-129-16,-3 1-129 16,2 5 129-16,-3 2-129 0,-1-10 129 15,-1-4-258-15,3-11 258 16,1-14-387-16,4-12 129 15,-1-9-129 1,5-19-387-16,-3-22-129 0,8-13-258 16,-8-8 129-16,9-3 0 15,-8-1 516-15,1 14 645 16,-1 4 0-16,-14 57 645 15,19-73 129-15,-19 73 387 16,0 0-387-16,12 2 129 16,-5 28-129-16,-5 8-516 15,5 10 129-15,-2 8-645 16,3 6 387-16,1-6-129 15,2-3 129-15,2-2-387 16,2-19 129-16,3-11-258 16,0-16 0-16,2-11 0 15,2-29-129-15,-22 35 0 0,44-118 0 16,-23 25 387-16,-2-15-645 15,0-4 645-15,-2 1-645 16,-3 3 774-16,-2 18-129 16,-3 13 387-16,-1 23-516 15,-8 54 258-15,0 0 258 16,0 0 0-16,0 0 516 15,0 0-645-15,15 75 258 16,-14 3-387-16,6 16 645 16,-2 14-774-16,3 7 387 15,-1-4-387-15,4 3-129 16,-2-13 129-16,-1-7-129 15,3-21 0-15,-3-15 0 0,1-19 258 16,-3-12-387-16,-2-6 129 16,-4-21-129-16,0 0-516 15,1-17-1935-15,1-8-2451 16,-2-8-129-16,2-1-387 15,-1-18-258-15</inkml:trace>
  <inkml:trace contextRef="#ctx0" brushRef="#br1" timeOffset="25490.4448">7114 872 11868 0,'0'0'5676'16,"0"0"-387"-16,0 0 0 15,31 85-4386-15,-26-12-387 16,-3 11 258-16,2 11-129 15,0 3-516 1,0-3 387-16,-1-8-516 0,0-7 0 16,-1-10-516-16,-2-16-129 15,6-13-4644-15,-6-15 0 16,0-15-258-16,0-11-774 15</inkml:trace>
  <inkml:trace contextRef="#ctx0" brushRef="#br1" timeOffset="26488.8466">3872 3637 6321 0,'-7'-48'5031'0,"7"48"-258"16,0 0-129-16,2 23-1935 15,8 23-1806 1,-4 9-129-16,7 21-129 0,-4 7 0 16,6 16-129-16,-5 0-258 15,3 1 0-15,-7-8 0 16,1-8-129-16,-3-10-129 15,-1-14 0-15,2-15-129 16,-5-17-258-16,5-14-774 16,-5-19-3741-16,2-21 129 15,1-22-516-15,3-6-258 16</inkml:trace>
  <inkml:trace contextRef="#ctx0" brushRef="#br1" timeOffset="26832.0472">4073 3800 10320 0,'18'-68'5160'16,"-13"39"-387"-16,6 8 129 15,-1 1-3999-15,5 10-387 16,4 4-258-16,4 6-129 16,1 9 0-16,0 14-129 15,-3 11 0-15,-4 9 0 16,-4 9 0-16,-6 5 0 15,-7 7 0-15,-2 0 129 16,-8-2 0-16,-5-6-129 16,1-6 129-16,3-6 0 15,0-10-129-15,4-8 129 16,7-8 0-16,5-7-129 15,8-8 129-15,6 0 0 0,6-3-129 16,4-8 129-16,1-1-129 16,0-6-387-16,4 10-1161 15,-12-12-3354-15,6 1 0 16,-11-9-645-16,1-4-387 15</inkml:trace>
  <inkml:trace contextRef="#ctx0" brushRef="#br1" timeOffset="27190.8478">4538 3575 6450 0,'0'39'5418'0,"0"-18"-258"15,-2-10-516-15,2 9-1032 16,0-20-2709-16,0 0-387 15,2-21 0 1,6-10-258-16,-1-12 0 0,6-10-129 16,-1-6 0-16,2-4 0 15,-2 2-129-15,-1 8 0 16,-1 10-129-16,-3 11 0 15,0 14 129-15,-7 18 0 16,12 9-129-16,-4 15 129 16,-1 9-129-16,2 8 129 15,2 7 0-15,1 4 0 0,-2 0 0 16,-1-6 0-16,-1-3-258 15,-2-9 129 1,-1-5-387-16,-5-17-516 16,5 2-2709-16,-5-14-1032 0,-9-9-258 15,-4-12-258-15</inkml:trace>
  <inkml:trace contextRef="#ctx0" brushRef="#br1" timeOffset="27331.248">4601 3500 7740 0,'-18'6'5031'15,"18"6"-387"-15,0-12-129 16,14 11-3096-16,-4-14-645 15,8-6-903-15,6-3-3999 16,-2-5-258-16,5-3-387 16,-1-2-774-16</inkml:trace>
  <inkml:trace contextRef="#ctx0" brushRef="#br1" timeOffset="27768.0488">4943 3587 11739 0,'0'25'5418'0,"0"-25"-258"15,-9-6-387-15,13-16-3870 16,-1-14-387-16,3-10-258 16,1-4-129-16,-2-6-129 15,3 5 0-15,-3 2-129 16,0 12 0-16,-3 5 0 15,2 15 0-15,-4 17 129 16,6 7-129-16,-2 14 0 0,2 8 0 16,-1 6 129-16,1 1 0 15,2 2 0-15,-1-7 129 16,-3-6-129-16,3-8 0 15,-7-17 129-15,13 0 0 16,-4-19-129-16,-2-13 129 16,4-6 0-16,0-5 0 15,0-1-129-15,-2 5 0 16,-1 5 0-16,-1 15 0 15,-7 19 0-15,11 10 0 16,-8 25 0-16,2 12 0 16,3 11-129-16,3 6 0 15,1 1-645-15,12 6-3741 0,-9-17-645 16,6-1 0-1,-7-17-774-15</inkml:trace>
  <inkml:trace contextRef="#ctx0" brushRef="#br1" timeOffset="28314.0498">4100 5366 9546 0,'-2'135'5547'0,"2"-42"-516"16,0 9-129-16,3 15-3870 15,1-5 0-15,6 4-516 16,-2-11-129-1,5-7-129-15,-3-18-129 0,0-8 0 16,-1-18-129-16,-2-14-129 16,1-10-645-16,-8-30-2193 15,0 0-2064-15,2-30-129 16,1-10-387-16,-1-16-387 15</inkml:trace>
  <inkml:trace contextRef="#ctx0" brushRef="#br1" timeOffset="29187.6513">3973 7382 9546 0,'-10'7'5160'0,"-4"-7"-129"15,14-8-387-15,0-13-3741 16,12-3-258-16,6-10-258 16,8-5-258-16,5 0-129 0,4 1 0 15,1 7 0-15,0 10-129 16,-5 13 0-16,-9 11 129 15,-9 21-129 1,-9 15 129-16,-6 15-129 0,-11 10 129 16,-9 6 0-16,-5 5 258 15,-3-2-129-15,2-5 0 16,3-10 0-16,8-6 129 15,4-12 0-15,8-8 0 16,5-13 0-16,13-9-129 16,9-10 0-16,6-5 258 15,5-8-387-15,5-11-129 16,8 8-2193-16,-1-15-2580 15,0 2-129-15,-5-3-516 16,-4 6-516-16</inkml:trace>
  <inkml:trace contextRef="#ctx0" brushRef="#br1" timeOffset="29874.0525">4053 8342 9546 0,'14'-19'5289'16,"0"2"-645"-16,6-3-129 15,2 0-4257-15,6 2-129 16,-1 5-129-16,0 6-129 0,-5 7 129 16,-6 12-129-16,-10 8 129 15,-6 9 0-15,-10 6 129 16,-9 10 258-16,-7 0 0 15,-1 5 0-15,-3-6 129 16,4 0-129-16,1-8 129 16,8-4-258-16,4-7 129 15,7-9-258-15,6-16 0 16,2 13-129-16,8-13 0 15,5-6 0-15,6-6 129 16,3 1-129-16,1-2 0 16,3 4 0-16,0 3 0 15,1 6 129-15,-5 6-129 0,-5 13 258 16,-8 9-258-16,-5 8 258 15,-8 6 0 1,-10 7-129-16,-9 1 0 16,-5 4-258-16,-1 6-1032 0,-9-11-3870 15,8-3 0-15,-2-5-645 16,1-7-387-16</inkml:trace>
  <inkml:trace contextRef="#ctx0" brushRef="#br1" timeOffset="30295.2533">3974 9699 11352 0,'0'15'5418'0,"-4"11"-645"15,2 11 129-15,-3 4-4257 16,5 10-258-16,0 1 0 0,10 1-129 16,5-7 0-16,7-4-129 15,4-8-129-15,5-11 0 16,4-12-129-16,2-11-258 15,4-8-645-15,-12-28-2580 16,7 0-1290-16,-8-14-387 16,-3-8-258-16,-9-12-129 15</inkml:trace>
  <inkml:trace contextRef="#ctx0" brushRef="#br1" timeOffset="30498.0536">4297 9447 9417 0,'-27'16'5289'0,"17"31"-129"15,-5 15-129-15,6 24-3741 0,-6 4-129 16,6 19-129-16,-1 2-387 15,2 7 0 1,1-3-258-16,3-8 0 16,1-9-258-16,0-15 0 0,3-11-387 15,0-19-903-15,6-7-3870 16,-6-19-387-16,4-7-258 15,-4-20-516-15</inkml:trace>
  <inkml:trace contextRef="#ctx0" brushRef="#br1" timeOffset="31122.0547">4465 10976 9546 0,'-40'-13'5160'16,"16"14"-258"-16,-6 7-258 16,2 9-3741-16,-7 6-387 15,5 8 0-15,1 4-258 16,8 6 0-16,4 4-129 15,9 2 0-15,4-3 0 16,7-1-129-16,9-3 0 16,9-6 0-16,7-8 0 15,7-5 0-15,5-6 0 16,1-4 0-16,2-2 0 15,-3-2 129-15,-1 1-129 16,-4 5 0-16,-8 2 129 16,-6 7 129-16,-9 7 0 0,-7 7 0 15,-5 1 0-15,-10 6 129 16,-11-2 0-1,-6 5 129-15,-9-4-258 16,-6-2-129-16,-1-8 0 0,-5-7-129 16,0-5-129-16,0-12-258 15,8 4-1161-15,-7-12-3483 16,15-7-258-16,4-9-258 15,9 2-645-15</inkml:trace>
  <inkml:trace contextRef="#ctx0" brushRef="#br1" timeOffset="31652.4556">4387 12516 11481 0,'2'-49'5418'15,"-14"48"-774"-15,-9 5 129 16,4 25-4386-16,-12 16-129 15,3 16 0-15,4 12-129 0,4 11 129 16,9 4-129-16,9 2 129 16,9-4-129-16,12-12 0 15,10-15-129-15,5-15 0 16,6-18 129-16,2-15-129 15,3-12 0-15,-4-16 129 16,-8-14 0-16,-6-2 0 16,-13-7 129-16,-7 2 0 15,-9 4 0-15,-13 11 129 16,-14 14-258-16,-5 12 129 15,-8 21 0-15,0 19-129 16,0 16-129-16,3 14-129 16,8 15-516-16,0-8-1032 0,20 12-3225 15,1-6-516-15,12-4-258 16,7-11-258-16</inkml:trace>
  <inkml:trace contextRef="#ctx0" brushRef="#br1" timeOffset="32089.2564">4267 14098 12126 0,'17'-5'5160'16,"7"-16"-129"-16,7-6-387 15,4-7-4386-15,8 0 0 16,2-2-129-16,4 4 0 16,-3 10 129-16,-2 10-129 15,-13 12 129-15,-4 23 0 16,-12 15 0-16,-8 16-129 15,-7 20 129-15,-8 13-129 16,-11 15 0-16,-3 7-129 16,-2 4 129-16,2-4-129 15,-1-2 0-15,6-8-129 16,4-17-129-16,3-16-258 0,9-5-516 15,-8-29-3096-15,9-2-1032 16,0-16-387-16,0-14-516 16</inkml:trace>
  <inkml:trace contextRef="#ctx0" brushRef="#br1" timeOffset="32791.2576">4625 15851 8127 0,'-10'-90'5160'15,"-8"46"0"1,-12 2-516-16,-1 12-3870 16,-15 2-258-16,-1 16 129 0,-5 8-387 15,5 8 0-15,7 11 0 16,9 14-129-16,12 5 0 15,15 6 129-15,14 2-258 16,15 2 0-16,15 4 0 16,10 1 129-16,7 8-129 15,2 0 129-15,-4-2-129 16,-7-4 129-16,-11 0-129 15,-13-3 0-15,-18-5 0 16,-12-4-129-16,-20-14 129 16,-10-11 129-16,-11-11 0 15,-1-7 0-15,-4-24 0 16,8-9 258-16,9-16-129 0,14-9 129 15,13-17 0-15,9-4-258 16,16-5 129-16,11 1-129 16,8 4 129-16,4 7 0 15,0 3 0-15,-4 11-129 16,-5 16-258-16,-6 9 0 15,-7 18-774-15,-16-1-3096 16,-2 20-1419-16,0 0-516 16,-13 21-516-16</inkml:trace>
  <inkml:trace contextRef="#ctx0" brushRef="#br1" timeOffset="34179.66">6226 16461 8643 0,'0'0'5418'16,"-4"9"-258"-16,-1 18-387 16,-8 2-3483-16,1 31-516 0,-10 12-258 15,-2 24 258-15,-4 21-258 16,-1 16 258-16,-4 7-387 15,-1-3-516-15,0-3 387 16,3-13 0-16,4-5 0 16,5-21-258-16,1-18 0 15,21-77-516-15,-25 82-258 16,25-82 0-16,0 0-3483 15,-13-28-1032-15,10-39-258 16,-6-29-516-16</inkml:trace>
  <inkml:trace contextRef="#ctx0" brushRef="#br1" timeOffset="34429.2604">5654 16704 8514 0,'-70'-161'5547'0,"48"129"-516"16,4 32 0-16,16 36-3870 16,3 18-387-16,24 27-129 15,11 10-258-15,20 17 258 16,15 6-258-16,15 9 258 15,12 0-258-15,10-14-516 16,5-5 516-16,4-14-645 16,-1-3 516-16,-8-20-258 15,-13-6 387-15,-13-12-516 16,-15-12 129-16,-16-12 387 15,-51-25-387-15,48 28 258 16,-48-28-1032-16,0 0-2967 0,0 0-2064 16,-41-22 387-16,29-13-774 15</inkml:trace>
  <inkml:trace contextRef="#ctx0" brushRef="#br1" timeOffset="35178.0617">7531 16696 9417 0,'-4'-104'5418'16,"-9"52"-387"-16,-12 1 0 15,-4 11-4128-15,-11 3-258 16,1 15-258-16,-3 10-129 16,7 12-129-16,7 12 0 15,9 17 0-15,14 12-129 16,9 10 129-16,16 14-129 15,10 9 0-15,11 9 0 16,5 3 0-16,2 1 0 16,-2 6 0-16,-6-2-129 15,-8-9 129-15,-11 2 0 16,-11-9 0-16,-15-12 0 15,-14-17 258-15,-12-12-129 0,-6-22 0 16,-3-17 129-16,0-19-129 16,7-22 129-16,7-17-129 15,13-12 0-15,13-3-129 16,11-11 258-16,15 3-258 15,6 7 129-15,6 3-129 16,-1 2 0-16,-2 14-258 16,-4 8-129-16,-10 3-387 15,-1 22-387-15,-19-10-2193 16,7 11-1806-16,-4-3-129 15,3 8-645-15,-1-7 387 16</inkml:trace>
  <inkml:trace contextRef="#ctx0" brushRef="#br1" timeOffset="35334.062">7767 16348 8514 0,'8'1'5805'0,"-8"-1"-645"0,-2 12-258 16,2-12-3096-16,-7 9-3612 15,7-9-2709-15,0 0-774 16,-7-5-129-16,7 5-774 15</inkml:trace>
  <inkml:trace contextRef="#ctx0" brushRef="#br1" timeOffset="35505.6623">7930 16552 11094 0,'-9'41'5160'0,"9"-41"-903"16,0 0-3612-16,0 0-5160 15,9-14-774-15,1-11-258 16</inkml:trace>
  <inkml:trace contextRef="#ctx0" brushRef="#br1" timeOffset="36051.6633">8098 16252 11094 0,'-34'-5'5676'0,"19"-11"-774"15,10 0 129-15,5-8-4644 16,7 2-258-16,11 1-129 15,8 0-258-15,8 1 129 16,4 5-129-16,4 14 129 16,-4 9 0-16,-5 12 0 15,-8 6 258-15,-12 6-129 16,-10 4 0-16,-9 3 258 15,-11 4-258-15,-8-5 258 16,-3-8-129-16,-3-2 129 0,2 0-258 16,7-11 258-16,4 0-129 15,8-3 0-15,10-14 0 16,0 0 0-16,11 6-129 15,7-6 129-15,3-6-129 16,2 0 0-16,1 0 0 16,0-1 0-16,-2 3 0 15,0 5-129-15,-7 7 129 16,0 4 0-16,-6 5 0 15,-6 7 0-15,-3 5 129 16,-10 4-129-16,-9 1 129 16,-4 0 0-16,-3-9 0 15,-3 1-258-15,-2-5 0 0,7-9-516 16,0-13-516-16,24 1-3225 15,-12-24-774 1,14-1-516-16,8-9-258 16</inkml:trace>
  <inkml:trace contextRef="#ctx0" brushRef="#br1" timeOffset="36316.8638">8442 16365 9159 0,'10'13'5160'0,"-13"4"258"15,-1 7-516-15,-11-3-3870 16,15 8-645-16,0-2 0 15,9 0-129-15,9-8-129 16,9-4 0-16,9-8 0 16,7-7 0-16,0-10 0 15,3-13 129-15,-3-7-129 16,-4-9 258-16,-11-7-258 0,-10-14 129 15,-15-1-258-15,-9 6-129 16,-15 6-387-16,-14-1-903 16,2 19-3741-16,-6 6-258 15,9 22-258-15,5 8-516 16</inkml:trace>
  <inkml:trace contextRef="#ctx0" brushRef="#br1" timeOffset="36972.0649">9057 16568 9159 0,'19'-20'5418'15,"-7"-5"-387"-15,0-25-1419 16,6 8-2709-16,2-26-645 15,5-2 0-15,0-12-258 16,5 4 129-16,1 3-129 16,-1 9 129-16,-2 11-129 15,-2 12 0-15,-4 24 129 0,-5 19 0 16,-4 10 0-16,-1 22 0 15,-7 14 0 1,0 11 387-16,-3 4-387 16,1 6 0-16,-3-2 258 0,0 2-258 15,0-3 129-15,2-4-129 16,2-15 0-16,-4-4-258 15,4-7 387-15,-3-9-258 16,0-5-129-16,-1-9-129 16,0-11-258-16,-8-7-387 15,8 7-516-15,-25-45-903 16,13 19-2580-16,-16-19 903 0,6 19 1032 15,-17-18 1548 1,5 18 516-16,-4 3 1290 16,-1 1 387-16,9 19 1677 15,-1-2 2322-15,13 9-774 16,1-6-1290-16,17 2-1161 0,13 0-387 15,16 2-258-15,6-4-258 16,11 0-258-16,2-6-129 16,1 1 0-16,-3 1-387 15,-7-1-645-15,1 7-2967 16,-21-2-1806-16,-8 0 0 15,-11 2-774-15</inkml:trace>
  <inkml:trace contextRef="#ctx0" brushRef="#br1" timeOffset="37908.0666">9544 16077 5031 0,'0'0'5160'15,"-1"10"0"-15,-4 16-516 16,6 11-3741-16,-1-2-129 15,0 8-129-15,1-1-129 16,3 1 0-16,-2-6 0 16,3-10-129-16,-2-13 258 15,-3-14-516-15,0 0 129 16,8-12 258-16,-8-14-516 0,2-18 387 15,0-11-387 1,2-13 129-16,2-11-129 16,1 1 0-16,1 5 0 15,2 11-129-15,-2 13 258 0,2 27-258 16,0 22 258-16,-1 17-129 15,-2 25 0-15,0 21 129 16,0 7-129-16,1-3 258 16,-1-4-129-16,1-7-129 15,-2-13 0-15,2-8 387 16,-1-14-258-16,3-21 129 15,-1-17-129-15,0-20-129 16,3-11 129-16,3-5 0 16,-1-5 0-16,1 3-258 15,-3 3 129-15,0 9-129 16,-1 21 258-16,1 15 0 15,-2 12-129-15,-1 15 129 0,1 10-129 16,2 14 129-16,3 2-129 16,2 3 129-16,2-1-258 15,0-7-387-15,10 6-2193 16,-8-21-2709-16,5-11-129 15,-5-25-516-15,4-19-516 16</inkml:trace>
  <inkml:trace contextRef="#ctx0" brushRef="#br1" timeOffset="38812.8682">6414 2991 8643 0,'20'-11'5418'16,"-10"26"129"-16,-6 14-774 0,0 24-3612 15,-4 4-258-15,0 18-258 16,-1 5 0-16,1 5-129 15,0-3-258 1,3-4-258-16,2-10 129 0,6-12 129 16,4-11-129-16,4-13 129 15,2-15-129-15,5-10 0 16,3-7 0-16,2-12-129 15,2-7-258-15,-3-8-774 16,7 10-3870-16,-15-1-387 16,-4 11-129-16,-10 7-903 15</inkml:trace>
  <inkml:trace contextRef="#ctx0" brushRef="#br1" timeOffset="39234.0689">6260 5245 6837 0,'13'-54'5031'0,"-4"53"0"16,-3 13-516-16,2 29-3096 16,-8 11-258-16,3 24-129 15,-3 10-129-15,0 14-129 16,0-1-129-16,2 2-129 15,0-10 0-15,9-8 0 16,5-18-258-16,11-16 129 16,10-23-258-16,11-15 0 15,10-11-903-15,-3-18-3354 16,12 0-1161-16,-5-7-258 15,1 6-387-15</inkml:trace>
  <inkml:trace contextRef="#ctx0" brushRef="#br1">6317 6964 10191 0,'11'-6'5418'16,"-11"18"-516"-16,-3 17-129 16,-10 12-3999-16,3 16-516 15,-4 9 258-15,-1 9-387 16,1 2 258-16,5 1-258 0,5-6 0 15,4-6 258-15,7-15-258 16,13-12 129-16,10-17-258 16,8-12 129-16,13-9-387 15,3-5-387-15,12 1-2967 16,-6-13-1419-16,0 6-129 15,-8 3-645-15,-7 7-258 16</inkml:trace>
  <inkml:trace contextRef="#ctx0" brushRef="#br1" timeOffset="40856.4718">6127 8025 6063 0,'-12'-2'5289'16,"2"1"-129"-16,10 1-516 16,0 0-2709-16,-11 14-903 15,11 8 0-15,0 3-387 0,0 12-129 16,0 4-129-16,0 6 129 15,-3 3-129 1,0 3-129-16,-1-7-129 16,4-1 258-16,0-6 0 0,3-9-129 15,8-7 0-15,8-6 0 16,6-13 0-16,7-4-129 15,2-2 0-15,3-12 0 16,-1 0-516-16,-3-3 0 16,-2 6-645-16,-13-10-3225 15,0 17-774-15,-8-1-645 16,-10 5-129-16</inkml:trace>
  <inkml:trace contextRef="#ctx0" brushRef="#br1" timeOffset="41558.473">5988 9724 11352 0,'13'-28'4902'16,"-3"14"-129"-16,-1 2-258 16,2 12-4257-1,1 0-516-15,1 8 129 0,-3 13-129 16,-3 11 258-16,-2 9 0 15,-5 14 0-15,-2 4 258 16,-4 8 0-16,-4-2 129 16,3-2-129-16,-3-9 129 15,6-3-129-15,4-11-129 16,5-12 258-16,9-12-258 15,6-7-129-15,5-9 258 16,5-3-258-16,6-6 129 0,3-5-129 16,1 0 129-1,0 0-258-15,1 6-258 16,-7-6-516-16,9 13-2967 15,-11-4-1032-15,-5 4-129 0,-7 1-387 16</inkml:trace>
  <inkml:trace contextRef="#ctx0" brushRef="#br1" timeOffset="42042.0738">5929 11033 11739 0,'13'-19'5160'0,"-4"19"-387"16,0 0 0-16,0 14-4515 15,0 0-387-15,0 12 0 16,-2 5 129-16,-4 10-129 16,-2 8 258-16,-1 1 0 15,-4 4 0-15,-2-3 0 0,0 1 258 16,-1-12-258-16,7-4 129 15,0-11-129-15,13-8 129 16,4-8-129-16,11-4-129 16,4-5 129-1,7-2-129-15,3-4 0 0,4 0 0 16,0-3-129-16,-4 4-129 15,-2 3-258-15,-9-2-387 16,1 8-2838-16,-16 1-1290 16,-3 6-129-16,-11 1-129 15</inkml:trace>
  <inkml:trace contextRef="#ctx0" brushRef="#br1" timeOffset="42541.2748">6015 12218 13932 0,'15'-3'5289'0,"-6"6"-645"0,-2 24-774 16,0-3-3999-16,-2 7-129 15,0 6 129-15,-1 3 129 16,-2 7 0-16,-2 1 129 15,0-2 0-15,-2-3 129 16,2-4 0-16,0-5 0 16,7-7-129-16,8-10 0 15,6-11-129-15,6-6 0 16,6-4 0-16,7-10 0 15,3-3 0-15,-2-5-129 16,4 3-129-16,-4 0-258 16,-1 12-516-16,-16-5-2967 15,2 12-903-15,-10 0-387 0,-8 11-258 16</inkml:trace>
  <inkml:trace contextRef="#ctx0" brushRef="#br1" timeOffset="43071.6756">6096 13650 10965 0,'34'34'5547'15,"-22"-14"-774"-15,0 6 0 16,-6 8-3612-16,-4 2-1548 15,-2 11 129-15,0 6-129 16,-8 5 387-16,-5 7 0 16,-6 0 129-16,0 2 258 15,-4-7 129-15,6-5 0 16,-2-10-129-16,8-5 0 15,3-11-129-15,8-9 0 16,8-11 0-16,8-9-129 0,9-4 0 16,6-12 0-16,6-5 0 15,7-7-129-15,0-2 129 16,-2-4-129-16,-2 5 0 15,-6 2-258-15,-4 8-387 16,-12-7-1806-16,-2 17-2709 16,-16 9-129-16,6-12-516 15,-6 12-258-15</inkml:trace>
  <inkml:trace contextRef="#ctx0" brushRef="#br1" timeOffset="44226.0776">5884 15291 8127 0,'0'-29'4773'16,"0"29"-258"-16,0 0-258 15,7 5-3870-15,-3 15-258 16,1 10 129-16,-3 10 0 0,4 9 0 16,-6 6 129-16,0 8-129 15,0 0 258-15,0 4 129 16,-7-9-129-16,3 0-258 15,-1-10 258-15,5-8 0 16,0-10-129-16,9-7 0 16,7-12 0-16,5-5 0 15,7-6-129-15,7 0 0 16,3-12 0-16,3 0 0 15,0-1-258-15,-2-2-129 16,-4 5-387-16,-10-15-3354 16,3 21-1419-16,-12-2-258 0,-5 4-774 15</inkml:trace>
  <inkml:trace contextRef="#ctx0" brushRef="#br1" timeOffset="54116.495">3873 8453 7482 0,'17'0'4644'16,"-2"-5"129"-16,8-2-903 15,3-1-3870-15,8-1 0 16,7 3 0-16,4-2 0 15,10 3 129-15,7-5 0 16,7 5 129-16,7-4 0 16,10 1 129-16,10-4-129 15,10 2 129-15,9-4 0 16,8 2-129-16,4-3 129 15,13 1-129-15,3-1 129 16,1 0-258-16,2-1 258 16,0 3-258-16,-5-1 129 15,-2-1-258-15,-7 3 258 0,-7-1-129 16,-11 2 0-16,-8 4-129 15,-15-1 129-15,-16 4 0 16,-16 0-129-16,-14 4 129 16,-18 0 0-16,-16 4 0 15,-16 1-129-15,-18 4 129 16,-18 0 0-16,-12 3 129 15,-13 1-258-15,-15 2 129 16,-12 1 0-16,-11 2-129 16,-10 1 129-16,-5 2-129 15,-11 2 0-15,-6 1 0 16,-7 3 0-16,-4-1 129 15,-3 6 0-15,-4 0 0 0,-1 1 0 16,-3-1-129-16,-1 2 258 16,6-1-258-1,4-1 258-15,5-1-258 16,8-4 0-16,12-3 0 0,11-2 0 15,17-4 0-15,19-2 0 16,18-4 0-16,18-3 0 16,19-4-129-16,22-5 129 15,18 0 0-15,25 0 0 16,17-5 0-16,18-4 0 15,18-2 0-15,18-3 129 16,16-2-129-16,14-1 129 0,10-3-129 16,13 0 129-1,6-3-129-15,9 3-129 16,-1-4 258-16,1 2-387 15,-2-2 258-15,-5 2-258 16,-8 2 258-16,-14 0-258 0,-11 3 258 16,-18 3 0-16,-17 3-129 15,-18 4 129-15,-20 0 0 16,-21 3 0-16,-18 1 0 15,-22 2 0-15,-17 1 0 16,-25 0 0-16,-23 2 129 16,-18 4-129-16,-22 2 0 15,-20 2 0-15,-16 4 129 16,-16 3 129-16,-11 3-129 15,-9 1 129-15,-7 2-258 16,-3-1 258-16,-3 0-258 16,3 0 258-16,6-5-258 0,8-6 0 15,12-4 0-15,14-4 0 16,20-3 129-16,22-3 0 15,21-6-129-15,24-5 0 16,22-1 129-16,23-7-258 16,20 1 129-16,26-3-258 15,19 4 258-15,23-4-258 16,17 2 129-16,19 0 0 15,17 3 129-15,15 2 0 16,9 0 0-16,9 5 0 16,5-2 0-16,4 1 0 15,3 2 0-15,-3 1 0 16,-4 0 0-16,-8 2 0 0,-8 2 0 15,-15 1 0-15,-12 2 0 16,-22 0-129-16,-18 2 129 16,-22 1 0-1,-20 0 0-15,-23 0 0 0,-24 0 0 16,-16 7 129-16,-27 0-129 15,-22 4 0-15,-20 2 129 16,-22 3-129-16,-17 4 0 16,-18 1 0-16,-14 5 0 15,-9 3 258-15,-7 0-258 16,-6 2 258-16,0 1-258 15,1 1 258-15,1 1-258 16,9 0 258-16,10-1-258 0,13-1-129 16,12-2 129-1,20-4 0-15,21-1-129 16,20-7 129-16,19-1 0 15,24-7 0-15,28-10 0 0,8 6 0 16,33-6 0-16,21-4 0 16,20-7 0-16,19-1 0 15,20-6 129-15,16-1-129 16,10-3 129-16,14-2-129 15,8-1 129-15,4-1-129 16,2-3 129-16,-1 3-387 16,-4-2 387-16,-9 2-387 15,-8 0 258-15,-16 2-258 16,-16 4 258-16,-20 2-258 15,-18 5 129-15,-20 3 129 16,-22 1-129-16,-22 7 129 16,-19 2 0-16,-27 1 0 0,-21 9 0 15,-24 3 129-15,-18 3 0 16,-22 4 129-16,-15 3-129 15,-21 2 129-15,-10 2-258 16,-12 2 258-16,-9 0-129 16,-3 1-258-16,-8-1 129 15,1 0 0-15,2 1 0 16,7-3 0-16,10 0 0 15,14-6 0-15,22-3 0 16,26-6 0-16,27-6 129 16,35-6-129-16,32-6 0 15,39-9-129-15,40-12-903 16,47 10-2709-16,21-14-1548 0,30-1-387 15,19 1-387-15,12 2-516 16</inkml:trace>
  <inkml:trace contextRef="#ctx0" brushRef="#br1" timeOffset="56862.0998">10276 977 6450 0,'0'0'4902'0,"0"0"-516"15,38 53-129-15,-38-53-4257 16,0 0 129-16,14 71 258 15,-14-71 258-15,0 0-258 0,25 66 258 16,-25-66 258-16,0 0 0 16,40 13 0-16,-40-13-129 15,64-42-387 1,-19 6-258-16,5-7 258 0,9-6-387 15,3 1-387-15,-5 0-2838 16,1 6-1548-16,-9 8-258 16,-9 8-516-16,-40 26 129 15</inkml:trace>
  <inkml:trace contextRef="#ctx0" brushRef="#br1" timeOffset="57548.5011">10031 2866 8127 0,'4'10'4902'15,"9"-10"-516"-15,-5 0-258 16,2-1-3999-16,1 1-258 15,2 3 0-15,-2 10 0 0,2 9 258 16,-5 7 387-16,-2 11-387 16,0 6 0-1,-4 5 129-15,-1 2 0 16,0-5 0-16,6-4 129 0,1-14-129 15,28 57-645 1,7-116-129 0,9-24 0-16,6-18 0 15,-58 71-129-15,0 0 645 0,130-182-516 16,-64 83-387-16,3 2-129 15,-26-72-516-15,-3 116-2709 16,-12 11-516-16,-8 17-129 0</inkml:trace>
  <inkml:trace contextRef="#ctx0" brushRef="#br1" timeOffset="58297.3024">9818 4971 1 0,'0'0'2708'0,"0"0"130"16,0 0-2709-16,9 0-516 15,-9 0-258-15,8 12-129 16,0 0 129-16,-1 2 645 16,2 9 129-16,-2 3 516 15,-2 6 516-15,4 6 516 16,-7 2 0-16,5 10 0 15,-6-7 129-15,7 5-387 16,-5-14 0-16,11-2-258 0,-1-17-258 16,11-9-129-1,4-19 129-15,17-14-129 16,3-26 0-16,14-3-129 15,3-16-258-15,5 1 0 0,-2-4 0 16,-1 10-258-16,-6 9-129 16,-9 5-387-16,-5 22-516 15,-14 4-3612-15,-3 7-258 16,-4 6-258-16,-7-4-258 15</inkml:trace>
  <inkml:trace contextRef="#ctx0" brushRef="#br1" timeOffset="58936.9036">10050 6411 6837 0,'-10'0'5160'16,"10"0"-645"-16,-8 22-129 15,4 12-4386-15,1 2 0 0,3 10 0 16,0 12-129-16,5 2 129 16,3 6-258-1,2-3 258-15,1-10 0 16,6-12 129-16,4-17-129 0,8-21 387 15,4-16-129-15,12-13 129 16,2-18 258-16,6-4-387 16,1-6 129-16,0 1-387 15,-3 5 0-15,-4 2-2838 16,-2 14-1677-16,0 11-774 15,-9 2-258-15</inkml:trace>
  <inkml:trace contextRef="#ctx0" brushRef="#br1" timeOffset="59826.105">9658 9447 6063 0,'16'-15'5031'0,"-16"15"-387"15,9-4-258-15,-9 4-3870 16,1 15-129-16,5 9-129 15,0 6-129-15,3 8-129 16,1 5 129-16,5 4 0 16,0-2 258-16,7-1-129 15,5-15 129-15,13-11 0 16,5-22-129-16,21-34-129 15,22-27-2322-15,21-35-2193 16,13-38-516-16,15-19-645 16,1-28-258-16</inkml:trace>
  <inkml:trace contextRef="#ctx0" brushRef="#br1" timeOffset="79513.3397">12941 805 8901 0,'38'-26'5547'0,"-38"26"-387"16,0 0-387-16,14 56-4773 15,-14-56 0-15,16 88 387 16,-4-22-774-16,2 13 387 16,3 9-129-16,0 8 645 15,4 8-1032-15,-2-2 387 16,2-5-645-16,-8-15-903 15,6-5-2838-15,-5-14 129 0,0-17-903 16,-3-28 0-16</inkml:trace>
  <inkml:trace contextRef="#ctx0" brushRef="#br1" timeOffset="79794.1402">13445 627 8514 0,'0'0'5289'15,"2"-49"-387"-15,-2 49-258 16,0 0-3870-16,-17 74-516 16,11-18 0-16,0 14-258 0,1 12 0 15,-1 14 0-15,2 8 0 16,3 4 258-16,1 3 0 15,0-5-258 1,5-7 387-16,1-9-387 0,1-8 129 16,0-19-516-16,0-15 0 15,7-15-4644-15,-5-19 258 16,2-14-516-16,0-14-258 15</inkml:trace>
  <inkml:trace contextRef="#ctx0" brushRef="#br1" timeOffset="80246.541">13758 1992 9288 0,'23'175'5289'15,"-14"-93"-387"-15,1-14-129 16,1-8-4773-16,-1-2 0 16,1-2-387-16,2-8 258 15,-3-13-258-15,0-9 387 16,-3-18-258-16,2-13 258 15,-4-22-129-15,0-26 129 16,-3-15 129-16,0-30 0 16,-2-12 258-16,0-16-258 15,0-8 516-15,0-5-387 16,5 3 258-16,3 8-129 15,5 14-387-15,5 20 129 0,1 16-387 16,5 21 258-16,-24 57-387 16,45-49 516-16,-45 49-516 15,0 0 258-15,27 87 258 16,-28-22-516-16,-9 15 774 15,-6 2-774-15,-6 1 258 16,1 4-1032-16,-8-15-2967 16,8-11-1032-16,4-24 0 15,1-20-258-15</inkml:trace>
  <inkml:trace contextRef="#ctx0" brushRef="#br1" timeOffset="80698.9417">14291 1389 10191 0,'29'146'5418'16,"-22"-69"-258"-16,-4 1-387 15,6-5-5031-15,-6-10 0 16,-3-17-387-16,6-15 258 15,-6-31-129-15,17 0 0 16,-8-31 258-16,3-25 0 16,-2-16 129-16,-3-2 258 15,3 0 129-15,-4 4 387 0,1 14-387 16,-7 56 0-16,8-51-129 15,-8 51 129 1,7 35-129-16,-5-1-258 16,1 4 129-16,5 3-387 15,-3-10 387-15,6-11-129 0,2-20 129 16,-13 0 129-16,38-27-129 15,-38 27 516-15,50-65-129 16,-50 65 0-16,52-55 0 16,-27 39 129-16,2 16-129 15,-4 23 0-15,-1 15-129 16,1 12-645-16,-1 6 129 15,9-5-774-15,-7-2-4128 16,13-8 0-16,2-19-516 16,5-18-387-16</inkml:trace>
  <inkml:trace contextRef="#ctx0" brushRef="#br1" timeOffset="81229.3426">15662 1038 9030 0,'-15'-79'5676'0,"-27"12"-774"16,42 67 258-16,-60-35-5676 15,60 35 258-15,-58-2 0 0,58 2 0 16,-55 55 258-16,55-55-258 15,-58 103 516 1,30-31-387-16,1 9 387 16,4 12-258-16,5 4 516 0,3 6-645 15,8-10 387-15,4 2-387 16,3-12-387-16,5-8-645 15,-5-22-2064-15,4-7-1677 16,-3-22-387-16,-1-24-258 16</inkml:trace>
  <inkml:trace contextRef="#ctx0" brushRef="#br1" timeOffset="82071.7441">15151 1787 8514 0,'-46'-64'5547'16,"31"35"-387"-16,7-5-516 16,8 34-3741-16,14-76-516 15,-14 76-258-15,56-87 0 16,-15 36-258-16,7 7 129 0,4 2 0 15,3 16 129-15,-3 6-258 16,-3 16 258-16,-5 9-129 16,-10 22-129-16,-6 16 258 15,-10 9-258-15,-6 10 129 16,-6 3-129-16,-3 1 258 15,-3-8-258-15,0-7 387 16,0-10-258-16,0-12 129 16,0-12 0-16,0-17 0 15,7-7 0-15,0-23-129 16,5-15 258-16,1-7-258 15,1-9 516-15,2-3-387 16,0 1 258-16,-1 2-258 0,-3 11 258 16,-12 50-129-16,18-51 0 15,-18 51-387-15,13 14-129 16,-10 22 129-16,2 9 0 15,2 13 0-15,1 2-387 16,2 4 387-16,2-6-258 16,5-9 516-16,0-11-258 15,3-18 0-15,2-20 129 16,6-20 0-16,-28 20 129 15,59-104-129-15,-28 31 387 16,-1-17-258-16,1-10 0 16,-2-4-516-16,-2 7 516 0,-5 13-258 15,-4 11 258-15,-6 18-129 16,-12 55-129-16,17-53-258 15,-17 53 516 1,0 0 0-16,8 55-258 16,-8-6 258-16,0 12-387 0,0 6 387 15,2 0 0-15,2-4 258 16,3-4-387-16,1-10 387 15,4-15-387-15,-12-34 258 16,0 0-129-16,59 7 129 16,-59-7-258-16,51-82 129 15,-27 16 0-15,3-9-516 16,-3-5 516-16,-7-3-258 0,-4 11 129 15,-3 11-129 1,-10 61 0-16,3-75-387 16,-3 75 645-16,0 0 258 15,-28 46-258-15,11 12 0 0,-2 21-258 16,0 21 129-16,-3 17-258 15,3 4 903-15,2-3-774 16,5-2 129-16,4-10-129 16,6-9-129-16,2-19-387 15,0-32-2967-15,14-8-1677 16,-1-24-258-16,-2-11-645 15,-5-11-128-15</inkml:trace>
  <inkml:trace contextRef="#ctx0" brushRef="#br1" timeOffset="82945.3457">13369 3413 7353 0,'29'49'5160'0,"-17"-6"-129"16,-2 12-258-16,-3 3-4386 15,1 20-387 1,1 14 0-16,-1 7 0 0,0 1-129 16,0-4 0-16,-1-6 129 15,1-8-258-15,-4-12 0 16,2-9-645-16,-5-24-645 15,5-11-3096-15,4-18-258 16,4-19-258-16</inkml:trace>
  <inkml:trace contextRef="#ctx0" brushRef="#br1" timeOffset="83366.5464">13821 3497 8901 0,'-34'-46'5547'0,"17"25"-387"15,5 4-516-15,8-6-4128 16,4 4-387-16,14 1-258 16,10 0 0-16,11 4-258 15,6 2 129-15,8 5 0 16,-2 4 129-16,1 8-129 15,-5 12 258-15,-8 17-129 16,-9 9 129-16,-11 11 129 16,-12 8 0-16,-9 7 0 15,-12 5 0-15,-9 1 129 16,-6 3-129-16,-3-6 129 15,1-4 0-15,5-5 0 0,7-8-258 16,7-5 0-16,7-8 129 16,9-9-129-16,7-5 129 15,12-15-129-15,8-8 129 16,6-5-129-16,4-6-129 15,4-6-129-15,-1-11-387 16,2 12-1548-16,-8-16-2838 16,-5 1-516-16,-10-3-258 15,-6-5 130-15</inkml:trace>
  <inkml:trace contextRef="#ctx0" brushRef="#br1" timeOffset="83725.3471">14339 3297 7611 0,'16'41'5547'16,"-9"-13"-516"-16,-4 0-258 15,0-5-4773-15,1 2-129 16,-4-5 0-16,4-5-129 15,-4-15 129-15,7-9-129 16,-2-17 129-16,0-13-129 16,0-9 258-16,0-7 258 15,3-1 0-15,-1 1-129 16,0 12 387-16,-1 10-387 0,1 11 129 15,-7 22-129 1,10 2-129-16,-3 23 0 16,-2 12 0-16,1 8 0 15,-1 6-258-15,3 3 129 0,-1-2-129 16,1-1-129-16,-3-17-1032 15,3-3-3225-15,-1-15-387 16,-7-16-387-16,8-1 129 16</inkml:trace>
  <inkml:trace contextRef="#ctx0" brushRef="#br1" timeOffset="83865.7472">14375 3294 6708 0,'-27'22'5289'0,"21"-7"-516"15,6 2-774-15,0-17-7740 16,20 5-903-16,4-5-387 15,3-4-516-15</inkml:trace>
  <inkml:trace contextRef="#ctx0" brushRef="#br1" timeOffset="84271.3481">14599 3455 8385 0,'0'50'5676'0,"0"-37"-387"16,0-13-516-16,0-12-4128 15,1-6-645-15,6-10-129 16,-1-13-516-16,5-2 258 15,-1-9-129-15,5 5 129 16,-2 0 0-16,-1 13 258 0,0 11 0 16,-1 17 129-16,-1 10 129 15,-3 14 0-15,-1 10 0 16,-1 3-129-16,2 1 129 15,2-3-129-15,0-5 129 16,5-13-129-16,5-10 129 16,4-8 0-16,5-14 0 15,0-11 129-15,4 1 129 16,-4-6-129-16,0 8 129 15,-7 0 129-15,-3 16 0 16,-8 9-129-16,-1 10 0 16,-4 17 0-16,0 6-129 15,0 8-129-15,2-2-258 0,7 14-1161 16,-3-15-3870-1,6-8-129-15,-5-11-645 16,-3-5-258-16</inkml:trace>
  <inkml:trace contextRef="#ctx0" brushRef="#br1" timeOffset="84645.7487">13870 4925 7740 0,'22'7'5676'15,"-14"18"-387"-15,-2 15-516 16,1 8-4644-16,-3 14 0 15,-4 5 129-15,0 13-129 16,0 3 129-16,0-3 0 16,-4-5-129-16,1-8-645 15,3 3-1548-15,1-19-2967 16,5-10-387-16,-5-8-516 15,2-5 130-15</inkml:trace>
  <inkml:trace contextRef="#ctx0" brushRef="#br1" timeOffset="85207.3497">13700 6982 4386 0,'-26'-29'5418'0,"15"12"-387"15,2 3-129 1,0 1-4257-16,3-11-258 16,6 0-129-16,0-5 129 0,10-3-258 15,5-2 258-15,8-4-387 16,4 2 129-16,4 7-258 15,4 6 129-15,0 9 129 16,-3 10-129-16,-4 8 0 16,-10 17 0-16,-8 11 129 15,-10 10 129-15,-7 11-129 16,-13 1 258-16,-5 8-129 0,-10 1 258 15,-1 4-258 1,-3-5 387-16,7 2-258 16,1-7-129-16,7-4 0 15,8-10-129-15,11-3 129 16,8-13-129-16,18-10 0 0,11-9 0 15,11-8 0-15,11-13-129 16,10-8 0-16,3-5 129 16,-1-1-129-16,-6 1 0 15,-10 4-258-15,-9 5-129 16,-20 2-516-16,-4 18-2580 15,-17-3-1806-15,-8 14-258 16,-12 1-774-16</inkml:trace>
  <inkml:trace contextRef="#ctx0" brushRef="#br1" timeOffset="86392.9518">13468 8237 8127 0,'-16'-16'5418'0,"16"-1"-258"16,9-10-387-16,5-3-4902 16,11-3-258-16,16 5 129 15,2-3-258-15,10 8-129 16,-3 4 258-16,1 12 0 0,-11 7 0 15,-10 8 129-15,-12 13 258 16,-15 8 0-16,-9 7 258 16,-21 2 129-16,-3 6 0 15,-12-6 129-15,1 7 129 16,-4-10-387-16,6 0 129 15,2-9-129-15,9-1-258 16,10-4 0-16,7-6 0 16,11-4 0-16,3-5 0 15,14-4 0-15,8-2 129 16,7 0 0-16,6-5 0 15,4-2 129-15,5 0-258 16,2 4 129-16,0 3 0 0,0 3-129 16,-3 8 0-16,-7 9 129 15,-4 7 258-15,-8 7-258 16,-6 7 258-16,-13 4 0 15,-6 4 0-15,-12 0 129 16,-15 4 0-16,-15-7-129 16,-14 3-129-16,-17-7 0 15,-10-3-129-15,-10-7 0 16,-6-4-129-16,6-3-387 15,2-15-1548-15,23-1-3354 16,18-9 0-16,25-15-645 16,23-11-258-16</inkml:trace>
  <inkml:trace contextRef="#ctx0" brushRef="#br1" timeOffset="87625.3539">15854 2946 7998 0,'11'-37'5160'16,"-11"37"129"-16,10-9-774 15,-4 26-4128-15,-1 11-129 16,0 12-387-16,0 15 129 16,-2 10-129-16,1 11 129 0,-1 6 0 15,1-1-129-15,-1-5 0 16,0-8 129-16,4-6 258 15,4-13 0 1,9-7 258-16,2-17-258 0,10-4 387 16,2-13-129-16,12-3-258 15,0-5-258-15,1-7-387 16,6 6-1677-16,-9-14-3096 15,-5 4 129-15,-14-2-774 16,-5 9 0-16</inkml:trace>
  <inkml:trace contextRef="#ctx0" brushRef="#br1" timeOffset="88062.1547">15777 4855 8514 0,'3'-48'5676'0,"-1"27"-516"16,1 6-387-16,-3 15-4644 15,10 0-129-15,-5 21-258 16,-5 6 0-16,0 12 0 0,0 6 0 15,-1 8 258-15,-5 1 0 16,-2-1-129-16,1 0 387 16,4-8-129-16,3-2 129 15,5-10-129-15,15-8 258 16,6-9-258-16,11-9 387 15,9-6-387-15,6-3-129 16,4-9-129-16,-1-10-774 16,7 7-2838-16,-11-8-1290 15,-6 4-387-15,-13 4-774 16</inkml:trace>
  <inkml:trace contextRef="#ctx0" brushRef="#br1" timeOffset="88467.7554">15655 6342 10191 0,'14'1'5547'0,"-6"9"-387"16,1 12-129-16,-9 7-5418 15,8 13 0 1,-3 7 0-16,-1 12-129 16,-3 2 387-16,1 0 0 0,-2 0 129 15,0-8 258-15,0-3 129 16,0-11 129-16,7-5-129 15,4-9 129-15,12-6-258 16,5-9-129-16,12-12 129 16,10-3-645-16,2-18-258 15,12 8-2451-15,-3-15-1935 16,-3 1-387-16,-9-1-645 15,-12 5 258-15</inkml:trace>
  <inkml:trace contextRef="#ctx0" brushRef="#br1" timeOffset="88888.9561">15598 7846 11223 0,'20'-3'5676'16,"-8"3"-387"-16,-1 10-258 0,7 9-5160 16,-5 11-258-16,-6 8 129 15,2 12-129-15,-5 7 129 16,0 3-129-16,-4 3 258 15,0-2 129-15,0-6 0 16,1-9 258-16,8-5 129 16,3-14 0-16,14-8 0 15,7-9-129-15,11-7 129 16,7-3-258-16,4-1 0 15,6-6-387-15,-1-6-645 16,4 9-4257-16,-11-2 0 16,-8 2-516-16,-13 2-516 0</inkml:trace>
  <inkml:trace contextRef="#ctx0" brushRef="#br1" timeOffset="90324.1587">15407 9806 9030 0,'0'-13'5160'0,"-24"9"-387"16,-11 1-258-16,-15 3-4386 15,-7 7 0-15,-7 6-129 16,-5 3 129-16,-1 6 0 16,0 1-129-16,6 3 129 15,5 2 0-15,13 1 0 16,8 0 258-16,13 0-258 15,14 0 258-15,11 1-258 0,16-2 258 16,17 2-129-16,12-4 129 16,14 1-129-16,10 0 0 15,11 2 0-15,7 2-258 16,3 1 129-16,-3 4-129 15,-8 0 0-15,-9 2-129 16,-15 2 258-16,-16-1-258 16,-19-1 258-16,-20-1-129 15,-20-4 258-15,-20-1-258 16,-10-3 258-16,-10-5 0 15,-4-2-129-15,-3-5 0 16,3-3-387-16,6 0-258 0,0-14-2193 16,14 0-2322-16,8-4-516 15,10-11-129-15,11-11-387 16</inkml:trace>
  <inkml:trace contextRef="#ctx0" brushRef="#br1" timeOffset="90573.7591">15644 9707 11223 0,'34'62'5676'15,"-24"-11"-387"-15,-2 10-258 0,-8 7-4644 16,4 11 0-16,-2 8-258 15,2 3 0 1,3-5-129-16,0-3-129 16,1-10-387-16,-2-13-258 0,8-1-1806 15,-5-22-2451-15,-1-8-258 16,0-17-516-16,0-8 129 15</inkml:trace>
  <inkml:trace contextRef="#ctx0" brushRef="#br1" timeOffset="91478.5607">15933 10573 10320 0,'25'15'5547'16,"-15"-11"-387"-16,-10-4-129 16,21-17-4128-16,-17-15-258 15,5-6-258-15,1-15-258 16,-1-12-129-16,4-14 0 0,1-11-129 15,0-3 129-15,2 4 0 16,-1 9-129-16,0 9 129 16,-1 14-129-16,-2 18 129 15,3 22-129-15,-2 17 258 16,-1 18-387-16,-1 23 258 15,0 13-129-15,-2 10 129 16,3 7 0-16,0 3 0 16,0-3 129-16,1-4 0 15,0-12 129-15,2-14 0 16,5-14-129-16,5-16 0 15,2-13 129-15,7-22-129 16,-2-16-129-16,3-14 0 0,3-11 0 16,-2-5 0-16,-1-3-129 15,-3 7 258-15,-5 9-129 16,-4 13 129-16,-2 12-129 15,-2 21 0-15,-2 14 129 16,-3 23-129-16,0 18 129 16,1 11-129-16,-1 10 129 15,5 8-258-15,1 2 129 16,1-1 0-16,3-8-129 15,4-15 0-15,1-16-258 16,4-16 129-16,4-19 0 16,-2-13 0-16,-2-22 129 15,1-17 0-15,-3-11 0 0,-4-4 129 16,-6 1 129-16,-1 9 0 15,-9 7-129 1,-2 17 129-16,-5 18 0 16,-4 15-129-16,0 31 258 0,-4 13-258 15,-2 12 129-15,-1 10-129 16,2 6 129-16,0 5 0 15,1-10-258-15,4-7 258 16,-1-10-129-16,1-12 129 16,0-15-129-16,0-23 129 15,1-8-129-15,-1-26 0 16,2-19 129-16,-1-14-129 0,3-17 0 15,1-10-129 1,4-7 129-16,2-2-129 16,4 6 129-16,1 9-129 15,4 10 129-15,2 11-129 16,0 18 129-16,3 15 0 0,1 15-129 15,-1 10 129-15,-1 11-258 16,-4 12 258-16,-4 10-258 16,-8 7 387-16,-8 6-129 15,-7 4 129-15,-11 0-129 16,-6 1 129-16,-6-1 0 15,-3-7-129-15,-1-1 0 16,-1-8-387-16,10 6-903 16,-6-19-3741-16,11-7 129 15,9-6-774-15,8-15-387 16</inkml:trace>
  <inkml:trace contextRef="#ctx0" brushRef="#br1" timeOffset="91806.1613">17732 9564 12255 0,'20'53'5676'16,"-21"-16"-258"-16,-8 10-258 16,-2 8-4902-16,-8 12-129 15,-1 13-129-15,-4 11 0 16,0 4 0-16,0-3 0 15,3 0-129-15,3-4 258 16,5-14-129-16,4-7 258 16,5-11-129-16,7-12 129 0,14-13-129 15,14-11 129-15,10-16-129 16,14-4 0-16,11-9 0 15,10-10-258 1,6-6 0-16,2-9-387 0,3 0-516 16,-16-12-2580-16,2 3-1935 15,-15-4 0-15,-9-1-645 16,-15-7 0-16</inkml:trace>
  <inkml:trace contextRef="#ctx0" brushRef="#br1" timeOffset="92133.7619">18428 9832 10965 0,'0'63'5805'16,"0"-19"-258"-16,0 2-387 15,0 7-3999-15,-3 10-1032 0,-5 10-129 16,-1 4 0-16,-2-2 0 15,1-5-129-15,1-5 129 16,3-7 129-16,4-9 0 16,5-13 0-16,13-12-129 15,10-12 129-15,12-12-129 16,8-6 129-16,8-11-129 15,4-10 0-15,6-3 0 16,-1-4 0-16,-5 1-129 16,-5 1-129-16,-10 0-516 15,-5 15-1161-15,-21-9-3354 16,-4 6-129-16,-13-3-516 15,-13 6-258-15</inkml:trace>
  <inkml:trace contextRef="#ctx0" brushRef="#br1" timeOffset="92383.3622">18316 9854 10965 0,'-14'-7'5934'0,"14"7"-774"15,0 0 258-15,17-15-4644 16,15 11-387-16,12-4-129 16,8 1-129-16,12-5 0 0,9-3-258 15,5-2 129-15,-3-4-387 16,-3 4-258-16,-9-10-516 15,-1 9-3999 1,-20-3 0-16,-13 9-645 0,-18-2-258 16</inkml:trace>
  <inkml:trace contextRef="#ctx0" brushRef="#br1" timeOffset="92554.9625">18141 10181 12900 0,'0'65'5805'0,"43"-55"-774"15,22-13-1548 1,27-13-8643-16,12-4-129 16,13-4-774-16,2-4-516 0</inkml:trace>
  <inkml:trace contextRef="#ctx0" brushRef="#br1" timeOffset="98170.9724">13603 10118 23220 0,'0'0'0'0,"0"14"0"0,0-14 0 0,1 19 0 0,-1 1 129 15,-1 7-129-15,-9 6 129 0,-2 6 129 0,-6 1-129 16,-7-1 0-16,-2-1 129 0,-24 26 387 15,27-42-387-15,8-5 0 0,5-2-129 0,11-15 129 16,0 0-258-16,8 8 129 0,11-8-129 0,5-8 0 16,6 0 129-16,5 1-129 0,3-1 258 15,2 6-258-15,-3 2 258 16,-3 2-129-16,-5 11 0 15,-8 11 129-15,-13 3-129 16,-8 7 258-16,-18 4-258 16,-6 7 258-16,-14-1-129 15,-5 0 0-15,-5-5 0 16,-3-5-129-16,3-7-129 0,2-9-645 15,11 0-903 1,-2-18-3870-16,14-19 129 16,7-15-645-16,10-12-258 15</inkml:trace>
  <inkml:trace contextRef="#ctx0" brushRef="#br1" timeOffset="98794.9736">13913 9692 7611 0,'-36'-12'5418'15,"11"12"-258"-15,-4 5-387 16,-4 19-4257-16,-2-5-387 0,6 10 258 16,3 3-387-16,5 5 129 15,9 3-129-15,5-1 0 16,7-5 0-16,5-6 129 15,10-15 0-15,8-8 129 16,1-5 0-16,7-13-129 16,-3-11 258-16,2-7 0 15,-7-5 0-15,-1-2-129 16,-8-2 129-16,-6 6 0 15,-8 1-129-15,0 4 129 16,-13 2-258-16,-5 7-129 16,-4 4-129-16,-5 4-129 15,0 7-129-15,-4 0-129 0,7 5 0 16,-3-1-387-16,13 6-1677 15,1-5-2580 1,13 0 0-16,-3-14-387 16,7-1-129-16</inkml:trace>
  <inkml:trace contextRef="#ctx0" brushRef="#br1" timeOffset="100230.1761">13495 9855 3999 0,'0'0'5031'15,"-5"0"-258"-15,-6 0-387 16,-1-1-3483-16,0 1-645 15,-2 0-129-15,0 0-129 16,1 1 0-16,-1-1 0 16,4 0 258-16,1 0 0 15,9 0 0-15,-9-5 129 16,9 5-129-16,0-13 129 15,0 13-129-15,18-19 129 16,-1 10-258-16,2-2-129 16,2 4 0-16,1 2 0 0,2 5 0 15,-4 0 129-15,-3 5-129 16,-6 10 129-16,-6-1 129 15,-5 10 129 1,-5-2 0-16,-5 8 0 0,-7-2-129 16,1 2 387-16,-3-5-387 15,5-1-129-15,-1-6 0 16,5-2 0-16,4-4-129 15,6-12 0-15,0 0 129 16,0 0-258-16,13 11 258 16,0-11-129-16,5 0 0 15,0 0 0-15,2 0-129 16,-3 0 0-16,-2 0 0 0,-6 0 129 15,-9 0-129 1,-2 21 129-16,-12-4-129 16,-10 3 0-16,-3 6-258 15,-6-4-2451-15,3 5-1935 0,10-1-516 16,5-11-258-16,15-15-257 15</inkml:trace>
  <inkml:trace contextRef="#ctx0" brushRef="#br1" timeOffset="103896.1825">13462 12337 8256 0,'6'48'5805'0,"-19"-31"-516"16,-12-3-258-16,-6-8-2967 15,-9 1-2064-15,-3 2 0 16,-2-1-129-16,-3-3 129 0,-3 2-258 16,3 0 258-16,-2 3-129 15,2 2 129-15,4 4 0 16,0 2 0-16,6 6-129 15,6 1 129-15,6 3 0 16,5 0 0-16,7-1 129 16,5 0-129-16,8-2 129 15,1-1 0-15,10-7 129 16,4-1-129-16,7-6 0 16,5-2 129-16,5-4-258 15,4-4 258-15,4-2-258 16,2-5 0-16,0-2 0 15,0 1 129-15,-2 1-129 0,-4 6-129 16,-4 1 258-16,-4 5-129 16,-7 11 0-1,-4 4 0-15,-7 5 129 16,-6 7 0-16,-4 3 0 0,-10 4 0 15,-8-1 129-15,-5-1-129 16,-9 0 0-16,-3-4-129 16,-5-6 0-16,-1-5-129 15,2-10-258-15,-1-12-387 16,10 0-2322-16,-3-20-1806 15,8-12-387-15,5-10-516 16,7-9-258-16</inkml:trace>
  <inkml:trace contextRef="#ctx0" brushRef="#br1" timeOffset="104488.9835">13356 12162 8385 0,'10'13'5418'0,"-10"9"-516"16,-8 2-387-16,-9 5-4128 16,10 5-387-16,1 1 258 15,4-3-258-15,2-3 129 16,8-8 0-16,6-10-129 15,6-6 258-15,-1-8-258 16,7-14 387-16,-1-7-387 16,-1-5 258-16,-3-5-258 15,-4 0 129-15,-6 0-129 0,-2 0 0 16,-5 8 0-16,-4 2-129 15,0 4 0-15,-4 2-129 16,0 5-129-16,0-3 129 16,3 4 129-16,0-1 0 15,1 1 129-15,0 12 0 16,0-17 129-16,0 17-129 15,0 0 129-15,7 9 0 16,-6 7-129-16,1 5 0 16,1 4 0-16,0 3 129 15,2-3-129-15,5 0 129 16,1-7 129-16,5-4-129 0,5-10 129 15,6-4-258-15,4-9 258 16,2-12-129-16,-2-4 129 16,1-5-129-16,-10-5 258 15,-4-1-129 1,-15 3 129-16,-6 5 0 0,-17 2 0 15,-5 8-129-15,-8 1-129 16,0 6 0-16,5 10-645 16,0-12-774-16,18 7-3870 15,10 6-129-15,7-19-387 16,17 9-387-16</inkml:trace>
  <inkml:trace contextRef="#ctx0" brushRef="#br1" timeOffset="105222.1849">15177 12172 10062 0,'-22'80'5289'16,"14"-20"-258"-16,3 8-258 15,4 17-4773-15,1 9 0 16,7 2 0-16,4-3 0 0,5-7 129 15,-1-13 0-15,4-14 0 16,-5-16 129-16,2-16-129 16,-4-22 0-1,-5-12 0-15,-3-27 0 0,-4-15 0 16,0-19-258-16,-9-14 129 15,0-14-129-15,-2-13 0 16,-1 2 0-16,0 1 129 16,2 9 0-16,2 12 0 15,4 14 129-15,4 15 0 16,6 15 0-16,6 16 0 15,10 13 0-15,6 9 0 16,8 3-129-16,5 3 0 0,6 4-129 16,-2 0-129-1,4 2 0-15,-5-3-129 16,0 4-645-16,-16-10-2064 15,-4 2-1548-15,-6 2-516 0,-18-4-258 16,5 10-129-16</inkml:trace>
  <inkml:trace contextRef="#ctx0" brushRef="#br1" timeOffset="105409.3852">14974 12482 10836 0,'9'48'6063'15,"21"-36"-645"-15,12-12-129 16,13-17-3999-16,12 3-2322 16,0-15-3999-16,13-7-129 0,-2-10-516 15,-1-6-387-15</inkml:trace>
  <inkml:trace contextRef="#ctx0" brushRef="#br1" timeOffset="105861.7859">15765 12042 10191 0,'-8'45'5547'15,"3"-13"-516"-15,2 4-129 16,-1 6-4386-16,3 13-258 16,-1 3-129-16,2 11 0 15,0 2-129-15,0 0 0 0,3 1 0 16,2-5 129-16,3-8-129 15,3-6 129-15,4-11-129 16,5-13 0-16,7-18 0 16,9-11 129-1,7-20-129-15,7-17 0 0,3-14 0 16,4-12-129-16,2-12 0 15,-2-5 129-15,-2 1 129 16,-9 10-129-16,-9 6 129 16,-6 10 0-16,-8 15 0 15,-8 9 0-15,-6 18 0 16,-9 11-129-16,2 17 0 15,-2 10-129-15,-4 12 0 0,1 7 129 16,0 10-129-16,2 7 129 16,1 6 0-16,0 0 0 15,5-2 0 1,5-2 129-16,5-7-129 0,5-8-258 15,7-7-258-15,1-26-1290 16,8-5-3096-16,2-17-387 16,4-19-258-16,-4-18-387 15</inkml:trace>
  <inkml:trace contextRef="#ctx0" brushRef="#br1" timeOffset="106173.7864">16852 12161 10062 0,'10'-52'5160'0,"-10"52"-258"16,0 11-129-16,-4 17-4128 15,-2 10-258-15,2 11-258 16,-2 5 129-16,0 11-129 0,1-2 129 16,3 4-129-16,1-4 129 15,1-2-129-15,6-8 0 16,5-2 129-16,5-12-129 15,6-8 129-15,7-12-129 16,7-8 129-16,2-9-258 16,5-3 129-16,3-12 0 15,2-3-129-15,-2-3 0 16,-2-3-129-16,-2 3-258 15,-6-8-516-15,3 15-2580 16,-14-12-1548-16,-4 2-516 16,-6-10-258-16,-6 1-387 15</inkml:trace>
  <inkml:trace contextRef="#ctx0" brushRef="#br1" timeOffset="106532.5872">17464 11898 11094 0,'3'74'5676'16,"-6"-21"-516"-16,1 7-129 16,-3 3-4773-16,0 12 0 15,-3 3-129-15,2 1 0 16,0-6-129-16,2-7 0 15,0-9 129-15,3-3 129 0,1-12-129 16,0-5 129-16,7-8-129 16,5-9 0-1,5-11 129-15,9-4-129 16,4-5 0-16,10-1-129 0,7-12 129 15,6-4 0-15,4-2 129 16,3 2-129-16,0-1 0 16,-4 2-129-16,-8 1 0 15,-5 0-516-15,-5 15-2193 16,-15-10-2709-16,-9 2-258 15,-14 8-516-15,-3-18-258 16</inkml:trace>
  <inkml:trace contextRef="#ctx0" brushRef="#br1" timeOffset="109527.7924">18920 12441 8643 0,'24'-15'5547'16,"5"5"-516"-16,14-5-129 15,11 2-4257-15,17-4-258 16,18 1 0-16,13 0-258 15,10 2 129-15,3 4-129 16,1 5 0-16,-4 2-129 16,-6 3-129-16,-14 0 129 15,-12 5-129-15,-15 1 129 16,-15-2-258-16,-12 4 0 15,-15-8-387-15,-10 11-2064 0,-13-11-2064 16,-20 3-258-16,-15-3-516 16,-13-3-129-1</inkml:trace>
  <inkml:trace contextRef="#ctx0" brushRef="#br1" timeOffset="109917.7931">19186 12107 5547 0,'1'-24'4773'16,"6"16"-258"-16,-7 8 0 0,5-13-3999 15,-5 13 129 1,-10 12-129-16,-7 11 0 15,-14 1 0-15,-8 10-129 16,-12 0 129-16,-1 7-258 0,-6-5 258 16,0 3-129-16,1-10 258 15,8-3-258-15,7-9 129 16,12-1-258-16,7-8 0 15,11 3 0-15,12-11 0 16,10 9 0-16,16-4-129 16,14 0 0-16,12 3 0 15,9 3 0-15,7 4 0 16,5 2-129-16,-1 2 0 15,-3 4 0-15,-9 3 0 16,-9-3-516-16,3 12-3225 16,-16-9-1419-16,-5-6-129 15,-7-6-774-15</inkml:trace>
  <inkml:trace contextRef="#ctx0" brushRef="#br1" timeOffset="120510.2117">13395 9102 10191 0,'3802'-536'17286'0,"-3364"494"-17028"15,8-1 0-15,35 5 0 0,-34 5-129 0,-9 5 129 16,-39 10 0-16,0 6-129 0,-29 7 0 0,-27 5 0 16,-39 7-129-16,-64 8-129 15,-8 6-258-15,-34-5-903 16,-25 14-4128-16,-37-1-129 15,-29-1-645-15,-28-2-516 16</inkml:trace>
  <inkml:trace contextRef="#ctx0" brushRef="#br1" timeOffset="123801.8175">13815 13951 5805 0,'16'0'5547'16,"-16"0"-387"-16,8 0-129 16,-8 0-3612-16,0 0-387 15,-8 6-129-15,-9-6-129 16,2 1-258-16,-9 1-129 15,-1 0-129-15,-4 1-129 16,0 2-129-16,-1 0 129 16,-1 7-129-16,1 1 0 15,0 6 0-15,4 7 0 16,2 3 0-16,3 6-129 15,4 0 258-15,2 1-258 16,7 1 129-16,3-1-129 0,5-6 258 16,2-5-129-16,9-5 0 15,4-8-129 1,4-7 129-16,6-5 129 15,1 0-129-15,5-9 0 0,2-1-129 16,2 0 129-16,0 2-129 16,-1 7 129-16,-2 1-129 15,-6 8 129-15,-3 9-129 16,-6 7 129-16,-10 3 129 15,-7 4-129-15,-3 2 129 16,-15-2 0-16,-7-1 258 16,-3-5-258-16,-3-3 0 15,-3-5 129-15,4-6-129 16,1-7-129-16,5-4-258 15,9-3-258-15,0-18-903 16,15-1-3612-16,0-10-258 16,9-5-258-16,4-5-645 0</inkml:trace>
  <inkml:trace contextRef="#ctx0" brushRef="#br1" timeOffset="124160.6181">14047 13789 7611 0,'-13'27'5160'15,"-7"-4"-387"-15,1 4 0 16,3 4-4128-16,-1-7 0 0,7 6 0 15,3-10 0-15,8-4-129 16,8-12-258-16,10-4 0 16,6-7 0-16,3-6 0 15,-1-9-129-15,-2-1 129 16,-4-6 0-16,-5 3 0 15,-8 0-129-15,-8 6 129 16,-7 4-129-16,-9 4 0 16,-2 6-258-16,-4-2-387 15,6 8-1161-15,-5 0-3354 16,11 1 0-16,10-1-516 15,0 0-258-15</inkml:trace>
  <inkml:trace contextRef="#ctx0" brushRef="#br1" timeOffset="124332.2184">14326 13687 10191 0,'17'31'5547'0,"-15"-14"-516"16,0 4 129-16,-2-1-4515 15,0 9-387-15,1 3 0 16,3 2-516-16,4 7-774 15,-6-7-4128-15,8-1 0 16,1-6-516-16,2-5-516 16</inkml:trace>
  <inkml:trace contextRef="#ctx0" brushRef="#br1" timeOffset="124675.419">14699 14316 6450 0,'0'55'5547'0,"-1"-40"-258"16,1-15-387-16,0 0-2967 16,0-30-1677-16,4-5-258 15,4-7-129-15,0-8-258 16,4-4 0-16,-4-6-258 15,6 9 258-15,-7 2-129 16,3 9 0-16,-3 6 387 16,1 10 129-16,3 7 387 15,0 0 129-15,7 8 129 0,2-2-258 16,5 4 129-16,3-2-258 15,2 4 129-15,1 0-516 16,-3-3-645-16,4 4-3612 16,-13 4-516-16,-8 0-129 15,-11 0-645-15</inkml:trace>
  <inkml:trace contextRef="#ctx0" brushRef="#br1" timeOffset="125689.4208">14744 14042 8127 0,'-18'29'5676'15,"18"-29"-645"-15,18 0-129 0,7-7-3999 16,5-10-387-16,6 5 0 16,1-5-129-16,3 6-258 15,-4 4-129 1,-2 6 0-16,-6 1 0 0,-7 14 0 15,-8 5 0-15,-3 5 0 16,-6 0 129-16,0 1 0 16,-4-4-129-16,0-3 129 15,0-4 0-15,0-14-129 16,0 0 129-16,8-9-129 15,3-15 0-15,2-5-129 16,2-3 129-16,0-2 0 16,2 0 0-16,-1 5 0 0,-4 6 0 15,-2 8 0 1,-10 15 0-16,10-3 0 15,-10 9 0-15,0 13 0 16,0 5 0-16,-3 5 0 0,3 4 129 16,0 2-129-16,0-5 129 15,7-1-129-15,0-9 0 16,6-7 0-16,4-11 129 15,4-5-258-15,1-16 129 16,2-7 0-16,2-6 0 16,2-7 0-16,-2 1-129 15,-3 1 129-15,-3 6 0 16,-4 6 129-16,-5 7-258 15,-3 6 258-15,-8 12-129 16,0 0 129-16,5 18-129 16,-5 4 129-16,-1 7-129 15,0 0 0-15,1 6 129 0,0 3-129 16,1-2 0-16,4-7-129 15,3-2 0-15,1-10-258 16,6-7 0-16,-3-10-258 16,5-2-258-16,-4-21-258 15,7 3 129-15,-6-15-258 16,7 6 387-16,-8-8 0 15,2 6 258-15,-3 2 516 16,-3 5 258-16,0 7 258 16,-6 3 258-16,-3 14 129 15,8-12 258-15,-8 12 0 16,0 0 0-16,6 16 0 15,-6-16-387-15,1 27 0 0,-1-11-129 16,4 6-129-16,-1-2-129 16,4 2 0-16,4-3-129 15,3-3-129 1,5-5 129-16,7-4-129 0,3-6-129 15,4-1 129-15,3-8-129 16,-1-9-129-16,2-3 0 16,-3-2 129-16,0-1-129 15,-7 2 129-15,-3 2 0 16,-7 2 0-16,-3 6 129 15,-5 4 0-15,-9 7 129 16,11 0-129-16,-11 0 129 0,0 14-129 16,-4 0 129-16,0 3-129 15,-2 0 129 1,4 4-129-16,0-1 0 15,2 0 0-15,7-4-129 16,10-3-129-16,12 0-258 0,1-13-1419 16,14 4-2967-16,0-4-258 15,3 0-516-15,-3-3-258 16</inkml:trace>
  <inkml:trace contextRef="#ctx0" brushRef="#br1" timeOffset="127623.8242">13745 14698 3870 0,'20'4'5160'16,"-1"2"-387"-16,17 1 129 15,20 10-3612-15,7-10-258 16,27 13 129-16,15-9-516 15,24 7-129-15,18-6-129 0,19 0-129 16,14-8-129-16,14-4 129 16,10-9 0-16,6-10 0 15,-2-14-129 1,-2-9 258-16,-12-19-258 0,-11-12 258 15,-20-16 0-15,-18-4-129 16,-33-9 129-16,-25-1-129 16,-37-4 0-16,-35 3 0 15,-39 8-129-15,-42 9-129 16,-41 15-129-16,-41 14 0 15,-34 17-129-15,-32 14 0 16,-28 21 129-16,-23 12 0 0,-14 29 0 16,-14 17 0-16,-3 23 258 15,5 9-258 1,9 13 129-16,22 10-129 15,26 2 129-15,34-1-129 0,42-3 129 16,46-9-129-16,56-9 129 16,54-9 0-16,55-18 0 15,54-12 0-15,51-16 0 16,39-11-129-16,32-9-387 15,6-14-2838-15,6-5-1677 16,-16-10-258-16,-28-4-903 16,-28-2 517-16</inkml:trace>
  <inkml:trace contextRef="#ctx0" brushRef="#br1" timeOffset="255154.0482">21257 15744 6708 0,'16'-36'5289'16,"-11"23"-387"-16,-5 13-387 15,10 0-4257-15,-6 9 129 16,1 19-258-16,-4 8 0 15,-1 9-129-15,0 10 0 16,-5 14 129-16,-6 3-129 16,-2 2 129-16,-2-4 0 15,1 0 0-15,0-10 129 16,4-5-129-16,4-8 129 15,6-12 0-15,4-7 0 16,12-7-129-16,7-6 0 16,8-8 0-16,5-4 258 0,4-2-387 15,1-2 258-15,2-7-258 16,-5-1 129-16,-4 0 0 15,-9 1-129-15,-5-2 0 16,-8 8-129-16,-12 2-258 16,9-3-1032-16,-16 1-3225 15,7 2-774-15,0 0 129 16,-9-17-903-16</inkml:trace>
  <inkml:trace contextRef="#ctx0" brushRef="#br1" timeOffset="255606.449">21967 15727 7224 0,'4'-61'5160'16,"-16"47"-129"-16,-9 14-129 15,3 14-4773-15,-10 20 129 16,-2 18 129-16,-2 6-129 16,1 17 129-16,2 3 0 15,6 8 129-15,5-4-129 16,9-10-129-16,7-9 0 15,5-10 0-15,14-11 129 16,10-17-129-16,7-11 0 0,9-12-258 16,2-8 129-1,5-15 258-15,-4-20-258 16,1-9 129-16,-11-14-258 15,-10-11 129-15,-12-4-129 0,-11 1 129 16,-13 5-129-16,-15 9-129 16,-14 17 0-16,-8 16 0 15,-8 22 0-15,0 13 0 16,4 20 0-16,0 10-129 15,12 15-258-15,7-1-258 16,22 24-2193-16,9-13-2064 16,11-1-387-16,15-8-645 15,13-4 258-15</inkml:trace>
  <inkml:trace contextRef="#ctx0" brushRef="#br1" timeOffset="256136.8499">22358 15857 8643 0,'22'-132'5418'15,"-22"77"-516"-15,-16 13-129 16,-13 22-4515-16,-7 20 129 16,-4 24 0-16,-3 13-258 15,-3 17 129-15,3 4 0 16,8 9 0-16,7 0-129 15,14 4 129-15,8-9-129 16,12-12 129-16,12-17 0 16,9-4 0-16,7-21 0 15,5-8 0-15,2-12-129 0,0-16 129 16,0-8-129-16,-6 2-129 15,-4 5 0-15,-5-2-129 16,-2 19 0 0,-4 12 0-16,1 9 0 15,0 23 0-15,1 14-129 0,1 12 129 16,1 9 0-16,1 10 0 15,-3 9 129-15,-8 5-129 16,-7 2 129-16,-7-8 0 16,-11-7 129-16,-8-7 129 15,-9-10-129-15,-5-13 129 16,-2-23 0-16,1-20 0 15,3-20-129-15,9-24 0 0,7-19 0 16,12-17-129 0,12-10 0-16,15-6 0 15,11-6-129-15,8 1 387 16,9 6-129-16,2 14-129 0,1 11 0 15,-8 9-258-15,-1 22-2580 16,-18 0-2451-16,-11 18-258 16,-17 16-516-16,-6 0-516 15</inkml:trace>
  <inkml:trace contextRef="#ctx0" brushRef="#br1" timeOffset="256776.4509">21870 17087 6708 0,'25'-44'5160'0,"-19"20"-516"16,-6 1-387-16,-13 5-4128 15,-4 10 0-15,-7 8 0 16,-4 10 0-16,-3 21 258 16,-3 11 0-16,3 21 258 15,-3 16 129-15,9 13-129 0,2-5 0 16,6 3-1161-16,6 10 1161 15,9-11-387-15,2-5 0 16,8-18-516 0,-8-66 0-16,40 74 0 0,-40-74-645 15,57 51-387-15,-14-65-1935 16,-15-15-516-16,12-15 516 15,-17-24 0-15,9-17 129 16,-19-16 1419-16,5-10 645 16,-8-18 1935-16,-10 23 2193 15,5 7-129-15,-6 11-387 16,2 24 0-16,-3 32-387 15,2 32-774-15,0 12-129 0,2 41 0 16,-2 24-516 0,5 17 129-16,2 2-129 15,4 8-387-15,-2-9 387 16,5-7-1032-16,0-8 645 0,2-9-387 15,-16-71 129-15,30 58-516 16,-30-58-1290-16,30 26-3225 16,-16-26-645-16,-3-26 774 15,1-28-1032-15</inkml:trace>
  <inkml:trace contextRef="#ctx0" brushRef="#br1" timeOffset="257010.4514">22170 16830 6837 0,'0'53'5418'0,"-2"11"-129"15,-4 12-387-15,5 16-3870 16,1 1-129-16,3 11 0 0,5-10-258 16,2-6-903-16,0-6 645 15,1-7-258-15,1-13 129 16,-12-62-258-16,15 68-129 15,-15-68 0-15,0 0-387 16,-4 52-1032-16,4-52-3612 16,-23-16 258-16,5-9-774 15,-10-5-258-15</inkml:trace>
  <inkml:trace contextRef="#ctx0" brushRef="#br1" timeOffset="257150.8516">21857 17345 8385 0,'-27'-33'5547'15,"27"18"-645"-15,10 2-129 16,7-8-4386-16,14-2-903 15,14-2-3870-15,-4-11-645 16,4 4-129 0,-2-7-774-16</inkml:trace>
  <inkml:trace contextRef="#ctx0" brushRef="#br1" timeOffset="257665.6526">22206 16895 7740 0,'10'15'5418'0,"-3"6"-387"16,0 9-129-16,0 11-4386 0,4 7-258 15,2 13 516 1,-3 9-387-16,3 2 129 16,-4 1 0-16,2 1-129 15,-3-5 0-15,-2-9-774 0,-2-9 774 16,-2-3-903-16,-2-16 774 15,1-5-774-15,-1-11 516 16,0-16-516-16,0 14 903 16,0-14-129-16,0 0 0 15,7-33 645-15,1-15-903 16,2-19 645-16,2-15-903 15,1-14 516-15,2-17-645 16,1 4 516-16,-1 5-645 16,-1 9 0-16,1 19 387 15,-4 19-258-15,1 22 387 16,-3 16-129-16,1 21 0 15,1 17 0-15,-3 14 129 0,1 16-129 16,1 9 0-16,0 14 387 16,0 6-258-16,0 7 258 15,1 0 129-15,-4-7 0 16,2 0-129-16,-2-17 0 15,1-10 129-15,-3-13-258 16,0-3 0-16,-3-19-258 16,-2-16-387-16,0 0-516 15,0 0-2064-15,-8-14-2322 16,-4-12 0-16,-8-15-516 15,-4-18 0-15</inkml:trace>
  <inkml:trace contextRef="#ctx0" brushRef="#br1" timeOffset="257821.6529">22215 17159 6450 0,'-36'32'5676'16,"29"-16"-774"-16,9 1 0 0,14-6-4257 16,10-4-387-16,8-2-516 15,1-5-2193-15,7-13-2193 16,5-11-516-16,-1-5-258 15</inkml:trace>
  <inkml:trace contextRef="#ctx0" brushRef="#br1" timeOffset="258398.8539">22603 16871 5031 0,'5'-17'5289'0,"-5"17"0"15,9 29-516-15,0 7-3870 16,-9 8-129 0,6 14 0-16,-2 7-387 15,2 9 129-15,-1 8-516 0,1-8 0 16,4-1-129-16,-5-10-645 15,7-7 0-15,-7-11-516 16,8-8 387-16,-8-11 258 16,4-19 516-16,-9-7 129 15,14 13 516-15,-5-13 387 16,-9 0 258-16,13-7 516 15,-13-10-387-15,11 2-258 16,-7-13-387-16,7-9-129 16,-2-16-387-16,4-6-129 15,0-21 129-15,2 3-387 16,-2-10 387-16,0 1-387 15,-4 10 258-15,-2 16-258 0,-2 8 258 16,-5 14-129-16,0 18 0 16,0 20 129-16,0 8-129 15,0 24 129-15,3 6-129 16,8 7 258-16,2 7-258 15,5 10 258-15,4-3 0 16,3 1 0-16,1-4 0 16,2-10 129-16,0-15 0 15,-3-7 129-15,2-19-129 16,2-15 129-16,-1-20 0 15,-4-17-129-15,0-20 129 16,-5-17-387-16,-4-3 258 0,-4-7-258 16,-10 6 129-16,-2 10-387 15,-11 5 129-15,-3 13-258 16,-3 16 129-16,-6 14-258 15,2 16-387-15,-11 2-1806 16,8 13-2451-16,-5 8-387 16,2 10-516-16,-4 5 0 15</inkml:trace>
  <inkml:trace contextRef="#ctx0" brushRef="#br1" timeOffset="258835.6547">21913 17237 9159 0,'11'-7'5547'16,"6"-8"-387"-16,6 0-258 16,3-4-4515-16,4 3-645 15,4 13-1161-15,-5-3-3483 16,-4 6-258-16,-8 5-516 15,-5 7-129-15</inkml:trace>
</inkml:ink>
</file>

<file path=ppt/ink/ink2.xml><?xml version="1.0" encoding="utf-8"?>
<inkml:ink xmlns:inkml="http://www.w3.org/2003/InkML">
  <inkml:definitions>
    <inkml:context xml:id="ctx0">
      <inkml:inkSource xml:id="inkSrc0">
        <inkml:traceFormat>
          <inkml:channel name="X" type="integer" max="32767" units="in"/>
          <inkml:channel name="Y" type="integer" max="32767" units="in"/>
          <inkml:channel name="F" type="integer" max="32767" units="dev"/>
          <inkml:channel name="T" type="integer" max="2.14748E9" units="dev"/>
        </inkml:traceFormat>
        <inkml:channelProperties>
          <inkml:channelProperty channel="X" name="resolution" value="3971.75757" units="1/in"/>
          <inkml:channelProperty channel="Y" name="resolution" value="5295.24854" units="1/in"/>
          <inkml:channelProperty channel="F" name="resolution" value="0" units="1/dev"/>
          <inkml:channelProperty channel="T" name="resolution" value="1" units="1/dev"/>
        </inkml:channelProperties>
      </inkml:inkSource>
      <inkml:timestamp xml:id="ts0" timeString="2014-05-21T15:44:12.817"/>
    </inkml:context>
    <inkml:brush xml:id="br0">
      <inkml:brushProperty name="width" value="0.05292" units="cm"/>
      <inkml:brushProperty name="height" value="0.05292" units="cm"/>
      <inkml:brushProperty name="color" value="#002060"/>
    </inkml:brush>
  </inkml:definitions>
  <inkml:trace contextRef="#ctx0" brushRef="#br0">5320 2455 6321 0,'-8'-15'4644'15,"1"1"-387"-15,7 1-1032 16,0 13-2838-16,8-4-129 16,1 4-258-16,-1 7 0 15,1 12 129-15,-1 20 129 16,0 21 0-16,-5 22 129 15,-1 21 258-15,-2 25-387 16,-2 23 129-16,-6 17 129 16,3 8-258-16,-2-1-129 15,4-2 129-15,-2-8 0 16,4-11-387-16,-1-22 387 15,2-14-129-15,0-20 129 16,0-13 0-16,0-15-129 0,0-14-129 16,0-15 0-16,-2-11-516 15,2-2-2580-15,0-16-1548 16,0-12-387-16,0-17-387 15</inkml:trace>
  <inkml:trace contextRef="#ctx0" brushRef="#br0" timeOffset="1216.802">5394 2438 1806 0,'6'-7'3999'0,"-6"7"129"16,18-8-258-16,3 6-3225 15,1-6-258-15,8-2 129 16,8 1-387-16,5-1 129 16,9-5-258-16,2 2 129 15,6-3 0-15,1 0 0 16,2-1-129-16,3 2 645 15,-4-1-645-15,-1 4 387 0,-8 2-258 16,-1 2 258-16,-11 1-258 16,0 3 516-16,-12 3-387 15,-3 1-129-15,-8 0 129 16,-1 0 0-16,-6 1 0 15,-1 6 0-15,-3 7 0 16,-1 6-387-16,-3 9 387 16,2 14-387-16,-5 23 129 15,3 18 0-15,-3 26 129 16,0 17-258-16,0 21 258 15,0 9 0-15,0 11 0 16,0-2-129-16,2-9 129 16,3-4 0-16,2-13-129 0,0-7 129 15,2-16 0-15,0-4 129 16,0-8 0-16,2-3-129 15,-4-4 258 1,3-8-258-16,-4-9 0 0,0-4-129 16,-1-10 129-16,-1-9-258 15,-4-10 258-15,0-10 0 16,0-9-129-16,0-6 129 15,-6-5 0-15,-2-3 0 16,-6-2 0-16,-5-1 0 16,-7 0-129-16,-8 2 129 15,-7 3-129-15,-12 3 0 16,-6-3 0-16,-5 3 129 0,-4-3 0 15,2 1 0-15,0-4 129 16,3-2-129 0,2-4 0-16,9-1 0 15,3-4 129-15,6-1-258 0,4-2 0 16,6 0 0-16,4 0 0 15,6 0 0-15,5 0 0 16,5 0 0-16,5 0 0 16,8 0 0-16,0 0-258 15,-9 0 258-15,9 0 0 16,0-15-129-16,0-5 129 15,-1-8-129-15,0-12 129 16,-2-12-129-16,-1-10 0 16,-2-12 0-16,0-2 0 15,0 3 0-15,-1 5 129 16,1 10 0-16,0 14 0 15,2 8-258-15,4 21-1290 0,-2 2-2838 16,2 13-516-16,0-13-258 16,0 13-516-16</inkml:trace>
  <inkml:trace contextRef="#ctx0" brushRef="#br0" timeOffset="2152.8038">8911 631 7740 0,'0'0'4773'16,"-12"62"-258"-16,3-13-516 15,-1 10-3999-15,0 8-129 16,5 13 129-16,1-6-129 16,2-1 0-16,1-3 129 15,1-5 387-15,0-11-387 16,0-54 258-16,0 87 387 15,0-87 0-15,0 0-129 16,32 48 0-16,-32-48-129 16,56-2-258-16,-19-8 516 15,5-3-387-15,-1-4-129 16,0 0-129-16,-41 17-129 0,66-16 0 15,-66 16 0-15,0 0-645 16,41-14-1032-16,-41 14-2322 16,0 0-516-16,0 0-129 15,0 0 0-15</inkml:trace>
  <inkml:trace contextRef="#ctx0" brushRef="#br0" timeOffset="2620.8046">9685 826 5805 0,'-7'-48'5418'15,"7"48"-645"-15,-47-41-129 16,47 41-2709-16,-40 1-1935 15,40-1 0-15,-37 38 0 16,37-38 129-16,-33 73-129 16,17-19 387-16,3 8-387 15,3 0 129-15,1-4 129 16,6-1 387-16,3-8-516 15,0-49 258-15,22 62-258 16,-22-62 0-16,43-1 0 16,-43 1-516-16,59-63 129 15,-59 63-387-15,53-104 774 0,-29 41-258 16,-5 5 258-16,-19 58-516 15,23-89 516-15,-23 89 387 16,0 0-258 0,0 0 387-16,0 0-516 0,0 0 258 15,0 0-129-15,15 85 129 16,-10-30-387-16,3 3 0 15,4-5-258-15,1-4-258 16,-13-49-645-16,37 70-1677 16,-37-70-1548-16,55 19-387 15,-55-19 0-15,64-40-774 16</inkml:trace>
  <inkml:trace contextRef="#ctx0" brushRef="#br0" timeOffset="2948.4052">10111 916 903 0,'21'-78'4773'0,"-21"78"-258"16,-39-45-258-16,39 45-1419 0,-71 10-645 15,34 6-516-15,-6 3-387 16,43-19-516-16,-68 45-258 16,68-45 129-16,-39 44-387 15,39-44-774-15,0 0 516 16,9 49 0-16,-9-49-129 15,53 17 0-15,-15-12 0 16,2 2-258-16,4-2 258 16,-2 5 516-16,-2 9-387 15,-40-19-129-15,63 40 0 16,-63-40 387-16,33 57-387 15,-33-57 258-15,0 60-387 0,0-60-129 16,-23 49-387-16,23-49-903 16,-38 19-2322-16,38-19-387 15,0 0 0-15,-46-33-258 16</inkml:trace>
  <inkml:trace contextRef="#ctx0" brushRef="#br0" timeOffset="3182.4056">10319 574 9030 0,'16'64'5289'16,"-16"-64"-387"-16,0 92-387 0,-4-38-4257 15,1 10 0-15,0 1-258 16,3 3 129-16,0-3-129 15,0-6 387 1,3 2-387-16,0-9 0 0,-3-52-387 16,0 80-516-16,0-80-2193 15,0 0-1161-15,0 0-387 16,0 0-387-16,0 0 129 15</inkml:trace>
  <inkml:trace contextRef="#ctx0" brushRef="#br0" timeOffset="3338.4059">10244 1040 7611 0,'0'0'5547'0,"0"0"-258"16,0 0-903 0,56 10-3483-16,-56-10-5289 15,72-12-774-15,-28 0-129 0,1 1-645 16</inkml:trace>
  <inkml:trace contextRef="#ctx0" brushRef="#br0" timeOffset="3759.6065">10660 1177 11739 0,'0'0'5160'0,"0"0"-903"15,0 0 387-15,23-46-5289 16,-23 46 387-16,28-79-387 15,-11 25 516-15,0-4 0 0,-1 7 258 16,-16 51-129-16,22-86 258 16,-22 86 387-16,14-48-516 15,-14 48 0-15,0 0-129 16,0 0-516-16,30 53 387 15,-30-53-129-15,31 78 0 16,-31-78 258-16,40 88-129 16,-40-88 516-16,43 80-129 15,-43-80 258-15,39 53 0 16,-39-53-129-16,0 0-258 15,55 0-258-15,-55 0 387 16,35-55-258-16,-35 55 129 16,32-102-258-16,-17 41 0 0,0-2 258 15,-5 5 0-15,-4 3 258 16,-6 55-645-16,4-85-516 15,-4 85-2838-15,0 0-1032 16,0-51-645-16,0 51-516 16</inkml:trace>
  <inkml:trace contextRef="#ctx0" brushRef="#br0" timeOffset="4165.2072">11311 1197 12900 0,'0'0'5160'16,"0"0"0"-16,48-17-774 16,-48 17-4515-16,25-87 0 15,-10 24-129-15,0-15 129 0,2 3 258 16,-3 6-258-16,-2 3 387 15,-3 9 129-15,-9 57-258 16,7-64-129-16,-7 64-129 16,0 0 0-16,0 0-129 15,15 48 0-15,-15-48-129 16,20 80 258-16,-20-80 0 15,24 90 129-15,-9-39 129 0,-15-51-129 16,27 94 0 0,-27-94 129-16,29 89-129 15,-29-89 0-15,26 73-129 16,-26-73 0-16,0 0-387 0,30 60-645 15,-30-60-1935-15,0 0-1290 16,0 0-258-16,0 0-258 16,18-58-774-16</inkml:trace>
  <inkml:trace contextRef="#ctx0" brushRef="#br0" timeOffset="4336.8076">11397 998 9159 0,'-38'7'5547'0,"38"-7"-387"16,0 0-258-16,42 14-3999 15,-3-14-774-15,5-4-516 16,17-10-1806-16,-2 1-2580 0,5-3-387 16,-8 1-516-16,-5-2 0 15</inkml:trace>
  <inkml:trace contextRef="#ctx0" brushRef="#br0" timeOffset="5101.209">11828 1102 5547 0,'-10'62'5805'0,"10"-62"-516"15,0 0-645-15,-8 49-2451 16,8-49-387-16,0 0-774 16,0 0-516-16,0 0-258 15,14-82-258-15,-14 82 0 0,17-101-387 16,-7 37 645-16,0 1-516 15,0 11 258-15,-10 52-129 16,14-82 258 0,-14 82 0-16,0 0-129 0,0 0-129 15,0 0 0-15,12 77-129 16,-9-29 129-16,0 7 258 15,1 3 0-15,1-6 258 16,-5-52-516-16,12 70 774 16,-12-70-387-16,0 0 0 15,0 0-258-15,41 0 129 16,-41 0-258-16,34-70-258 15,-13 21 516-15,0-4-258 0,2 4 0 16,-23 49 258 0,33-75 0-16,-33 75 0 15,0 0 0-15,0 0 129 16,0 0-387-16,17 48 258 0,-17-48-387 15,1 93 129-15,2-40-258 16,-3-53 0-16,19 87-387 16,-19-87-387-16,39 37-516 15,-39-37-645-15,55-17 129 16,-55 17-774-16,64-78-1032 15,-26 27-1032-15,-2-12 129 16,1-2 3096-16,-1 12 1678 16,-5 5 772-16,-31 48 1291 15,49-66 774-15,-49 66 1419 16,0 0 774-16,0 0-129 15,0 0-2193-15,1 74-1032 16,-3-24-129-16,-16 1-774 0,10 6 0 16,-2 2-258-16,6-4 0 15,2 4-258-15,3-8 258 16,-1-51 129-16,23 86-387 15,-23-86 0-15,42 66 0 16,-42-66-129-16,60 24 258 16,-20-24 0-16,1-3-516 15,5-13-129-15,1-6 516 16,-2-6-387-16,-4-3-387 15,-3-2-645-15,-38 33-3096 16,42-71-516-16,-42 71-516 16,10-67-129-16</inkml:trace>
  <inkml:trace contextRef="#ctx0" brushRef="#br0" timeOffset="5319.6094">12499 760 11223 0,'0'0'5418'15,"0"0"-516"-15,0 0 0 16,0 0-4773-16,53-39 0 16,-15 33-387-16,10 0-129 15,0-5 0-15,3 7-645 16,-11-6-1290-16,4 2-2451 0,-44 8-258 15,53-7-129-15,-53 7-516 16</inkml:trace>
  <inkml:trace contextRef="#ctx0" brushRef="#br0" timeOffset="5444.4096">12455 926 9288 0,'-38'33'5547'16,"38"-33"-645"-16,2 54-2580 15,45-52-6321-15,24-2-129 16,15-13-1290-16,19-5-129 15</inkml:trace>
  <inkml:trace contextRef="#ctx0" brushRef="#br0" timeOffset="6380.4112">19207 910 903 0,'0'0'5031'0,"-36"45"129"0,36-45-774 15,0 0-1935-15,0 0-1419 16,0 0-258-16,0 0 129 16,0-56-516-16,0 56-387 15,4-64 258-15,-4 64 516 16,-4-58-516-16,4 58-258 15,-41-22 387-15,41 22-258 16,-69 30 0-16,31 10 258 16,0 8-387-16,0 11 0 15,7 7 0-15,7 7 258 16,7 5-129-16,11 1-129 15,7-5 129-15,12-3 258 16,10-3-387-16,9-17 129 0,15-17-645 16,2-27-903-16,20-17-2967 15,0-21-129-15,6-15-129 16,-3-12-903-16</inkml:trace>
  <inkml:trace contextRef="#ctx0" brushRef="#br0" timeOffset="6630.0117">19739 812 7740 0,'0'0'5547'0,"20"51"-387"15,-20-51-258-15,-1 93-4773 0,-2-30 0 16,-1 11-129-16,0 10-129 15,1 0-129-15,3 2 774 16,0-14-645 0,0-11 387-16,0-8-387 0,0-17 129 15,3-19-1419-15,-3-17-2451 16,0 0-516-16,-4-70-645 15,2 14 129-15</inkml:trace>
  <inkml:trace contextRef="#ctx0" brushRef="#br0" timeOffset="6864.0121">19361 906 8643 0,'0'0'4902'16,"0"0"387"-16,43 12-1032 0,-3-12-4128 15,8 0-258-15,9 0-129 16,4-4-903-16,11-4 129 16,-13-6-387-16,6 0-516 15,-24 1 0-15,1 1-516 16,-42 12-1419-16,38-22-1290 15,-38 22 1291-15</inkml:trace>
  <inkml:trace contextRef="#ctx0" brushRef="#br0" timeOffset="7113.6125">19396 1459 9804 0,'-23'43'4902'0,"23"-29"129"16,10-6-774-16,9-8-3612 16,16 5-516-16,8-3 0 15,12-2-129-15,6-2-516 16,7-3-387-16,-5-13-2709 15,2 6-774-15,-6 1-645 16,-8-5-129-16</inkml:trace>
  <inkml:trace contextRef="#ctx0" brushRef="#br0" timeOffset="7378.813">20289 1079 7353 0,'0'0'4902'0,"41"-41"-516"15,-41 41-1290-15,59-6-3225 16,-18 5-645 0,-4 0-2193-16,7-3-1677 15,1 0-645-15,-45 4 387 0</inkml:trace>
  <inkml:trace contextRef="#ctx0" brushRef="#br0" timeOffset="7566.0133">20279 1154 10062 0,'-11'55'4515'0,"11"-55"-4257"16,43 4 129-16,13-4-5676 15,7-4-258-15</inkml:trace>
  <inkml:trace contextRef="#ctx0" brushRef="#br0" timeOffset="10561.2186">21085 739 1806 0,'0'0'4644'15,"0"0"129"-15,0 0-129 16,0 0-3612-16,0 0-387 0,38 38-258 15,-38-38 129-15,14 86 129 16,-4-30-129 0,-3 3 0-16,2 5-129 15,-3 6-129-15,3 2-129 0,-4-4-129 16,4-2 645-16,-5-8-903 15,-1-10 129-15,7-9-1161 16,-9-13-2838-16,-1-26-645 16,0 0 129-16,0 0-129 15</inkml:trace>
  <inkml:trace contextRef="#ctx0" brushRef="#br0" timeOffset="11091.6195">21485 841 4386 0,'37'25'5805'0,"-8"47"-774"0,-18-22-645 16,-9 4-4128-16,8 11 258 16,-1 0-387-16,1 0-129 15,-1-7 387-15,-2-9-129 16,-7-49 258-16,10 70 387 15,-10-70-774-15,0 0-129 16,0 0-258-16,0-91-645 16,0 16 258-16,-10-19 129 15,0-6-129-15,-4-7 0 16,1 4 774-16,-3 15 258 15,-2 16 0-15,6 15 645 16,12 57-387-16,-23-58-129 16,23 58-387-16,0 0 258 0,0 0-516 15,0 0 0-15,0 0 0 16,51 58 0-16,-51-58 0 15,72 76 129-15,-27-27-129 16,3 2-387-16,2 4 645 16,-3 2-258-16,-2 1 129 15,-9-4-129-15,-10 0 129 16,-26-54 129-16,23 89-129 15,-23-89 516-15,-27 75-516 16,27-75 516-16,-71 57-258 16,29-35 516-16,-5-2-645 15,2-4 258-15,5-3-258 16,40-13-258-16,-57 15-1032 0,57-15-3612 15,0 0 129-15,0 0-1032 16,0 0 258 0</inkml:trace>
  <inkml:trace contextRef="#ctx0" brushRef="#br0" timeOffset="14960.4263">5668 2731 2580 0,'-1'-17'2967'16,"2"26"-2064"-16,-1-9 129 0,0 29-258 15,-1-10 0-15,1 16 0 16,-5 1 258-16,3 15 0 16,-5-5-129-16,1 13-258 15,-1-9 0-15,3 2-258 16,-2-10-129-16,3-3 387 15,-2-15-129-15,3-5 258 16,2-19-258-16,0 0 0 16,0-31 0-16,5-3 0 15,0-15-387-15,4-4-129 16,2-6-129-16,-1-5 0 15,2 8-258-15,-2 5 258 16,-1 13 0-16,-2 4 129 0,-1 12 0 16,-1 9-129-16,-5 13 129 15,12 3-129 1,-4 9 129-16,-3 8-129 15,2 1 0-15,3 8 0 0,-1 0 258 16,1 4-258-16,-1-3 258 16,-2 3 258-16,1-3-387 15,-1-1 129-15,-1 0-258 16,-4-8-516-16,6 6-1806 15,-3-4-1290-15,-3-11-774 16,3 3-129-16</inkml:trace>
  <inkml:trace contextRef="#ctx0" brushRef="#br0" timeOffset="15210.0267">5660 3113 6063 0,'-7'17'4773'16,"12"-1"-774"-16,4-16-645 15,15 1-4773-15,1-2-2838 16,5-14-258-16,9 3 129 16</inkml:trace>
  <inkml:trace contextRef="#ctx0" brushRef="#br0" timeOffset="17284.8304">5601 3626 1806 0,'0'0'3741'0,"0"0"0"16,0 0-1935-16,1 11-516 15,5 7-129 1,-3 5-258-16,4 12-129 15,-5 1-129-15,6 13 129 16,-6-5-129-16,3 7-129 0,-4-6-129 16,1-2 129-16,-2-14-129 15,0-1 129-15,0-16-258 16,0-12 129-16,0 0-258 15,-1-20 0-15,-3-11 0 16,-1-9-129-16,-1-7 0 16,-3-7 0-16,0-2 0 15,-1 6 129-15,0 3-129 16,3 8 129-16,0 7-129 15,3 10 129-15,1 7-129 16,3 5 0-16,0 10 0 16,10-7-129-16,4 7 129 0,3 2 0 15,7 3 0-15,5 3-129 16,3 3 0-16,4 3 0 15,2 4 0-15,1 3 0 16,1 7-129-16,-5-3 129 16,-8 5 129-16,-6 2 0 15,-9-1 129-15,-8 5-129 16,-10-2 387-16,-9 3-129 15,-14-7 258-15,-2 3-129 16,-7-7 129-16,6 3-129 16,-2-9-129-16,7-6-516 15,7 4-903-15,0-15-2580 16,20-3-1032-16,0 0-387 0,4-11-258 15</inkml:trace>
  <inkml:trace contextRef="#ctx0" brushRef="#br0" timeOffset="18189.6319">5708 4555 3483 0,'7'24'4644'0,"-1"1"-516"16,-5 1-129-16,2 15-3483 16,3 8-387-16,-1 9 0 15,3 2-129-15,-1 1 0 16,1-4 129-16,-2-5 0 0,-1-7 0 15,-2-13 0-15,-1-8 0 16,-1-12 0-16,-1-12-258 16,0-14-129-16,-1-18-258 15,-2-11 129-15,-4-15-129 16,1-3 129-16,-4-11 129 15,1 4 0-15,-1 3 0 16,1 9 258-16,2 9 258 16,-2 9-258-16,7 12 129 15,-1 6-129-15,3 6 0 16,0 3 129-16,0 11 129 15,3-15 0-15,-3 15 0 0,11-11 129 16,-3 9 0-16,-8 2-129 16,17-12 0-16,-5 2-129 15,3 3 0 1,0-2-129-16,3 0 0 15,-2 0-129-15,-1-3 0 0,-1 7-258 16,-2-6-645-16,0 9-1032 16,-12 2-2322-16,0 0 0 15,0 0 0-15</inkml:trace>
  <inkml:trace contextRef="#ctx0" brushRef="#br0" timeOffset="20186.4355">5715 4592 903 0,'-15'7'3870'0,"8"-2"-129"0,7-5-774 16,7 7-2580-16,2-7-903 15,2-1-129 1,7-1-516-16,0-6 129 15,2 4 129-15,1-4-774 0,-4-8-1548 16,8 14 517-16</inkml:trace>
  <inkml:trace contextRef="#ctx0" brushRef="#br0" timeOffset="20451.6358">5754 4836 4773 0,'0'22'4257'16,"9"-9"-258"-16,-9-13-258 15,21 0-4386-15,-8-4 258 16,5 1 0-16,-1-6-387 16,5 4-1290-16,1-4-1935 15,-12-9-129-15,6 9 0 16</inkml:trace>
  <inkml:trace contextRef="#ctx0" brushRef="#br0" timeOffset="22978.8404">5860 5309 129 0,'0'0'387'16,"0"0"-258"-16,0 0 387 16,0 0 516-16,0 0 0 0,0 0 516 15,0 0 516-15,0 0-258 16,0 0-129-16,0 0-516 15,0 0-258-15,0 0-258 16,0 0-258-16,1 12 0 16,-1-12 0-16,0 0 0 15,2 17 258-15,-2-17-129 16,0 23 258-16,0-6-129 15,0 2-258-15,-1 1 129 16,1 4-129-16,-5 1 129 16,5 1-516-16,-1 2 387 15,1 0-258-15,-1-3-129 16,1 2 258-16,0-5-129 0,0 4 0 15,-1-13 129-15,1 4 0 16,0-17 129-16,-1 18-129 16,1-18 0-16,0 0 258 15,-9 5-258-15,9-5 0 16,-9 0 0-16,9 0-258 15,-11-4 129-15,11 4-129 16,-14-5 129-16,14 5-129 16,-13-5 129-16,13 5-129 15,-12-4 129-15,12 4-129 16,0 0 0-16,-9 0 129 15,9 0-129-15,0 0 0 16,0 0 0-16,0 0 0 0,0 0 0 16,0 0 0-16,-7 0 0 15,7 0 129 1,-10 1-129-16,10-1 129 15,-13 6-129-15,13-6 129 0,-12 5-129 16,12-5 129-16,-11 1 0 16,11-1-129-16,-8 4 129 15,8-4-129-15,-10 1 0 16,10-1 0-16,-11 1 0 15,11-1 0-15,-14 5 0 16,4-1 0-16,0-1 129 16,-3 3-258-16,-2-2 129 15,0 3 129-15,-5 3-258 16,-4-1 258-16,-1 0-258 15,-1 2 129-15,-5-2 129 16,-1 4-129-16,-2-2 0 16,0 2 129-16,0-5-129 0,0 1 258 15,-2 0-258-15,1-1 129 16,-1-1 0-16,0 1-129 15,-2-2 0-15,0 1 129 16,-3 1-129-16,-2 0 0 16,-2 1 0-16,-1 2 0 15,-2-1 0-15,-1 0 0 16,-1 0 0-16,0-1 0 15,2 1 0-15,-1-1 129 16,1 1-129-16,2-2 0 16,-2-1 0-16,-1 2 129 15,0 3-129-15,0 0 0 16,1 1 0-16,-2-1 129 0,4-1-129 15,-3-2 129-15,6 0-129 16,0 2 129-16,1-7-129 16,4-2 0-1,0 0 0-15,-1-2 0 0,1 1 0 16,2 0 0-16,0-1 0 15,3 0 0-15,1 0 129 16,3 2-129-16,6-1 0 16,3 0 0-16,6 1 129 15,4-2-129-15,10 0 0 16,-11 0 0-16,11 0 0 15,0 0 0-15,0 0-129 0,0 0 258 16,0 0-258-16,-5 18 129 16,4-2 129-16,0 9-258 15,-2 8 129 1,1 8 0-16,0 12 0 15,0 9-129-15,-1 8 258 0,2 8-129 16,-2 12 0-16,2 4 0 16,1 6 0-16,0 4 129 15,-1 3-129-15,1-1 129 16,0-2-129-16,2-1 129 15,2-11-129-15,0-9-129 16,1-13 258-16,-2-10-258 16,1-15 129-16,-1-12-258 0,0-6-387 15,-3-27-2322 1,-3 10-2064-16,3-10-129 15,-10 0-774-15,10 0 129 16</inkml:trace>
  <inkml:trace contextRef="#ctx0" brushRef="#br0" timeOffset="24242.4426">3084 7886 2193 0,'35'-14'3354'16,"-22"1"129"-16,6 3-3096 16,0 4 129-16,-1-4 258 15,4 7 258-15,-4-6 129 16,6 6 129-16,-6-8 0 15,12 8 0-15,-3-8-258 16,12 4-129-16,0-6-258 16,9 1-129-16,6-2-258 0,6-1 0 15,1 1-258 1,5-2 258-16,-5 0-258 15,-2 2 129-15,-4 3 0 16,-4 2-129-16,-11 0 129 0,-6 4 0 16,-13 2 129-16,-3 3 0 15,-8 0 258-15,-2 5-258 16,-8-5 129-16,0 16 0 15,0-16-129-15,-2 22-258 16,-1-9 129-16,1 5-129 16,-1 5 0-16,1 9-129 15,0 8 129-15,1 10 0 16,1 12 0-16,0 11 129 15,0 9-129-15,0 14 129 16,1 7 129-16,5 8-258 16,0 7 129-16,1 3 0 15,1 2 0-15,-1-1-129 0,3-4 387 16,-4-8-258-16,0-11 0 15,-2-10 0-15,-2-14 0 16,-2-12 0-16,-2-13 0 16,-4-11 0-16,-4-10-129 15,-6-9 0-15,-5-5 0 16,-2-8 0-16,-7-3 0 15,-5-4-129-15,-6 0 129 16,-7-2 0-16,-7 2 0 16,-4 0 0-16,-6 7 0 15,-3 9 0-15,-1 5 129 16,1 4-129-16,4 3 129 0,2-2-129 15,9 2 129-15,5-3-129 16,10-6 0-16,6-5 0 16,8-5 0-1,6-2 0-15,5-6 0 0,5-1 0 16,5-9-129-16,3-11 129 15,1-8 0-15,6-14 0 16,-1-15 0-16,1-18 0 16,-4-17-129-16,-1-24-129 15,-2-15 129-15,-9-19 0 16,-5-8-258-16,-7-6 0 15,-4 2 129-15,0 0 0 16,-2 12 129-16,4 19 129 0,2 20-129 16,3 22 129-16,6 18 129 15,6 13-129 1,5 16 129-16,1 13-129 15,7 12-645-15,-3-1-3612 0,6 3-645 16,1 2-258-16,-2-1-516 16</inkml:trace>
  <inkml:trace contextRef="#ctx0" brushRef="#br0" timeOffset="25303.2445">5897 5731 129 0,'4'12'2580'15,"-4"-12"-2193"-15,0 12 129 16,0 0 645-16,0-1 0 16,0 7 645-16,0-3-129 15,0 16 129-15,-1 4 129 16,1 23 0-16,-3 8-774 15,3 22 0-15,-4 9-516 16,3 12-129-16,-3 2-258 16,3 6 0-16,-3-9 129 15,3-7-129-15,-3-20 129 0,3-12 0 16,-1-20 129-16,2-8 0 15,-2-16 0-15,2-8-258 16,0-17-258-16,0 0-387 16,0 11-1161-16,0-11-2967 15,-1-12-258-15,1 12-387 16,0-19 0-16</inkml:trace>
  <inkml:trace contextRef="#ctx0" brushRef="#br0" timeOffset="26239.2461">5456 7311 129 0,'51'-24'3483'0,"-12"16"387"0,-7-8-1419 15,13-2-1419 1,8 1-129-16,6-4-258 15,7 4-129-15,5-5-258 16,3 4 0-16,-2 0 129 0,0 1-387 16,-6 1 129-16,-4 5 0 15,-10 2 0-15,-8 4 129 16,-13 0 258-16,-6 5 0 15,-11 5 129-15,-4 9 0 16,-10 2-129-16,0 9 129 16,-7 1 129-16,-2 14-129 15,-6 3-258-15,3 10 129 16,-5 8-129-16,3 11 258 15,-2 4-129-15,5 15-129 16,-2 8-129-16,6 13 0 16,2 10-129-16,4 8-129 15,1 8 258-15,4 10-129 0,3 4 0 16,6-3 0-16,-1-8 129 15,-2-10-129-15,0-16 129 16,-1-15-129-16,-6-19 129 16,-2-19-129-16,-1-18 0 15,-8-14-129-15,-7-13 0 16,-4-9-129-16,-9-5 129 15,-6-3-129-15,-8 0-129 16,-9-1 129-16,-4-2 0 16,-8 2 0-16,-5 1 129 15,-2 2 0-15,-2 7 0 16,2 3 129-16,5-1-129 15,6 2 129-15,5-2 0 0,11 2-129 16,9-5 0-16,8-5 0 16,10-6-129-16,8-16 0 15,8-10 129 1,5-12 0-16,8-13-129 0,3-15 0 15,5-16 129-15,-1-14-258 16,5-15 0-16,-5-14 0 16,-3-15-129-16,-4-10 0 15,-5-2 258-15,-5 8 129 16,-3 8-129-16,-5 17 258 15,-4 20 0-15,-1 21 0 16,-1 25 0-16,1 19-129 0,4 17-903 16,-4 1-3354-16,6-2-258 15,4 3-645 1,-2-5 0-16</inkml:trace>
  <inkml:trace contextRef="#ctx0" brushRef="#br0" timeOffset="27112.8476">5936 5847 645 0,'69'-11'2580'16,"-25"0"-2193"-16,10-3-129 16,7-3 0-16,7-5 0 15,6 0 258-15,4 1-129 16,2 1 0-16,-3 1 0 15,0 2 258-15,-6 3-129 16,-3 4-129-16,-8 5 258 0,-4 0-258 16,-8 1 258-16,-5 3 0 15,-6-1 129 1,-4 2-129-16,-7 0 129 15,-1 5-129-15,-7-4 0 0,-1 17 129 16,-5-3-258-16,2 14 129 16,-6 4 0-16,5 16 129 15,-3 9-129-15,3 17-129 16,-2 9 129-16,6 13-258 15,-2 7 129-15,5 12-129 16,-1 1 0-16,3 6 129 16,-5-5 0-16,4-1-129 15,-4-6 0-15,2-7 0 16,-5-13-129-16,-1-9 129 15,-3-16-129-15,0-12-129 16,-5-13 0-16,3-12 0 16,-5-13 0-16,-3-16-258 0,0 0-129 15,0 0-774-15,0 0-1548 16,7-11-2064-16,-7 11-516 15,0-17-258-15</inkml:trace>
  <inkml:trace contextRef="#ctx0" brushRef="#br0" timeOffset="28017.6491">7159 7475 2451 0,'77'-17'3354'16,"-19"13"0"-16,0-12-2967 15,8 0-129-15,2-3-516 16,8-1 258-16,1-2 0 15,2 1 516-15,-3 5-129 0,-6-1 258 16,-7 7 129-16,-10-2 129 16,-5 12 129-16,-13-3 0 15,-4 6 129 1,-14 3-129-16,0 13-258 15,-13-1 129-15,3 11-129 0,-7 3-258 16,0 11 0-16,0 6 0 16,-3 10-258-16,-2 3 0 15,3 8 129-15,0 3-129 16,2 9-129-16,2 4 0 15,5 3-129-15,6-5 0 16,2 0 129-16,3-1 0 16,1-5 0-16,2-8 129 0,-3-10-129 15,-4-8 129 1,-3-8-129-16,-6-10 258 15,-5-3-258-15,-5-11 0 16,-11-4-129-16,-8-4 0 0,-11-4 0 16,-9 0 0-16,-13-1 129 15,-9-1-258-15,-9 2 258 16,-4 5-129-16,-6 3 258 15,0 5-129-15,4 7 129 16,5 4-258-16,4 2 258 16,7 1-258-16,9-1 0 15,4-4 0-15,7-2 0 16,7-7 0-16,4-6 0 15,6-7 129-15,7-8-129 16,5-3 129-16,7-11-129 16,7-13 0-16,2-5 129 15,5-11-129-15,5-12-129 0,3-11-258 16,-1-19 258-16,0-11-516 15,-2-23 258-15,-4-9-129 16,-6-10 258-16,0 3 0 16,-6 3 258-16,-4 8 258 15,-2 19-129-15,-2 16 129 16,2 28 129-16,-3 18-129 15,5 18-258-15,2 11-258 16,-2 0-1032-16,10 14-3483 16,0 0-129-16,0 0-516 15,-8-10-387-15</inkml:trace>
  <inkml:trace contextRef="#ctx0" brushRef="#br0" timeOffset="29094.0511">3702 9815 9417 0,'-3'29'5031'0,"-2"3"-258"15,2 10-387-15,-2 8-4386 16,4 8-129-16,1 7 129 16,0 1-129-16,1-4 0 15,2-4 129-15,-3-9 0 16,-8-9 0-16,-7-6 0 15,-7-10 0-15,-8-6 129 16,-10-7-129-16,-5 0 129 16,-11-7-129-16,-9 1 129 15,-7 0 0-15,-8 3-129 16,-7 4 129-16,-6 8 129 0,-7-2-129 15,-6 10 258-15,-1 1-129 16,4 3-129-16,-1-4 129 16,6 1 129-1,5 0-129-15,6-1-258 16,7-6 258-16,9-1-387 0,5-4 387 15,7-1-387-15,10-3 258 16,7-2-258-16,4-4 129 16,10-4 129-16,6-1-129 15,7 0 129-15,4 0 0 16,11-2-129-16,-9 1 129 15,9-1-129-15,0 0 0 16,-4 16 0-16,4-3 0 0,-2 7 129 16,-1 8-258-16,1 11 258 15,-3 18-129 1,1 12 0-16,0 15 129 15,-2 15 0-15,1 13-129 0,1 12 0 16,-2 6 0-16,0-1 0 16,2-7 129-16,-3-5-129 15,1-13 0-15,1-14-129 16,0-11 129-16,1-11 0 15,3-8 0-15,1-4 0 16,0-3 0-16,7 0 0 16,2-2 0-16,2-3 0 15,-1 0 0-15,-1-7 0 16,-1-6-129-16,-3-10 0 15,0-3-516-15,-5-22-1419 16,0 0-2709-16,0 0-516 16,0-10-387-16,-2-3-258 0</inkml:trace>
  <inkml:trace contextRef="#ctx0" brushRef="#br0" timeOffset="30061.2528">1216 12845 6708 0,'-8'-19'5031'15,"14"9"-516"-15,14-7-129 16,8-6-3999-16,17 0-258 16,16-8-258-16,8-1-129 15,17 1-129-15,1-6-258 16,14 4-129-16,-11-6-129 15,7 8 0-15,-18-1 258 16,4 6 258-16,-15 3 258 0,-12 1 387 16,-8 11 387-16,-17-2 129 15,-3 13 258 1,-14 0-258-16,0 10-129 15,-13 6-129-15,-1 9-258 0,-1 4 0 16,-8 12 0-16,0 7-258 16,-1 10 516-16,-6 7-387 15,2 11 258-15,-1 6 129 16,3 10 0-16,-3 3 0 15,8 6-129-15,-5 1 258 16,10 1-387-16,-2-4 0 16,4 0-129-16,0-5-129 0,3 0 129 15,3-3-129 1,3 0 0-16,5-3-258 15,-1-3 129-15,3 0 129 16,-2-5-129-16,-2-7 0 16,-2-10 0-16,-4-9-129 0,-6-12 258 15,-8-13 129-15,-8-10-129 16,-8-11 0-16,-7-8 129 15,-10 0-129-15,-7-4 0 16,-10 1 0-16,-1 2-129 16,-4 1 0-16,-4 8 258 15,-3 6 0-15,4 10 0 16,-2 1 129-16,8 3-129 15,3 2 129-15,5 2-129 16,4 0 258-16,8 1-516 16,6-5 129-16,5-6 0 15,7-7-129-15,5-12 0 0,3-10 0 16,3-23 0-16,1-19 0 15,1-25 129-15,1-18 0 16,-2-20-129-16,2-11 0 16,-2-10 258-16,2-3-129 15,1 1-129-15,-1 2 129 16,-1 5 0-16,-3 10-129 15,-1 6 129-15,-1 13 0 16,0 10-129-16,3 18-258 16,1-2-1419-16,4 22-2967 15,12 8-258-15,17 8-258 16,15 4-258-16</inkml:trace>
  <inkml:trace contextRef="#ctx0" brushRef="#br0" timeOffset="31761.6558">3653 10472 4902 0,'0'0'4515'16,"15"0"-129"-16,1-6-516 15,8 0-3741-15,10-5-258 16,11-1 0-16,5-2 0 16,5-2 129-16,5-1-129 15,-2 4 129-15,-2-2 0 16,-5 1 129-16,-3 4 129 15,-8-2 129-15,-4 10 258 0,-9-4-129 16,-1 6 129-16,-12 0-129 16,2 12 0-16,-9 1 0 15,-2 13 0 1,-5 5-258-16,2 13 129 0,-2 5 0 15,0 19-129-15,-3 9 129 16,3 13-129-16,1 10 129 16,9 15 0-16,0 2-258 15,8 5 129-15,-1 1 0 16,3-6-129-16,4-3-129 15,-2-10 129-15,-3-12 0 16,-1-17 129-16,-4-13-129 0,-2-9 129 16,-4-15-129-16,0-8 0 15,-2-8 0 1,-1-7-129-16,-3-3 0 15,-2-12 0-15,8 16 0 16,-8-16 0-16,0 0-129 0,0 0 0 16,0 0 129-16,0 0-129 15,0 0 0-15,-10 0 0 16,-4 0 0-16,-7-4 0 15,-5 1 129-15,-8 3-129 16,-3 0 0-16,-7 6 129 16,-1 4-129-16,-4 2 129 15,-3 4-129-15,-1-1 0 16,1 0 129-16,5 0 0 15,4-3 0-15,9-3 129 16,6-5-129-16,13-3 0 16,15-1 129-16,0 0-129 0,25-14 0 15,7 1 129-15,11-3-129 16,11-2 0-16,10-4 0 15,8 1 0-15,3 1 129 16,6-2-129-16,3 1 0 16,1-2 0-16,1 7 0 15,-5 2 0-15,-6 1 0 16,-7 8 0-16,-12-1 129 15,-8 5-129-15,-12 1 0 16,-8 5 129-16,-10 7-129 16,-7 5 129-16,-9 10-129 15,-2 4 129-15,-2 6-129 16,-4 9 0-16,-3 7 129 0,2 6-129 15,0 9 0-15,2 7 0 16,4 11 0-16,1 9 0 16,9 6 129-16,2 4-129 15,9 3 0-15,2 0 0 16,5-4 0-16,0-12 0 15,3-9-129-15,-2-13 129 16,-3-11 0-16,-3-9 0 16,-6-12-129-16,-6-4 129 15,-6-4 0-15,-4-7 129 16,-9-3-129-16,-10-5-129 15,-10-2 129-15,-9-8-129 16,-14-1 0-16,-12 0 129 0,-12-1 0 16,-10 6 0-16,-7 3 129 15,-7 8 0 1,0 5 129-16,2 7-129 15,6 2 0-15,7 0-129 0,13-2 0 16,12-8 0-16,11-7 0 16,12-12-129-16,12-10 129 15,9-20 0-15,9-18-129 16,5-16 129-16,2-15-129 15,4-23 0-15,1-16-129 16,-5-21-129-16,0-11 258 16,-2-4 0-16,-3 6 258 15,-4 13-129-15,-4 8 258 16,1 20 0-16,-1 18 0 15,6 25-129-15,3 19-258 16,3 5-774-16,5 9-3870 16,3-1-129-16,9 1-516 0,3-5-387 15</inkml:trace>
  <inkml:trace contextRef="#ctx0" brushRef="#br0" timeOffset="32666.4574">6172 9451 7353 0,'10'40'4773'16,"-5"4"-129"-16,-1 5-387 15,2 20-3870 1,5 14-129-16,3 13 0 15,6 18 0-15,2 6 0 0,5 11 129 16,-1 1 0-16,4 8 0 16,-2-5 129-16,3 3 0 15,-2-4-129-15,4-5 0 16,-4-12-258-16,0-13 0 15,-5-19 0-15,-2-11 0 16,-6-19 0-16,-2-15-129 16,-8-15 0-16,-6-12 0 0,-7-11 0 15,-12-2 0 1,-6-2 0-16,-6-5 0 15,-8 1-129-15,-7 2 129 16,-3 0-129-16,-3 4 129 0,-2 0-129 16,0 0 129-16,-1 1 0 15,3 3-129-15,1 1 129 16,4 2 129-16,3 1 0 15,7 2 0-15,5 1 129 16,6-1-258-16,8 4 129 16,5-1 0-16,6 5 0 15,6 2-129-15,1 6 0 16,7 3-129-16,2 8 129 15,3 7 0-15,3 6 0 16,1 12 129-16,3 4-129 16,0 5 0-16,-2 5 0 15,2 0 0-15,-2 4 129 0,-1-1-129 16,-2 0 129-16,-2-2 0 15,-4-3 0-15,0 2 0 16,-2-2 0-16,4 0 0 16,-2-5-129-16,4-5 129 15,1-4-258-15,3-10-258 16,3-8-258-16,-4-23-903 15,9-4-2709-15,-9-15-774 16,-2-16-258-16,-6-14-387 16</inkml:trace>
  <inkml:trace contextRef="#ctx0" brushRef="#br0" timeOffset="33571.259">6550 11412 7224 0,'0'0'4128'0,"6"-16"-258"16,-6 16-516-16,0 0-3999 15,0 0 0-15,0 0 258 16,0 0 387-16,0 0 129 16,0 0 516-16,0 9 516 15,0-9 0-15,0 0 129 16,-11 6-258-16,11-6-129 15,0 0-387-15,10-1-258 16,1-10-129-16,9 0 0 16,3-4 0-16,6 3-129 15,3-2 258-15,3 4-129 0,-1 2 0 16,2 2-129-16,0 4 129 15,-2 2-129-15,-4 0 0 16,-3 2 0-16,-2 4 0 16,-3-3 0-16,-5 0 129 15,-2 2 0-15,-2 1 0 16,-3 3 129-16,-2 0-129 15,1 6 129-15,-2 4-129 16,1 5 0-16,-2 2 0 16,1 5-129-16,-2 4 129 15,0 2 0-15,-4 4 0 16,1 4 0-16,-2 6 0 0,0 7 129 15,0 10-129-15,2 8 0 16,0 5 0-16,2 6 0 16,4-1 0-16,4 3-129 15,2-7 0 1,2-5 0-16,2-11 0 0,-3-12 0 15,1-12-129-15,-4-11 129 16,-3-11 0-16,-9-8 0 16,0-12 0-16,-18 1 0 15,-6-1 0-15,-9 0 0 16,-9 0 0-16,-11 2 0 15,-10 9 129-15,-6 2-129 16,-2 6 0-16,-1 1 0 0,4 2-129 16,2-8-516-16,17 5-2838 15,2-19-1419 1,16-12-387-16,7-18-258 15,12-19-645-15</inkml:trace>
  <inkml:trace contextRef="#ctx0" brushRef="#br0" timeOffset="41964.0736">8102 8860 1677 0,'-7'-13'3225'0,"7"13"-387"16,0 0-129-16,0-14-645 16,0 14-387-16,0 0-258 0,13-2-129 15,-13 2-258-15,17 13 129 16,-9 10-258-16,8 25 0 15,-2 13-129-15,3 28 0 16,1 23-387-16,1 19-129 16,1 13-129-16,2 4 0 15,4-1 0-15,0-6 0 16,3-15-129-16,0-16 129 15,-1-22 0-15,2-15 129 16,-5-21 0-16,-3-10 258 16,-6-14-258-16,-2-6 129 15,-7-11-258-15,-7-11-129 0,9 9 0 16,-9-9-258-16,0 0-387 15,10-19-129-15,1 16-645 16,-11-13-2322-16,6 4-1161 16,-6 12-387-16,9-20 0 15</inkml:trace>
  <inkml:trace contextRef="#ctx0" brushRef="#br0" timeOffset="42837.6752">8462 10639 4644 0,'-13'-3'4515'0,"13"3"-645"15,0 0-774-15,-5-11-1161 16,10 8-645-16,-5 3-645 16,11-10-129-16,-11 10-129 15,10-11 0-15,-10 11-129 0,0 0 258 16,-17-1-129-16,-1 3-129 15,-11 5 258-15,-5 8-129 16,-10-3 0-16,-2 7 0 16,-7-5 258-16,4 4-129 15,1-4 0-15,6 0-129 16,5-4-129-16,9 0-129 15,8-5-129-15,7-2 0 16,13-3 0-16,0 0-129 16,0 0 0-16,13 10 0 15,3-3 129-15,1 1-258 16,3 4 258-16,1 6-129 15,0 13 129-15,1 17-258 0,0 21 258 16,0 13-129-16,-1 13 129 16,0 12 0-16,1 10 0 15,0 0 129-15,-2-2-258 16,-2-15 129-16,-3-16-129 15,-5-16-387-15,2-6-1290 16,-11-23-2709-16,-1-19-387 16,0-20-387-16,-7-1-258 15</inkml:trace>
  <inkml:trace contextRef="#ctx0" brushRef="#br0" timeOffset="43508.4764">8312 10590 5805 0,'0'0'4902'16,"0"0"-387"-16,9-18-387 15,10 9-3354-15,17 1-516 0,7-3-129 16,10-2-129-1,8-1 0-15,6-8 0 16,3 3-129-16,-1-6 258 16,1-1 0-16,0 1 0 0,-5-3 258 15,-2 5-129-15,-4 0 258 16,-3 9-129-16,-11 2-129 15,-1 11 0-15,-10 1 0 16,-4 17-129-16,-8 10-129 16,-1 9 0-16,-8 12 0 15,-2 8 129-15,-6 15-129 16,0 8-129-16,-1 6 0 15,-1 9 129-15,3 8-129 16,1 1 129-16,3-1-129 16,3-3 0-16,4-7 258 15,4-3-129-15,1-9 129 16,1-7-129-16,2-14 129 0,-5-6-129 15,-2-9 129-15,-3-5-129 16,-8-7-129-16,-6-8 129 16,-3-5-129-16,-15-4 129 15,-11-4 0-15,-13 1 129 16,-17 0 129-16,-11 2 258 15,-14 5-129-15,-7 11 387 16,-9 1-258-16,2 8 129 16,0 3-387-16,8 3 0 15,16 1-774-15,3-14-1548 16,22-1-2580-16,12-9-516 15,17-13-129-15,19-9-645 16</inkml:trace>
  <inkml:trace contextRef="#ctx0" brushRef="#br0" timeOffset="44584.8783">8252 8557 2193 0,'25'-24'3096'16,"-2"19"258"-16,-9-7-2451 15,11 1-1032-15,2 1 258 16,3 2 387 0,6 2 387-16,-2-5-129 0,7 6 516 15,-2-6-258-15,12 8 258 16,-3-12-387-16,15 9 258 15,4-7-645-15,12 6 0 16,6-2-258-16,8 3-129 16,5-1 0-16,2 0-129 15,5 4 0-15,-6-1 0 16,-5 0 129-16,-3 3 0 0,-13-3 129 15,-6 4-129 1,-13 0 258-16,-6 0-258 16,-13 0 129-16,-5 5 0 15,-11 1-129-15,-3 3 0 0,-4 6 0 16,-6 5 0-16,-3 9 258 15,0 12 0-15,-5 14-129 16,5 18 0-16,-3 16 0 16,3 20-129-16,3 14 258 15,5 12-258-15,5 11-129 16,5 2 129-16,7-1-129 15,4-6-129-15,2-12 129 16,2-14 0-16,1-18 0 16,-3-11 0-16,-6-20 0 15,-2-8 0-15,-7-14 258 16,-4-10-258-16,-5-7 0 15,-4-9-387-15,0 2-774 0,-11-20-2838 16,0 0-903-16,0 0-516 16,0 0-129-16</inkml:trace>
  <inkml:trace contextRef="#ctx0" brushRef="#br0" timeOffset="45396.0796">9867 10526 6708 0,'58'-7'5160'16,"-21"-9"-774"-16,17 2-258 15,2-19-3741 1,16 5-1032-16,6-10 0 0,15 1 0 16,3-9 0-16,7-1 387 15,-2 1 516-15,-6 0 258 16,-5 9 0-16,-13 0 0 15,-8 12 258-15,-15 1-129 16,-5 12 129-16,-15 4-258 16,-2 8-129-16,-9 0-258 15,-3 11-129-15,-4 7 129 16,0 9-129-16,-2 11 0 0,-2 9-129 15,1 16 0 1,-4 7 0-16,1 10 129 16,1 11-129-16,3 9 129 15,3 2-129-15,4 8 0 0,4 0 0 16,5-5 0-16,4-3 0 15,4-4-129-15,1-13 258 16,-2-9 0-16,-6-12 0 16,-5-11 258-16,-8-9-258 15,-14-8 0-15,-4-9 0 16,-20-4 129-16,-15-3-258 15,-13-3 129-15,-14 0 129 16,-14-5 0-16,-12 3 129 16,-10-1 0-16,-9 3 0 15,-7 0 129-15,4 5-129 16,-1-2 0-16,11 6 0 15,6-2-129-15,12-1 0 0,13-3-129 16,15 0 258-16,14-8-516 16,8-4 129-16,13-7 0 15,5-4-129-15,9-13 129 16,4-7-129-16,3-8 129 15,4-12-129-15,2-8 0 16,0-13 0-16,-1-17-129 16,-3-20 129-16,-4-9-258 15,-1-15 387-15,-10-2 0 16,-7 0 258-16,-8 4-129 15,-3 12 258-15,-3 13 129 16,0 24-129-16,0 20-129 0,4 16-774 16,8 18-3354-16,2 18-774 15,3 2-387-15,10 17-258 16</inkml:trace>
  <inkml:trace contextRef="#ctx0" brushRef="#br0" timeOffset="51729.6908">364 9414 2322 0,'-37'-3'2838'0,"37"3"258"16,0 0-2967-16,0 0 0 15,0 0-129-15,0 0 0 16,0 0 387-16,0 0 129 16,46-19 258-16,-46 19 258 15,0 0 129-15,45-3 258 16,-45 3-129-16,37 0-387 15,-37 0 0-15,46 0-258 0,-46 0-129 16,59 0 0-16,-59 0-258 16,77-4-129-16,-33-3-129 15,11-6 129-15,0 1 0 16,10 0-129-16,5-2-129 15,-1-2 0-15,5 1 129 16,-4 0-129-16,12 1 0 16,-11 1 0-16,11-2-387 15,-13 1 387-15,9-1 0 16,-6-2 0-16,11-1 0 15,-7 0-129-15,7 1 258 16,-5 1-129-16,4-1 129 16,-1 0 129-16,-2 0 0 0,1 2 0 15,-4 0-129-15,2 1 258 16,-4-1-129-16,2 1 0 15,-5-1 0-15,0-1-129 16,-2 0 258-16,-2-2-258 16,-5 1 0-16,-2 2 0 15,-1-4 129-15,-2 4-129 16,-1-2 258-16,-1 3-129 15,-1-1 0-15,2 3 129 16,-1 0-129-16,1-2-129 16,3-1 129-16,0 1-129 15,4-2 0-15,3 0 0 16,1-2 0-16,3-2 0 0,3-1 0 15,1 1 0 1,2-2 0-16,4-2 129 16,1 1 0-16,0 0-129 15,6-1-129-15,1 0 129 0,3 2-258 16,4 0 258-16,2 0-258 15,2 2 129-15,4-4-258 16,1 3 258-16,3-2 129 16,1-1-129-16,1-2 129 15,0-1 0-15,0 1 129 16,2-1-258-16,-1 2 258 15,2-1-129-15,1 2 0 0,0 2 0 16,3 0 0 0,3 1-129-16,1-2 129 15,4 0 0-15,0-4 0 16,5 2 0-16,0-4 129 0,2 3 129 15,-3-2 0-15,3 5 0 16,0-1 0-16,1 7 0 16,-3-1 0-16,2 7 0 15,-3 0-129-15,2 4-129 16,-3 1 0-16,-4 2-129 15,-2 2 129-15,-6-1-129 16,-6 1 129-16,-7-1 0 16,-6 0 0-16,-7 1 0 15,-7-1-258-15,-10-4-516 16,3 5-2709-16,-10 2-1032 15,-11-7-645-15,-5 5 129 16</inkml:trace>
  <inkml:trace contextRef="#ctx0" brushRef="#br0" timeOffset="52135.2915">8339 7457 2322 0,'50'25'3225'0,"-19"-19"-387"16,21 9-3225-16,1 2-1806 15,7-5 258-15,6 2-129 16,5 1 516-16</inkml:trace>
  <inkml:trace contextRef="#ctx0" brushRef="#br0" timeOffset="52275.6917">8863 7582 1 0,'128'17'1418'0,"-72"-10"517"16,-10 6 258-16,-9 0-129 0,-11 5-516 15,-12 9-645-15,-12 2-129 16,-11 5-516-16,-17 1 516 16,-10 7-129-16,-12-3 258 15,-4 4-129-15,-5-4-258 16,-1 0-645-16,-4 2-3483 15,13 10-387-15,-2-17-387 16</inkml:trace>
  <inkml:trace contextRef="#ctx0" brushRef="#br0" timeOffset="65566.9151">1949 14253 21930 0,'-1070'-278'387'0,"1011"278"129"0,12 7 129 0,47-7-258 16,-64 10 387-16,64-10-258 0,0 0 129 0,0 0 129 15,0 0-129-15,24-55-258 0,-24 55 258 16,80-54-258 0,-23 22-129-16,10-3-129 15,13-2 129-15,11 0-129 0,13-4-258 16,10-5 129-16,11-9-258 15,8-6 258-15,4-6 129 16,7-7-129-16,3 0-129 16,1 1 129-16,-1 3 0 15,3 0 0-15,2 2 0 16,4 0 0-16,5 2-129 15,5 3 129-15,9 1 0 16,6 4 0-16,9 0 0 16,5 1 129-16,7 6-258 15,6-1 129-15,-1-1 129 16,5 2-129-16,-2-5 129 0,-2 1-129 15,-4-3 129-15,-2 1-129 16,-4 1 129-16,-5 2 0 16,-3 4-129-16,-1 3 0 15,-3 2 129-15,4 3-129 16,-2 2 0-16,4 3 0 15,2 1 0-15,-1-1 0 16,-2 0-129-16,-3 4 0 16,-3 2 0-16,-6-1 0 15,-4 0 0-15,-5 3 0 16,-8 3 0-16,-4 1 0 15,-4 0 0-15,-3 3 0 16,-4-1 0-16,-3 3 0 0,-3 0 0 16,-3 0-129-16,-1-1 258 15,-1-3-129-15,-4-1 0 16,3-7 0-16,1 1 129 15,-2-3 0-15,-1-2 0 16,-2 5 0-16,-4 2-129 16,-2 8 258-16,-5 8-258 15,-3 10 258-15,-3 4-129 16,-5 10 0-16,-4 6-129 15,-2 0 258-15,-4 5-129 16,-8-3-129-16,-9-4 258 16,-13-2-258-16,-11-5 258 15,-13 0-258-15,-13-4 258 0,-11-1-258 16,-7-3 0-16,-4 1-516 15,-10-1-387-15,0 0-2838 16,0 0-1419 0,0-13-258-16,-10-4-774 0</inkml:trace>
  <inkml:trace contextRef="#ctx0" brushRef="#br0" timeOffset="65988.1159">11975 10638 7353 0,'-4'-44'5160'15,"3"28"0"-15,1 16-387 0,0 0-4128 16,9 0-258 0,5 9-129-16,6 10-258 15,2 1-129-15,11 8 258 16,3 4-258-16,2 2 258 0,4 0-129 15,2 0 129-15,0 0-258 16,-1-3 258-16,-2-2-129 16,-6 0 0-16,-5-4 129 15,-10-3-129-15,-6 3 129 16,-14-3 0-16,-10 5 0 15,-11 0 129-15,-11-1-258 16,-7 3 129-16,-4 4 0 16,-5 5-129-16,-1 3 129 15,2 0-129-15,7 3 129 16,1 3 0-16,8 0 0 15,6 4 0-15,8 0 129 16,7-3-129-16,5 1 129 0,5 1-258 16,5-4-387-16,10 11-3225 15,-3-2-1419-15,-4-9-387 16,-3-6-645-16</inkml:trace>
  <inkml:trace contextRef="#ctx0" brushRef="#br0" timeOffset="68468.5203">10149 6761 5934 0,'-25'143'5289'0,"10"-45"-645"15,-2 0-258-15,4 9-4515 16,2-3-129-16,5-7-129 15,2-22 0-15,4-20-129 16,1-37-129-16,8-29 129 16,-1-42 129-16,-1-25 129 0,0-34 258 15,1-32 129-15,1-29 0 16,0-17 387-16,3 1 516 15,-5 3 0-15,4 32 129 16,-7 13 0-16,5 37-387 16,-5 29 129-16,5 44-387 15,-9 31 129-15,12 31-516 16,-1 24-258-16,3 14-258 15,9 18 0-15,4 7 258 16,10 7-258-16,4-4 129 16,9-7 0-16,1-10 0 15,4-6 129-15,-3-18 0 16,-2-12 0-16,-10-13 129 0,-9-9-129 15,-15-7 129-15,-15-2-129 16,-13-2 129 0,-19-6-129-16,-16 7 258 15,-17-4 0-15,-11 9-129 0,-8-4 387 16,-3 10-258-16,0-7 258 15,8 4-258-15,5-5 129 16,15-1-258-16,12-5 0 16,16-9 129-16,17-9-387 15,13-22 129-15,20-13 0 16,16-17 0-16,18-18 0 15,11-14 0-15,11-11 258 16,4 3 0-16,-6 6 258 16,-4 18 0-16,-20 14-129 15,-10 29 129-15,-25 32 0 16,-15 31 0-16,-28 34-258 15,-14 22 0-15,-10 21-129 0,-7 11-129 16,-2 14 129-16,-2-6-516 16,14 3-2838-16,7-22-1806 15,9-23-129-15,11-18-774 16</inkml:trace>
  <inkml:trace contextRef="#ctx0" brushRef="#br0" timeOffset="78468.1378">11179 9419 2193 0,'72'-9'3870'0,"-28"-9"258"16,20 8-516-16,7-9-3483 16,13-4-258-16,14-6 129 15,10-4-258-15,7-1 129 0,2-4 129 16,0 6 129-16,-2 1-129 15,-6 9 0-15,-9 8 258 16,-9 14-129-16,-9 8 0 16,-7 16 129-16,-11 9-129 15,-5 10 129-15,-10 9 258 16,-5 19 0-16,-11 13 258 15,-2 19-129-15,-11 11 0 16,-6 26 0-16,-6 17-129 16,1 13 0-16,-2 7-129 15,6 5-387-15,3 0 129 16,5-3-129-16,9-9 129 15,4-13-258-15,5-9 258 0,1-10-129 16,3-12 0-16,-3-12 129 16,-6-14-129-16,-2-16 0 15,-9-9-129 1,-8-13 258-16,-10-11-258 0,-9-10 258 15,-18-7-258-15,-19-5 387 16,-15-6-129-16,-17 4 258 16,-19-5 129-16,-11 3 0 15,-23 1 129-15,-2 6 0 16,-12-3 0-16,8 7-129 15,-2-1 129-15,10 10-258 16,7-3-258-16,18 5 129 16,17-9-258-16,17-2 0 0,17-3-129 15,17-4 129 1,21 0-129-16,15-8 258 15,26-5-258-15,19-4 129 16,20-4-129-16,14-3 0 0,18-1-129 16,10-4 0-16,10-3-129 15,1-7 0-15,3 3 0 16,-7-5-129-16,-2 7-258 15,-18-8-2322-15,-12 0-1677 16,-12 1-258-16,-20-5-258 16</inkml:trace>
  <inkml:trace contextRef="#ctx0" brushRef="#br0" timeOffset="4.02969E6">21436 3123 4128 0,'4'-20'4902'0,"-4"20"-129"15,0 0-516-15,0 0-3741 16,0 15-129-16,0 11-258 16,0 11-129-16,4 9-129 15,-1 11 129-15,-1 9-129 16,3 7 258-16,-3 0-129 15,1-2 0-15,0-1 0 16,-1-6 0-16,-2-6 0 16,0-8-129-16,0-8-258 15,0-13-1032-15,1-4-2322 16,2-6-903-16,-3-19-387 15</inkml:trace>
  <inkml:trace contextRef="#ctx0" brushRef="#br0" timeOffset="4.03021E6">21597 3809 1419 0,'1'28'4515'16,"-1"-10"0"-16,0-18 129 15,0 0-3225-15,0 0-258 16,0 0 0-16,0 0-387 16,4-21-129-16,2 1 0 0,-6-14-129 15,5-5 129-15,-2-15-387 16,-1-9-129-16,-1-6-129 15,0 2 129-15,-1 4 0 16,0 4-129-16,0 7 129 16,0 10-129-16,0 9 0 15,0 13-129-15,0 8 0 16,0 12 0-16,11 0-129 15,-2 15 0-15,6 26-258 16,1 8 258-16,6 16-129 16,-1 4 0-16,5 10 0 15,0-5 0-15,2-3 258 16,-6-11 0-16,-1-19 258 0,-1-16 129 15,-4-19 0-15,2-8 258 16,-8-28-129-16,2-6 129 16,-6-21 0-1,3-6 0-15,-5-10-387 0,0-3 0 16,-3-1 129-16,-1 5-387 15,0 9 129-15,-5 6-258 16,2 20-387-16,-7-5-2064 16,4 21-2193-16,1 6-258 15,5 15-387-15</inkml:trace>
  <inkml:trace contextRef="#ctx0" brushRef="#br0" timeOffset="4.03071E6">21983 3147 1161 0,'5'65'4902'0,"-4"-27"129"0,4 8-387 16,-1 5-3354-16,-3-11-129 16,9 7-258-16,-6-10-516 15,5-8 0-15,-5-9-129 16,-4-20 129-16,11 0-129 15,-7-18-129-15,-1-18 0 16,-3-10 0-16,0-11-129 16,-4-10-129-16,-3-3 0 15,-2 0 0-15,-1 12-129 16,-1 5 258-16,2 11-129 15,3 11 129-15,1 10 0 16,5 21 129-16,0 0-129 16,10 0 258-16,4 9-129 0,3 14 258 15,6 6-258-15,4 6-129 16,2 5 0-16,1 3 0 15,1 2 0-15,-3 2-387 16,-1-1 387-16,-4-2-258 16,-9-6 129-16,-4 1 258 15,-8-5-129-15,-3 2 258 16,-12-7-258-16,-4 1 258 15,-4 0-258-15,-2 0 129 16,1-4-129-16,1-5-129 16,3-1-129-16,2-7-258 15,10 0-516-15,-5-13-3225 16,11-9-774-16,3-15-129 0,4-12 130 15</inkml:trace>
  <inkml:trace contextRef="#ctx0" brushRef="#br0" timeOffset="4.03105E6">22261 3052 3354 0,'20'-13'5547'0,"-12"21"-387"16,-1 11-774-16,1 5-2193 15,2 18-1548-15,-3 6-258 16,4 13-129-16,0 4-129 15,0 5-129-15,-1-4 258 16,1 1 0-16,-2-9-258 0,0-4 258 16,-1-11-129-1,0-6 0-15,0-6-129 16,-1-7 0-16,-1-6 0 15,2-4 0-15,-1-2 0 0,1-6-129 16,3-5 258-16,0-1-129 16,4-2-129-16,0-8-129 15,6 0-258-15,-7-8-258 16,7 7-258-16,-11-15-516 15,11 16-1806-15,-9-9-1935 16,-4 2 0-16,-1 0 388 16</inkml:trace>
  <inkml:trace contextRef="#ctx0" brushRef="#br0" timeOffset="4.03132E6">22227 3196 3225 0,'-11'-8'5289'15,"11"-2"-387"-15,6 1-129 16,14 0-3612-16,-5-13-387 15,12 4 0-15,2-4-516 16,2 1-258-16,4 1-645 16,-5-6-903-16,1 9-3354 15,-6 7 258-15,-5 1-774 0</inkml:trace>
  <inkml:trace contextRef="#ctx0" brushRef="#br0" timeOffset="4.0315E6">22232 3442 3870 0,'-19'58'5160'0,"19"-44"-258"15,6-14-903-15,15 0-2838 16,0-8-903-16,6-9-1161 15,10-4-3483-15,2-1-387 0,-1-11-516 16</inkml:trace>
  <inkml:trace contextRef="#ctx0" brushRef="#br0" timeOffset="4.03174E6">22717 3055 4644 0,'9'-12'5160'15,"-9"12"-645"-15,3 24 258 16,-3 7-3999-16,-6 1-387 15,0 13 0-15,-2 11-387 16,1 7 0-16,-3 3 129 16,5-2-129-16,-3-3 0 15,4-4-129-15,-1-10 0 16,-1-6-129-16,6-9-387 15,-8-20-1677-15,8-12-2193 16,0 0-645-16,-13-13-129 0</inkml:trace>
  <inkml:trace contextRef="#ctx0" brushRef="#br0" timeOffset="4.03205E6">22430 3023 4257 0,'-32'-7'5160'0,"24"26"-516"16,8 13 258-16,9 15-4128 15,8 1-258-15,12 16-129 16,4 6 0-16,8 10-258 16,3-8-129-16,4-3 129 15,-2-3-387-15,-4-11 258 0,1-3-129 16,-12-15 129-16,-3-8 0 15,-10-8-129-15,-2-4 258 16,-4-4 0-16,-12-13 258 16,9 13-258-16,-9-13 387 15,0 0-645-15,0 0-774 16,0 0-3870-16,0 0-129 15,-2-13-645-15,-3 2 0 16</inkml:trace>
  <inkml:trace contextRef="#ctx0" brushRef="#br0" timeOffset="4.03486E6">21168 2159 5805 0,'0'0'4257'16,"0"0"0"-16,0 13-1419 16,0 11-2709-16,0 10-258 15,0 6 387-15,3 2-258 16,-3 6 129-16,4-2 0 15,-3-6 0-15,3-5-129 16,-4-6 258-16,1-9-129 16,-1-6 258-16,0-14-129 15,0 11 0-15,0-11 0 16,0-13 0-16,0-6 0 15,0-13-129-15,0-4 387 16,1-8-387-16,6-3 129 0,3-10-258 16,5-1 387-16,4 3-387 15,2 4 258-15,3 8-258 16,0 6 0-16,3 8 0 15,-3 9 0-15,-5 16-129 16,-6 10 0-16,-5 16 0 16,-7 8 129-16,-3 11-129 15,-9 1 129-15,-6 6-258 16,-4-1 0-16,-3 1 129 15,0-8 0-15,-2-6 129 16,5-5-258-16,5-5 258 16,0-5-258-16,6-4 387 15,5-6 0-15,5-9-129 0,0 0 129 16,0 0 0-16,13 8 0 15,1-11 0-15,5-3 0 16,3-2 0-16,4 1 0 16,1 1-129-16,0 2 0 15,-1 4 0-15,-1 4-129 16,-3 13 0-16,-3 5-129 15,-3 10 129-15,-5 2 0 16,-4 12-129-16,-6 2 258 16,-2 3-258-16,-13 0 387 15,-3-1-258-15,-8-4 258 16,-4-5 129-16,-5-5 0 0,-2-14 0 15,4-1 129-15,-3-12 0 16,4-2 0 0,1-7 129-16,8-8-258 15,1-5-129-15,6-3-258 0,4 0-387 16,-1-18-1806-16,7 9-2193 15,5-7-645-15,5 3-129 16</inkml:trace>
  <inkml:trace contextRef="#ctx0" brushRef="#br0" timeOffset="4.03506E6">21579 2481 8127 0,'14'10'5289'0,"-3"-7"-258"16,-11-3-645-16,10-2-4644 16,4 2-1419-16,1-4-2967 15,6-3-258-15,3-7-516 16,4-2 0-16</inkml:trace>
  <inkml:trace contextRef="#ctx0" brushRef="#br0" timeOffset="4.0353E6">21948 2194 3612 0,'-16'33'4773'0,"10"-13"-645"0,6 11 258 15,0 5-4128-15,3 5 258 16,6 2-387-16,1 6 0 15,2-2-129-15,-1-2 0 16,0-8 0-16,-3 1 0 16,-2-15-258-16,1 8-1419 15,-3-18-2580-15,-4-13-258 16,-3-8-258-16</inkml:trace>
  <inkml:trace contextRef="#ctx0" brushRef="#br0" timeOffset="4.03597E6">21730 2332 2580 0,'-32'-4'5160'16,"32"4"-387"-16,-9-4 0 16,13-6-2709-1,11 3-645-15,3-10-774 0,10 3 258 16,5-6-645-16,4-2 0 15,0 0 0-15,2 1-129 16,-6 4-129-16,1 5 0 16,-7 5-129-16,-4 7 129 15,-4 4-129-15,-4 12 0 16,-1 7 129-16,-1 9-129 15,1 9 129-15,-1 2-387 16,-2 7 387-16,-2 0-258 0,-1-1 258 16,-1-4-387-1,-2-4 258-15,-3-12 0 16,-2-6 129-16,0-7 129 15,0-16-129-15,0 0 129 0,-7 0-129 16,1-21-129-16,2-11 129 16,0-10-387-16,4-11 129 15,0-7 258-15,6-5-129 16,7-3 129-16,6 2-129 15,7 7 258-15,3 6 0 16,3 15 0-16,2 9 0 16,0 12-258-16,-3 13-129 15,-9 5 129-15,-6 19-129 16,-9 6 258-16,-7 6-258 15,-7 2 129-15,-12 1 0 16,-6-1 258-16,-5-1-129 0,3-5 129 16,-4-7 129-16,6-1 0 15,2-2 0-15,6-4-387 16,1-4 516-16,10 5-516 15,1-3 258-15,5 5-129 16,1-3 0-16,8 3-129 16,2 2 258-16,3 3 0 15,4 0-129-15,3-2 0 16,2 1 0-16,0-3 0 15,0 3-387-15,-3-11-129 16,7 4-2967-16,-4-13-1419 16,-3-2-129-16,-3-14-258 15</inkml:trace>
  <inkml:trace contextRef="#ctx0" brushRef="#br0" timeOffset="4.03626E6">22484 2068 4902 0,'0'0'4902'0,"1"16"-129"15,2 6-387-15,1 7-3741 16,5 8-129-16,-4 6 0 16,5 6-516-16,-3 1 129 15,2-4-258-15,0 0 258 16,1-1-129-16,1-9 129 15,2-1-258-15,-1-7 258 0,3-5 129 16,2-8-129-16,2-4 129 16,1-8-129-1,0-3-258-15,1-4-129 16,-3-16-516-16,5 4-2838 0,-8-8-1290 15,-4-1-258-15,-6-1-258 16</inkml:trace>
  <inkml:trace contextRef="#ctx0" brushRef="#br0" timeOffset="4.0365E6">22405 2133 7611 0,'-24'-4'5289'16,"24"4"-258"-16,4-15-387 0,6 2-3612 16,12 1-387-16,5-5-258 15,4-4-258-15,4-4-129 16,1 1-387-16,-1 2-387 15,-10-6-2451-15,1 8-1548 16,-7 3-387-16,-7 12-387 16</inkml:trace>
  <inkml:trace contextRef="#ctx0" brushRef="#br0" timeOffset="4.03668E6">22451 2180 4386 0,'-35'52'5418'0,"27"-33"-387"0,8-1-258 16,6-14-2967-16,15 5-903 15,1-9-516-15,8-4-1161 16,9-4-3741 0,-4-8-129-16,-1-4-645 0,-2-8 0 15</inkml:trace>
  <inkml:trace contextRef="#ctx0" brushRef="#br0" timeOffset="4.037E6">22768 1973 5031 0,'0'0'5031'16,"3"14"-258"-16,-3 8-258 15,-5 7-3483-15,5 13-129 0,-6-1-258 16,3 10-258-16,-1 2-258 16,1-2-129-1,-2-3 0-15,2-3-258 16,0-4 258-16,3-4-129 0,0-7 258 15,1-3-387-15,7-4 387 16,3-1 0-16,3-8 0 16,4-1 0-16,2-4-129 15,4-4 129-15,2-5-129 16,1 0 129-16,-1-9-129 15,0-2-129-15,-2-2-129 16,-4 0 0-16,-1 3-516 0,-10-11-1419 16,2 12-2709-1,-11 9-258-15,7-20-387 16</inkml:trace>
  <inkml:trace contextRef="#ctx0" brushRef="#br0" timeOffset="4.03729E6">22626 2088 5934 0,'-30'-12'5289'0,"30"12"-387"15,-1-16 0-15,10 11-3741 16,3-4-387-16,11-3-258 16,2-3-129-16,9-4-129 0,1 1-258 15,3-1 129-15,4-2-258 16,-4 3 0-16,3-2-645 15,-15 0-774-15,6 6-3096 16,-13 6-387-16,-9 8-516 16,-10 0 0-16</inkml:trace>
  <inkml:trace contextRef="#ctx0" brushRef="#br0" timeOffset="4.03749E6">22687 2292 5289 0,'-10'31'5547'0,"10"-31"-516"16,16 9-129-16,8-3-3612 16,-1-6-645-1,6-9-903-15,5 4-4257 0,-1-2-387 16,-3 2-387-16,-4 0-516 15</inkml:trace>
  <inkml:trace contextRef="#ctx0" brushRef="#br0" timeOffset="4.08105E6">21268 4899 3483 0,'11'-35'5547'15,"-11"21"-645"-15,0 14-258 0,-20 0-3999 16,-1 6-129-16,0 11 129 16,-10 3-258-16,2 9 129 15,-8 4-129-15,0 7 387 16,-3-1-258-16,6 2 0 15,-3-5-129-15,8 1-129 16,3-10-129-16,7-3 0 16,7-9 129-16,8-1-516 15,4-14 258-15,10 10-129 16,4-10 129-16,6 0-129 15,4 0 129-15,0 0-129 16,2 0-129-16,-1 0 258 16,-1 7-129-16,-8 4 0 0,-3 7 0 15,-5 5 387-15,-7 6-129 16,-2 4 129-16,-10 3 0 15,-4 2-129-15,-7-1 387 16,0 2-516-16,-3-6 387 16,3-2-387-16,1-7 0 15,3-8-387-15,5 0-387 16,-2-16-774-16,14-11-3612 15,-1-9-129-15,5-10-516 16,7-13 129-16</inkml:trace>
  <inkml:trace contextRef="#ctx0" brushRef="#br0" timeOffset="4.08127E6">21247 4974 5160 0,'1'75'5676'0,"-3"-26"-516"16,-3 6-387-16,3 5-3612 15,0-6-258-15,2 5-516 16,0-7 0-16,5-6-258 16,-1-7 0-16,1-7-387 15,0-3 0-15,-5-15-774 16,8 5-2709-16,-8-19-1290 15,0 0-258-15,-3-19-258 0</inkml:trace>
  <inkml:trace contextRef="#ctx0" brushRef="#br0" timeOffset="4.08195E6">21038 5166 6321 0,'-21'11'5547'15,"21"-11"-258"-15,-1-7-516 16,9-15-4257-16,11-9-129 15,11 2 0-15,4-8-258 16,6-4-129-16,5 0 129 16,0 2-129-16,-4 7 129 15,-3 5-129-15,-6 11-129 16,-6 5 129-16,-5 11-129 15,-5 17 258-15,-5 15-258 16,-1 12 258-16,-1 12-258 0,1 9 387 16,-2 6-258-16,1 4 129 15,-2-1 0-15,0-6-129 16,-1-5 258-16,0-11-258 15,-3-12 129-15,-1-9-129 16,0-9 516-16,-2-7-516 16,0-15 129-16,0-10-129 15,-4-21-258-15,2-18 258 16,-1-14-387-16,3-14 258 15,3-10-129-15,6-10 258 16,8 0-258-16,5 6 258 16,4 8 0-16,6 14 0 15,2 15-129-15,0 13-129 0,-4 17-258 16,-4 11 0-16,-6 13 0 15,-9 12 0-15,-6 15 258 16,-5 9 0-16,-13 8 129 16,-6 6 258-16,-7-1 387 15,0 7 0-15,-2-10 129 16,5 0 0-16,-1-10-387 15,6-5 258-15,6-8-129 16,5-1 129-16,4-6-387 16,6-1 129-16,6-3-129 15,4 2 0-15,4-2 0 16,5 1-129-16,0 0 0 15,1-5-258-15,4 2-129 0,-6-6-516 16,7 6-516-16,-12-10-3096 16,4-5-903-16,-4-9-258 15,1-7-129 1</inkml:trace>
  <inkml:trace contextRef="#ctx0" brushRef="#br0" timeOffset="4.08228E6">21892 4817 5160 0,'3'-19'5547'16,"-3"19"-258"-16,0 23-387 15,-4 6-3741-15,5 13-387 16,-1 0-258-16,6 8 0 0,-2-2-129 16,7-2 129-1,-2-9-516-15,2-4 258 16,2-13-387-16,-1-10 258 15,3-10-129-15,-1-15-129 16,0-16 129-16,1-13-258 0,-2-10 0 16,-2-6 0-16,0 0 129 15,-4 1-129-15,-1 9 258 16,-4 11-129-16,1 15 258 15,-3 24 0-15,0 0 129 16,8 33 0-16,-4 11 129 16,5 8 0-16,0 7-387 15,5 3-129-15,5 4-774 16,-6-20-1161-16,10 0-3096 15,0-11-516-15,4-17-258 16</inkml:trace>
  <inkml:trace contextRef="#ctx0" brushRef="#br0" timeOffset="4.08253E6">22520 4634 6450 0,'-25'-9'5805'15,"1"29"-516"-15,0 10 0 16,0 11-4257-16,4 17-129 15,4 1-258-15,4 9-258 16,7-2-129-16,6-1-129 16,11-5-129-16,6-9-129 15,6-12-129-15,2-14-129 16,8-7-774-16,-4-23-1032 0,8-8-3096 15,-3-16-258-15,-1-11-387 16</inkml:trace>
  <inkml:trace contextRef="#ctx0" brushRef="#br0" timeOffset="4.08275E6">22779 4524 6966 0,'5'-24'5934'0,"-3"33"-645"16,0 20-129-16,-2 10-4257 15,0 16-129-15,-3 4-129 16,3 11-387-16,0 1 0 15,0 2-258-15,0-5 0 16,3-5 0-16,1-4-387 0,-1-15 129 16,1-1-645-1,-4-23-516-15,4-4-3741 16,-4-16-387-16,-5 0-258 15,-3-14-129-15</inkml:trace>
  <inkml:trace contextRef="#ctx0" brushRef="#br0" timeOffset="4.0837E6">22536 4786 6321 0,'-24'-20'5676'0,"24"7"-387"16,7-4-258-16,14-4-3999 15,7-13-387-15,15 2 0 16,5-8-387-16,10-2 0 15,0 0-129-15,2 4 0 16,-6 5 0-16,-7 6-258 16,-8 8 0-16,-9 10-129 0,-12 9 129 15,-8 14 0-15,-5 16-258 16,-5 13 258-16,-3 15 0 15,-3 11 0-15,0 6 129 16,0 8 0-16,5 1 0 16,1-7 0-16,0-9 129 15,3-9-129-15,8-15 0 16,4-16-129-16,3-15 129 15,0-13 0-15,2-23-129 16,2-8 0-16,-1-17 0 16,-1-11 0-16,3-8 129 15,-4 1 0-15,-3-2 0 16,-3 7 258-16,-3 11-129 0,-3 7 258 15,-1 14-258-15,3 18 516 16,-9 11-387-16,0 22-129 16,3 13 0-1,-1 11-129-15,4 5 129 0,3 5-129 16,0 1 129-16,1-7-258 15,3-9 0-15,2-13-129 16,3-11 0-16,-2-17-387 16,6-6-129-16,-7-25-258 15,7-5-258-15,-16-27-645 16,18 4-1290-16,-21-20 129 15,15 19 1290-15,-17-8 903 0,4 17 774 16,-4 13 774-16,-1 13 258 16,8 25 1161-1,-8 11 1290-15,7 29-387 16,-8-10-774-16,11 23-903 15,-10-10-258-15,11 8-387 0,-5-5-258 16,1-5-129-16,-4-11-129 16,1-2 129-16,-2-11 0 15,1-7-129-15,-3-10 0 16,0-11 0-16,0-21-258 15,0-17 0-15,4-12-129 16,1-12-129-16,8-5-129 16,2-10 0-16,8 10 129 15,-1 3-258-15,7 16 258 16,-1 16 129-16,-3 16 0 15,-1 15 129-15,-6 12 129 16,-6 22 129-16,-9 10-129 0,-3 12 258 16,-12 6 0-16,-3 8 0 15,-7 1 0-15,-3 2 258 16,0-6-129-16,5-4 0 15,0-8 0-15,8-2 0 16,2-12-129-16,7-2 0 16,3-8 0-16,10-7-258 15,6-1-258-15,2-11-387 16,10 1-1290-16,-9-9-3483 15,9-14-258-15,-2-18-516 16,-1-6-129-16</inkml:trace>
  <inkml:trace contextRef="#ctx0" brushRef="#br0" timeOffset="4.08394E6">23940 4293 7611 0,'5'23'5805'0,"-9"11"-258"16,-4 10-258-16,-7-1-3999 15,8 17-387-15,1-4-258 16,6 7-387-16,0-5 0 15,7 0-129-15,7-7 0 16,5-3-129-16,2-8-129 16,5-8 258-16,3-8-258 15,1-9 0-15,1-8-258 16,-4-14-258-16,7-1-1677 15,-2-23-2967-15,-9-7-516 0,-9-11-516 16,-7-6 129-16</inkml:trace>
  <inkml:trace contextRef="#ctx0" brushRef="#br0" timeOffset="4.08419E6">23809 4303 5547 0,'-7'0'5805'0,"13"-4"129"16,10-11-516-16,14 5-3741 16,-2-14-516-16,13 0-645 15,3-5 0-15,3 2-387 16,0 0-129-16,-6 1-645 15,0 18-1419-15,-8-8-3225 16,-12 10-387-16,-13 2-387 0,-8 4-258 16</inkml:trace>
  <inkml:trace contextRef="#ctx0" brushRef="#br0" timeOffset="4.08436E6">23805 4591 6708 0,'7'63'6192'0,"11"-46"-516"15,6-12-387-15,7-5-4386 16,7-9-1290-16,0-1-4386 16,-1-5-516-16,-2-2-387 15,-1-2-645-15</inkml:trace>
</inkml:ink>
</file>

<file path=ppt/ink/ink3.xml><?xml version="1.0" encoding="utf-8"?>
<inkml:ink xmlns:inkml="http://www.w3.org/2003/InkML">
  <inkml:definitions>
    <inkml:context xml:id="ctx0">
      <inkml:inkSource xml:id="inkSrc0">
        <inkml:traceFormat>
          <inkml:channel name="X" type="integer" max="32767" units="in"/>
          <inkml:channel name="Y" type="integer" max="32767" units="in"/>
          <inkml:channel name="F" type="integer" max="32767" units="dev"/>
          <inkml:channel name="T" type="integer" max="2.14748E9" units="dev"/>
        </inkml:traceFormat>
        <inkml:channelProperties>
          <inkml:channelProperty channel="X" name="resolution" value="3971.75757" units="1/in"/>
          <inkml:channelProperty channel="Y" name="resolution" value="5295.24854" units="1/in"/>
          <inkml:channelProperty channel="F" name="resolution" value="0" units="1/dev"/>
          <inkml:channelProperty channel="T" name="resolution" value="1" units="1/dev"/>
        </inkml:channelProperties>
      </inkml:inkSource>
      <inkml:timestamp xml:id="ts0" timeString="2014-05-21T15:50:51.107"/>
    </inkml:context>
    <inkml:brush xml:id="br0">
      <inkml:brushProperty name="width" value="0.05292" units="cm"/>
      <inkml:brushProperty name="height" value="0.05292" units="cm"/>
      <inkml:brushProperty name="color" value="#002060"/>
    </inkml:brush>
  </inkml:definitions>
  <inkml:trace contextRef="#ctx0" brushRef="#br0">3912 10391 6450 0,'0'0'4773'0,"0"0"-129"15,0 0-387-15,-14 24-4128 16,14 13 129-16,0 16-129 15,0 18 0-15,0 16-129 16,1 20 129-16,-1 12 129 16,0 9 0-16,-3-2 258 15,1 3-258-15,-3-11 129 16,3-5-129-16,-2-13 0 15,2-14 0-15,1-16-645 16,-5-22-1419-16,4-11-2580 16,2-19-258-16,0-18-516 15,2-15-129-15</inkml:trace>
  <inkml:trace contextRef="#ctx0" brushRef="#br0" timeOffset="608.401">3884 10343 8643 0,'44'-17'5160'16,"-7"-2"-903"-16,15-1-258 15,12-9-4902 1,17 6-258-16,5-12-258 0,20 8-129 15,-2-14 129-15,12 15 0 16,-13-6 645-16,-3 11 387 16,-10 6 516-16,-11 8 516 15,-10 7 258-15,-14 11 129 16,-7 21 0-16,-17 5-129 15,0 17-129-15,-14 10-387 16,0 14 0-16,-9 10 0 16,2 14-258-16,-8 6-129 0,0 10 0 15,-2 6 0 1,0 4 0-16,0-6 0 15,1-5 129-15,1-13 129 16,1-6 0-16,1-17 129 0,1-14 0 16,-3-21 129-16,-1-6 0 15,-3-14-258-15,-11-6 0 16,-9-12-387-16,-11-4 0 15,-13-2-129-15,-16 4 258 16,-15 0 129-16,-11 9 129 16,-11-1 0-16,0 10 258 15,-4 1-129-15,8 3-258 16,16 2-2451-16,13-10-1935 15,21-11-774-15,21-9-258 16,22-18-258-16</inkml:trace>
  <inkml:trace contextRef="#ctx0" brushRef="#br0" timeOffset="998.4017">6887 10210 11094 0,'-3'215'5031'0,"-4"-89"-387"16,0 9 0-16,-3-6-4902 16,3 2-258-16,-1-16-129 15,5-15 0-15,-3-25-129 16,6-15-1032-16,-3-29-2838 15,3-31-129-15,-3-18-129 16,-2-34 0-16</inkml:trace>
  <inkml:trace contextRef="#ctx0" brushRef="#br0" timeOffset="1466.4025">6738 10159 10449 0,'45'-29'5031'0,"-2"14"-387"16,15-6-387-16,16-6-4386 15,13-2 0-15,14 0-258 16,5-3 258-16,7 3-129 16,-2-2 129-16,0 7 129 15,-11 7 0-15,-12 8 258 16,-7 9-129-16,-10 1 129 15,-10 20 129-15,-11 8 0 16,-5 12-129-16,-11 11 0 16,-5 13-129-16,-6 13-129 0,-4 14 129 15,-7 14-129-15,-2 3-129 16,-4 6 0-16,0 3 129 15,0-1-129-15,1-5 129 16,-1-11 0-16,0-13-129 16,1-18 129-16,-4-13 129 15,-3-15 0-15,-1-10-129 16,-15-15 0-16,-13-9 0 15,-12-6 0-15,-20 0 0 16,-15-1 129-16,-15 7 129 16,-13 3 0-16,-8 7 0 15,-6 6 0-15,5 4-129 16,11 2-645-16,11-12-1806 0,25 0-2322 15,26-9-387-15,26-9-516 16,22-16-258-16</inkml:trace>
  <inkml:trace contextRef="#ctx0" brushRef="#br0" timeOffset="1762.8031">9879 10028 11094 0,'42'150'5418'16,"-30"-46"-774"-16,-10 13 129 15,-2 10-5160-15,0 12-258 0,-8-10-645 16,8 3-129-16,-6-34-516 16,6-12-129-16,-3-45-129 15,3-12-516-15,-11-35-129 16,7-25-387-16,-7-25-387 15,-7-31 1-15</inkml:trace>
  <inkml:trace contextRef="#ctx0" brushRef="#br0" timeOffset="2184.0038">9798 10429 3612 0,'-32'-180'4644'16,"20"119"387"-16,4 16-387 15,5 13-1419-15,14 27-1419 16,9-7-1032-16,19 4-387 16,15-4-258-16,16-8 0 0,18-3-258 15,10-4 258-15,13-3-129 16,7-2 258-16,1 0-258 15,-3 3 0-15,-6 3 0 16,-10 10 0-16,-14 9 129 16,-11 7-129-16,-17 7 0 15,-16 18 129-15,-14 9-129 16,-11 14 0-16,-13 10-129 15,-4 10 129-15,-4 9 0 16,-6 8 0-16,-1 5-129 16,0-1 129-16,2 5-258 15,3-4 258-15,2-3-129 0,1-7 0 16,2-9 129-16,-1-9-129 15,0-11 129-15,-6-7-258 16,-4-15 258-16,-12-4 0 16,-10-6 0-16,-16 2 0 15,-14 3 0-15,-16 5 129 16,-11 3-129-16,-6 2 129 15,-5 7-387-15,0-12-1419 16,12 0-3096-16,20-10-258 16,20-16-516-16,26-11-129 15</inkml:trace>
  <inkml:trace contextRef="#ctx0" brushRef="#br0" timeOffset="2886.005">12331 10060 7482 0,'28'138'5676'0,"-24"-51"-774"15,-4 4-258-15,-2 1-2580 16,-9 4-3354-16,11 6 129 16,-9-24-129-16,9-15 387 0,0-35 129 15,9-23 129 1,-4-21 387-16,-2-35 387 15,3-28 387-15,-4-27-129 16,2-22-129-16,-3-18 0 0,2 5 258 16,-6 3 129-16,0 11-258 15,-7 16 258-15,2 25-129 16,-2 16 0-16,10 31-129 15,5 13 0-15,16 11-258 16,15 4 0-16,15 3-129 16,17-2 129-16,14-1 129 15,15-2-129-15,13-2 0 16,1-1 0-16,2 4 129 15,-6 2-129-15,-4 6 129 16,-12 4-129-16,-9 9 129 16,-16 10-258-16,-14 8 0 15,-14 10 0-15,-9 6 129 0,-11 10-129 16,-9 7 129-16,-5 13 0 15,-4 7 0-15,0 11 0 16,-4 10-129-16,4 4 129 16,2 5-129-16,11-3 0 15,5-4 0-15,4-9-129 16,2-11 129-16,0-12-129 15,0-18 0-15,-6-11 129 16,-13-11-129-16,-13-6 129 16,-22-8-258-16,-21-2 258 15,-21-1-129-15,-19 3 0 16,-15 2 129-16,-8 3-258 15,-5-5-1032-15,15 0-3483 0,9 1-387 16,19-12-258-16,28-6-387 16</inkml:trace>
  <inkml:trace contextRef="#ctx0" brushRef="#br0" timeOffset="3588.0063">14728 9844 12513 0,'8'106'5418'0,"-10"-31"-258"16,-4 13-645-16,-3-1-5031 15,8 15-258-15,-7-8 0 16,8-8 0-16,0-20 0 0,2-21 129 16,0-31 129-16,7-24 258 15,-2-33 0-15,5-25 129 16,0-34-903-16,10-14 0 15,-4-33 0-15,6 1 774 16,-1 3 258-16,-6 13 387 16,1 17 0-16,-7 18 129 15,5 33 774-15,-6 15 258 16,15 36-258-16,2 10-645 15,16 3-516-15,14 10 0 16,18 2-258-16,16-1 129 16,12 0-129-16,14-7 129 0,6-2 0 15,0-2 258-15,-2 0-129 16,-8 0 129-16,-13 0-129 15,-16 3 0-15,-15 2 0 16,-17 7-129-16,-16 5 129 16,-15 4-258-16,-8 4 258 15,-7 3-258-15,-6 5 258 16,0 8 0-16,-4 10 0 15,-2 18 0-15,0 9 0 16,4 17-129-16,2 16 0 16,3 12 0-16,10 6-258 15,11 5 129-15,4-7-129 16,7-10 0-16,-1-15 129 0,0-16-129 15,-5-21 129-15,-13-17 0 16,-16-16 0-16,-19-16 129 16,-25-15 129-16,-25-2-129 15,-20-13 258-15,-21-5-129 16,-16-2 0-16,-13-2-129 15,-7-7-1419-15,2 5-3225 16,4 5-387-16,7-6-258 16,13 2-516-16</inkml:trace>
  <inkml:trace contextRef="#ctx0" brushRef="#br0" timeOffset="6895.2121">17457 10364 3999 0,'-13'0'5418'0,"3"0"-129"15,10 0-387-15,20 3-2838 16,-2-5-387-16,23 3-774 15,6-1-258-15,16 0-258 16,8 0-258-16,10 0-258 16,1 0 0-16,-4-4-903 15,5 2-3483-15,-13-4-387 0,-15-5-516 16,-14-2-258-16</inkml:trace>
  <inkml:trace contextRef="#ctx0" brushRef="#br0" timeOffset="7254.0127">17679 9828 8385 0,'-14'-13'4902'15,"0"13"-129"-15,11 13-258 16,-5 8-4257-16,-3 13-129 15,-5 5 0-15,-8 7 129 0,-10 4-129 16,-7-2 129-16,-5 1 0 16,-8-3 129-16,2-2-129 15,0-8 0 1,7-5 0-16,3-6-129 0,10-2 0 15,8-6 0-15,9 0 0 16,13-2-129-16,10 1 0 16,20-3 0-16,13 2 0 15,16 2 0-15,10 4 0 16,9 4 0-16,0-1-258 15,0 0-258-15,-14-9-1548 16,-11 6-2838-16,-7-4 0 16,-12-9-516-16,-3-4-387 0</inkml:trace>
  <inkml:trace contextRef="#ctx0" brushRef="#br0" timeOffset="7597.2133">19000 10009 8643 0,'-5'44'5547'16,"6"-6"-645"-16,2 6-129 15,1 2-4515-15,-1 10 0 16,-3-1-387-16,3-7-387 16,7-4-4128-16,-2-13-258 15,2-17-387-15,4-14-387 16</inkml:trace>
  <inkml:trace contextRef="#ctx0" brushRef="#br0" timeOffset="7924.8139">19383 10047 6837 0,'2'73'5547'0,"-12"-36"-387"16,0-4-129-16,-1 2-3612 16,2-6-1032-16,1-6 0 15,5-4-129 1,3-19-129-16,12 0-129 0,6-16 129 15,8-15-129-15,5-6 0 16,5-6 0-16,3-4 0 16,2 2 129-16,-3 4 0 15,-3 9 0-15,-5 11 129 16,-4 17 0-16,-6 4-129 15,-2 15 0-15,-2 9 0 16,1 6-258-16,-3 5 129 0,5 2-129 16,3 7-516-16,1-18-2193 15,13 6-2322 1,8-10-129-16,10-8-387 15,6-7-258-15</inkml:trace>
  <inkml:trace contextRef="#ctx0" brushRef="#br0" timeOffset="8205.6144">20776 9980 9030 0,'-15'0'5547'16,"-8"9"-387"-16,-2 8-129 15,-5 3-4644-15,6 9 0 16,0 2 0-16,12 1-258 15,8-1 0-15,5-4 0 16,13-5 0-16,10-5-129 16,4-6 129-16,6-8-129 0,0-5 0 15,-2-15 0-15,-2-8-129 16,-13-9 0-16,-9-10-129 15,-9-6 129-15,-13 0-387 16,-8-7-258-16,4 13-1290 16,-8-3-2838-16,9 6-258 15,9 9-387-15,8 15 129 16</inkml:trace>
  <inkml:trace contextRef="#ctx0" brushRef="#br0" timeOffset="8424.0148">21053 10053 3354 0,'58'98'5160'16,"-39"-59"258"-16,-8-15-387 0,0-6-1677 15,-11-18-1935-15,5-10-258 16,-5-16-516-16,0-13 0 16,-7-10-258-16,0-5-129 15,-1-3-258-15,-1 1 129 16,4 4-258-16,4 3-129 15,7 12-129-15,8 0-1419 16,13 19-2967-16,10 6-516 16,10 8-387-16,8 4-258 15</inkml:trace>
  <inkml:trace contextRef="#ctx0" brushRef="#br0" timeOffset="8658.0152">21819 9881 6966 0,'-17'0'5547'16,"-10"-3"-387"-16,-8-2-258 15,-6 4-3225-15,0 2-1032 0,-1 9-258 16,6 13 0-16,4 1-258 16,9 8-129-16,6 0 129 15,13 0 0-15,7-3-129 16,17-7-387-16,10-5-387 15,5-22-1806-15,10-15-2322 16,3-16-387-16,4-19-387 16,-4-22 0-16</inkml:trace>
  <inkml:trace contextRef="#ctx0" brushRef="#br0" timeOffset="9188.416">21924 9414 5934 0,'2'-138'5418'16,"-6"97"-258"-16,-5 24-387 16,0 25-2967-16,-5 6-774 0,9 25 0 15,-3 11-516-15,3 15 0 16,-3 9-129-16,5 10 0 15,-2 3-129-15,5 5 0 16,0-5-258-16,6-9 0 16,7-11 129-16,5-14-258 15,7-13 258-15,5-14-258 16,8-14 129-16,3-17-129 15,2-18 0-15,-1-12 129 16,-3-11-258-16,-8-3 258 16,-8-3-129-16,-15 0 129 15,-8 9 0-15,-16 10 0 0,-7 13 0 16,-6 15 0-16,0 6 0 15,5 20 129-15,6 11-258 16,12 9 258-16,8 6-129 16,18 2 0-16,13 1 129 15,9 1-258-15,8-5 129 16,3-4 0-16,1-4 129 15,-7-11-258-15,-7-6 129 16,-6-5 129-16,-12-14 0 16,-7-3 0-16,-13-17-129 15,-3-7 258-15,-9-11-258 16,-2-5 129-16,-1-5-129 15,0 1-129-15,-1 4 129 0,5 5 0 16,4 7 0-16,1 6-129 16,4 10 258-16,9 7-258 15,8 6 0 1,6 2 0-16,9 9-645 0,5-8-774 15,20 7-3483-15,-1-6-129 16,9-4-387-16,-3-9-258 16</inkml:trace>
  <inkml:trace contextRef="#ctx0" brushRef="#br0" timeOffset="9484.8165">22990 9346 6450 0,'-33'-152'5289'16,"16"89"-129"-16,6 13-387 0,-4 1-3096 15,19 24-387 1,3 0-387-16,15 16-387 15,6 5-129-15,9 9-258 16,14 13 0-16,2 7 0 0,8 9-258 16,0 1 129-16,-3 2 0 15,-9-4 129-15,-12-5-129 16,-14-2 258-16,-17-4-258 15,-9-5 129-15,-17-5 129 16,-11 1-387-16,-3 3-129 16,-6-3-516-16,7 16-2838 15,-3-5-1419-15,12 5-516 16,3 6-258-16,11 6-387 15</inkml:trace>
  <inkml:trace contextRef="#ctx0" brushRef="#br0" timeOffset="9578.4167">23220 9868 9804 0,'-14'51'4773'0,"-8"-36"-4902"15,4-15 0-15,7-1-4902 16,-9-18-645-16</inkml:trace>
  <inkml:trace contextRef="#ctx0" brushRef="#br0" timeOffset="379193.0663">1504 1239 5805 0,'-7'-80'5418'16,"13"6"-516"-16,-6 74 0 15,15-55-1806-15,-15 55-1677 16,0 0-258-16,0 0-516 15,0 0-258-15,0 0-129 16,39 91 258-16,-36-20-387 16,1 27-258-16,-3 14 0 15,-1 21-258-15,0 8 129 16,0 0 0-16,0-4 0 15,0-11-516-15,0-12-129 16,-2-38-2967-16,3-22-1032 16,5-34-516-16,5-23-387 15</inkml:trace>
  <inkml:trace contextRef="#ctx0" brushRef="#br0" timeOffset="379645.467">1873 1131 13287 0,'56'150'5934'15,"-41"-63"-516"-15,5 5-645 16,-7 8-5031-16,10 6-129 16,-1-7 0-16,-2-5-129 15,-2-16 258-15,-4-17-258 16,-3-15 258-16,-7-21 129 15,-4-25-129-15,-6-16 0 0,-4-30 129 16,-6-37 258-16,-3-27-129 16,-4-16 258-1,-1-12-129-15,1 0-129 16,-2 11 516-16,4 15-129 0,-1 20 129 15,10 30-645-15,12 62 516 16,0 0-516-16,0 0 387 16,0 0 0-16,0 0-258 15,69 35-258-15,-16-4 129 16,11 11-129-16,15 2-258 15,6 8 516-15,4 16-645 16,-4 12 516-16,-9 3-129 16,-11 11 129-16,-24 12 129 15,-25 7 387-15,-26-4 0 16,-27-2 258-16,-25-10-129 15,-7-8-516-15,-3-14 258 16,0-17-1161-16,27-14-3870 0,14-22-645 16,31-22-516-16,31 0-387 15</inkml:trace>
  <inkml:trace contextRef="#ctx0" brushRef="#br0" timeOffset="380175.8679">1761 3081 9804 0,'12'121'5418'0,"-11"-38"-516"16,-1 5-129-16,0 1-4902 15,0 2-645-15,0-18-1548 16,2 1-2322-16,3-15-387 15,4-18-645-15,0-14 129 16</inkml:trace>
  <inkml:trace contextRef="#ctx0" brushRef="#br0" timeOffset="380581.4686">1477 4617 12513 0,'-10'42'5547'15,"15"-30"-258"-15,12-12-258 16,21-9-5289-16,-1 1-258 15,3-4-129-15,6 8-129 16,-5-6-258-16,4 10-129 16,-14 5 258-16,-4 19 0 0,-22 7 387 15,-7 15 387-15,-18 11 645 16,-11 5 129-16,-2 8 387 15,-12-5 129-15,5 8-258 16,-4-14-129-16,10-4-129 16,9-10-258-16,12-6-258 15,13-13-387-15,7-14-129 16,23-6-645-16,5-16-387 15,27 2-903-15,-10-23-1032 16,21 6-1677-16,-2-3-387 16,-3 5-129-16</inkml:trace>
  <inkml:trace contextRef="#ctx0" brushRef="#br0" timeOffset="381065.0695">1315 6104 9288 0,'-9'41'5934'0,"15"-34"-903"15,12-7-129-15,9 2-3354 16,5-14-2193-16,8 5-516 0,0-15-129 16,10 18-129-1,-11-13-129-15,3 14 516 16,-13 0 516-16,-12 4 516 15,-12 16 129-15,-10-1 645 0,-8 17 129 16,-20-8 645-16,3 17-516 16,-14-8 258-16,7 10-903 15,0-7 0-15,6-2-129 16,8-5-258-16,7-2 0 15,11-6 0-15,7-3-129 16,14-7 129-16,8-2 0 16,8-1 0-16,7 6 129 15,5 4-129-15,-1 8 129 16,-3 4-129-16,-4 13 258 15,-12 8-129-15,-6 9 0 16,-15-2 258-16,-3 6-258 16,-14-5-129-16,-14-15-3483 0,0-2-1419 15,-7-13-516-15,-3-15-387 16</inkml:trace>
  <inkml:trace contextRef="#ctx0" brushRef="#br0" timeOffset="382749.8725">4341 10386 8385 0,'2'-14'4773'16,"-2"3"-129"-16,0 17-1290 16,0-6-2193-1,-2 20-258-15,-1-6-387 16,3 7-258-16,0 4-516 0,-2-8-2709 15,2 7-1548-15,0-7-387 16,2-4-516-16</inkml:trace>
  <inkml:trace contextRef="#ctx0" brushRef="#br0" timeOffset="382968.2729">4260 10645 8514 0,'0'0'4902'0,"0"0"-258"0,0 0-387 16,13-2-3999-16,-1-3-387 15,1-5-903-15,12 8-2193 16,-5-3-1161-16,1 1-258 15,-1-2-516-15</inkml:trace>
  <inkml:trace contextRef="#ctx0" brushRef="#br0" timeOffset="383467.4738">4315 10757 7224 0,'-7'13'4902'16,"7"-13"-387"-16,0 0-258 16,0 0-3870-16,0 0 0 15,7-1 129-15,4 0-387 16,4 0-129-16,3 1-129 15,-2 2 129-15,0 3-258 16,-2 8 258-16,-4 5-387 16,-3 1 258-16,-7 5 0 15,-3 1 258-15,-6 1-129 16,-4-7 129-16,0 5 0 0,0-11 258 15,3-1 0-15,2-4-129 16,8-8 0-16,-7 11 0 16,7-11-129-1,14 10-387-15,3-10-258 0,6 5-645 16,-1-5 0-16,8 4-129 15,-8-4 0-15,4 1 645 16,-11-1 129-16,-5 0 645 16,-10 0 258-16,0 0 645 15,-13 9 258-15,-9-7-129 16,4 9-129-16,-4-2-903 15,1-2-1677-15,6 7-2709 16,6 1-258-16,4 2-387 0,5 0-129 16</inkml:trace>
  <inkml:trace contextRef="#ctx0" brushRef="#br0" timeOffset="383639.0741">4485 11346 7353 0,'-15'12'4644'0,"2"-10"-516"16,13-2-3999-16,0 11-3612 16,0-11-903-16,0 0-774 15</inkml:trace>
  <inkml:trace contextRef="#ctx0" brushRef="#br0" timeOffset="386447.079">7064 10321 9933 0,'10'-12'5160'0,"4"-3"-387"15,-14 15 0-15,13-17-3999 16,-13 17-516-16,9-7-774 16,1 9-3999-16,-5 9 0 15,-5 3-516-15,0 3-387 16</inkml:trace>
  <inkml:trace contextRef="#ctx0" brushRef="#br0" timeOffset="386618.6793">7085 10648 11223 0,'-5'24'4257'16,"5"-24"-2709"-16,0 0-1548 16,-5 13-4902-1,5-13-258-15,0 14-258 0</inkml:trace>
  <inkml:trace contextRef="#ctx0" brushRef="#br0" timeOffset="386743.4795">7114 10863 10062 0,'-6'10'4515'15,"-5"-1"-1161"-15,11-9-3354 0,0 0-4515 16,0 0-387-16,-2 12-129 16</inkml:trace>
  <inkml:trace contextRef="#ctx0" brushRef="#br0" timeOffset="386868.2797">7100 11080 8256 0,'0'59'4773'16,"0"-34"-258"-16,0-9-387 15,4-2-4257-15,-4-14-3483 16,8 8-516-16,4-10-645 15,-1-20-258-15</inkml:trace>
  <inkml:trace contextRef="#ctx0" brushRef="#br0" timeOffset="387039.88">7311 10518 10320 0,'4'-57'5031'0,"-3"33"-516"15,-1 5-258-15,0 6-4515 16,-1 1-1419-16,1 12-2709 15,0 0-129-15,0 0-516 16,9 1-258-16</inkml:trace>
  <inkml:trace contextRef="#ctx0" brushRef="#br0" timeOffset="387180.2803">7356 10559 8385 0,'-4'12'4128'0,"4"-12"-1419"0,-11 9-2580 16,2-9-4515-16,9 0-516 15,0 0 516-15</inkml:trace>
  <inkml:trace contextRef="#ctx0" brushRef="#br0" timeOffset="387336.2806">7356 10559 8901 0,'125'-24'4515'16,"-76"20"-258"-16,-1-5 0 16,4 4-4515-16,-7-2-774 15,1 4-2838-15,-8 3-645 16,-17 4 0-16,-11 9-258 15</inkml:trace>
  <inkml:trace contextRef="#ctx0" brushRef="#br0" timeOffset="387507.8809">7393 10720 9030 0,'-61'26'4902'0,"46"-18"-387"16,15-8-129-16,0 0-3741 16,25 5-258-16,7-5-258 15,8 0-516-15,6 0-516 16,-2-5-1677-16,3 4-1677 15,-6 1-645-15,-8 0 0 16,-9 6-129-16</inkml:trace>
  <inkml:trace contextRef="#ctx0" brushRef="#br0" timeOffset="387710.6812">7490 10893 903 0,'-102'40'4257'16,"53"-26"-129"-16,12 6 0 0,10-4-2064 16,6-6-516-16,19 3-774 15,9-4-387-15,21 0 0 16,12-4-129-16,13 1 0 15,6-2 0-15,6-1 0 16,-3-3 0-16,-6 2-129 16,-10 0-258-16,-17-2-903 15,-12 1-3096-15,-17-1 129 16,0 0-774-16,0 14 387 15</inkml:trace>
  <inkml:trace contextRef="#ctx0" brushRef="#br0" timeOffset="388350.2823">10270 10275 6966 0,'-28'-21'5160'0,"28"21"-258"0,-7-23-387 16,11 14-3870-16,9-1-129 16,13 5 0-16,3 3-387 15,5 2 0-15,1 0 0 16,0 0-129-16,-1 8 0 15,-6 3 0-15,-8 4 0 16,-6 2-129-16,-13 4 0 16,-5-1-129-16,-8 11-516 15,-16-10-1419-15,2 11-2451 16,-2-3-129-16,-1-3-645 15,2-1 258-15</inkml:trace>
  <inkml:trace contextRef="#ctx0" brushRef="#br0" timeOffset="388662.2829">10345 10547 6837 0,'0'0'4902'0,"0"0"-387"16,0 0-387-16,-5-11-3870 15,5 11-258-15,0 0 0 16,0 0-387-16,0 7-129 15,10 8-258-15,-2-1 0 16,6 8 0-16,-7 1 129 16,4 5 0-16,-8-1 516 15,-3 0 387-15,-6 1 387 16,-14-9 258-16,4 3 258 0,-11-12 0 15,7 2 0-15,-5-12 129 16,11 3-387-16,0-6-258 16,14 3 0-1,0-16-645-15,4 2-774 0,16 7-2709 16,-2-4-1290-16,4 1-258 15,0 2-645-15</inkml:trace>
  <inkml:trace contextRef="#ctx0" brushRef="#br0" timeOffset="388958.6834">10426 10742 6321 0,'-15'4'5031'0,"5"-4"-516"0,1-2-129 16,-5-1-3999-1,3 3 0-15,-5 1-129 16,1 6 0-16,0 0 129 15,3 5-258-15,0 2 129 0,5 4-258 16,4-3 258-16,3 1-258 16,5-4 258-16,8 0-387 15,2-2 258-15,3-2-258 16,-1-1 258-16,-1 0 0 15,-5 0 0-15,-2 5 129 16,-9 1 0-16,-1 4-129 16,-7 5-774-16,-8-4-3741 15,5-5-387-15,11-13-645 16,0 0-387-16</inkml:trace>
  <inkml:trace contextRef="#ctx0" brushRef="#br0" timeOffset="389333.0841">12693 9906 5031 0,'0'16'5160'16,"-3"-2"-258"-16,-6 0-258 15,-1-1-3741-15,3 7-387 16,-4-1 0-16,6-9-1032 16,7 4-2709-16,-2-14-1419 15,23 0-129-15,2-6-387 16</inkml:trace>
  <inkml:trace contextRef="#ctx0" brushRef="#br0" timeOffset="389535.8844">12962 9793 8127 0,'-14'0'5418'0,"0"1"-258"15,3 11-387-15,-5-9-3612 16,16-3-258-16,-14 13-258 16,14-13-129-16,0 0-387 15,4 3-129-15,5-3-387 16,-9 0-516-16,22 0-2193 15,-22 0-1935-15,9-6-258 16,-9 6-516-16,-8 0 0 16</inkml:trace>
  <inkml:trace contextRef="#ctx0" brushRef="#br0" timeOffset="389707.4847">12729 10106 7998 0,'-13'41'4902'0,"11"-27"-258"16,1-1-129-16,1-13-4515 15,0 21-1419-15,0-21-2709 16,0 0-903-16,8 7 0 16,2-7-258-16</inkml:trace>
  <inkml:trace contextRef="#ctx0" brushRef="#br0" timeOffset="389801.0849">12831 10287 6966 0,'5'22'1935'15,"-5"-3"-1935"-15,0-19-258 0,0 0-4515 16</inkml:trace>
  <inkml:trace contextRef="#ctx0" brushRef="#br0" timeOffset="417054.3327">1932 10524 8643 0,'-27'94'5418'15,"20"-19"-387"-15,4 13-516 16,3 16-4128-16,16 11-129 16,2 1 129-16,5-1-258 15,4-11 0-15,0-14 0 16,0-23-258-16,-3-26-387 15,3-21-1419-15,-10-33-2838 16,-4-40 0-16,-5-24-645 16,-8-29-129-16</inkml:trace>
  <inkml:trace contextRef="#ctx0" brushRef="#br0" timeOffset="417584.7337">2060 10196 9288 0,'-7'-130'5418'16,"6"97"-387"-16,-5 11-129 15,6 22-3870-15,-5-14-516 16,5 14-258-16,5-5-129 15,6-2-258-15,8-3 129 16,4 0-129-16,10-2-129 16,8 0 129-16,7 4-129 15,6-3 0-15,10 8 0 16,2 3 129-16,6 6-129 15,4 8 129-15,0 1-129 16,3 5 258-16,-1 3 0 16,-1 5 258-16,-8 2-129 0,-6 8 0 15,-10 1 129-15,-6 10 0 16,-16 9 129-1,-8 8 0-15,-12 7-258 16,-8 9 258-16,-3 9-258 0,-3 4 0 16,-4 5-129-16,4 5 0 15,2-1-129-15,1 0 0 16,7 0 129-16,7-4 0 15,3-5 0-15,5-5 0 16,5-6 129-16,0-12-129 16,2-12 129-16,-1-8 0 15,-5-12 0-15,-4-11-129 16,-11-10 0-16,-8-19 0 0,-27 13 0 15,-18-13 129 1,-19 0-129-16,-17 0 129 16,-17 0 0-16,-17 3 0 15,-9 5 0-15,-8 7-129 0,3 5-516 16,-7 2-3870-16,18 3-774 15,10-8-516-15,17-9-516 16</inkml:trace>
  <inkml:trace contextRef="#ctx0" brushRef="#br0" timeOffset="419253.9366">7272 11455 3483 0,'37'-29'5160'16,"-19"18"-516"-16,-7-4-129 15,-1 1-2064-15,-1 8-1548 16,-9 6-387-16,0 0 0 16,6 8-387-16,-13 15 0 15,-11 14 0-15,-9 13-129 16,-9 13 129-16,-10 16-129 15,-11 20 0-15,-11 11 129 16,-9 5 0-16,-12 6 0 16,-9-2 0-16,-5 3 129 15,-11-5 0-15,-7-5 129 16,-9-16 129-16,-6-4-258 15,-7-14 0-15,-6-6 129 0,-7-11-258 16,-8-10 129-16,-8-13-258 16,-3-9 129-16,-4-12-129 15,-4-9 0-15,-3-8-129 16,6-16 129-16,2-15-129 15,10-14 129-15,9-14 0 16,13-15-129-16,10-9 129 16,13-9-129-16,12-4 129 15,9-4 0-15,15-1-129 16,10 2 129-16,9 5-129 15,11 7 129-15,8 8-129 16,13 7 0-16,6 13 258 0,10 11-258 16,6 15 129-16,4 18 0 15,2 15 0-15,-2 24-129 16,-1 20 129-16,-6 16 129 15,-1 10 0 1,-4 8 0-16,-3 2 129 0,-1-2-129 16,-2-11 258-16,6-9-129 15,1-17 129-15,6-9-258 16,3-20 129-16,12-12-129 15,-7-17-129-15,10-19 129 16,11-15-129-16,6-14 0 16,8-2-129-16,2-2 0 15,6 6 0-15,2 10 129 0,2 13 0 16,0 16-129-16,2 19 129 15,-2 10 0 1,-1 15-258-16,-2-3-516 16,9 10-4128-16,-6-9-129 0,1-7-516 15,-3-11-516-15</inkml:trace>
  <inkml:trace contextRef="#ctx0" brushRef="#br0" timeOffset="420845.1394">2793 10352 9288 0,'-10'13'5160'16,"10"-13"-258"-16,-2-22-387 15,2-1-4515-15,7-7 0 16,8-4 0-16,5-4 0 15,6-6 0-15,7-7-129 16,7-3 129-16,7-6 0 16,9-7 0-16,9-4 129 15,8-6-129-15,13-6 129 16,10-3-129-16,15-1 0 15,11-3-129-15,15 0 129 0,12 0-129 16,16 1 129-16,8-3 0 16,14 4 0-16,5 2-129 15,13 2 387-15,3 2-258 16,8 1-129-16,3 10 129 15,6 4-129-15,5 10 129 16,4 8-258-16,2 8 129 16,1 11-129-16,2 11 129 15,-1 15 0-15,-3 5 0 16,-7 22 387-16,-7 15-258 15,-10 19 129-15,-8 12-129 16,-10 18 0-16,-7 9 129 16,-13 14 0-16,-12 8 129 0,-10 0-129 15,-12 2 129-15,-11-4 0 16,-11 0 258-1,-13-15-258-15,-16-6 129 16,-12-15 0-16,-13-13-258 0,-12-13 0 16,-12-13 0-16,-12-15-129 15,-10-13 0-15,-17-13 0 16,0-15 0-16,-18-16 0 15,-9-7 129-15,-7-8-129 16,-5-7-129-16,-6-4 258 16,-2 1-129-16,2 8 0 15,0 4 0-15,1 10 0 16,4 8-129-16,5 10 258 0,7 8-258 15,8 8 129 1,9 9 0-16,11 11-129 16,10 4 129-16,15 7-129 15,13 8 0-15,12 5 0 0,6 8 129 16,10 4-129-16,2-1 129 15,1 4-129-15,0-1 258 16,-3-6 0-16,-10-4 0 16,-9-12 0-16,-7-3 0 15,-13-15 129-15,-7-6 129 16,-9-13-129-16,-7-13 0 15,-6-10 0-15,-7-10-129 16,-3-14 0-16,-2-11-129 16,0-8-258-16,-2-3-258 15,2 7-387-15,-3-10-1548 16,7 17-2580-16,5 3-387 15,5 10-258-15,1 7-129 0</inkml:trace>
  <inkml:trace contextRef="#ctx0" brushRef="#br0" timeOffset="421781.141">4736 10043 10320 0,'27'-104'5289'15,"10"41"-645"-15,12-10 0 16,14 1-4902-16,19 4-129 15,14 2 129-15,15 11 0 16,10 6 0-16,9 17-129 16,5 11 129-16,8 20 0 15,2 5 129-15,8 25-129 16,-4 7 129-16,0 10 0 0,-10 7 258 15,-10 1 0-15,-13 4 258 16,-18-8 129-16,-13 1 0 16,-21-12 0-16,-12-5 129 15,-22-9-129-15,-7-2-129 16,-16-13-129-16,-7-10-129 15,-5 0-129-15,-7-15-129 16,-1-14 0-16,-3-7 0 16,2-5 0-16,-3-4 0 15,3 3 0-15,0 2 0 16,4 10 129-16,0 5 0 15,6 11-129-15,4 14 129 16,0 0-129-16,0 0-129 0,21 23 0 16,5 0 0-16,5 6 129 15,10 5-129-15,5 0 129 16,5 4 0-16,-1-1 129 15,-7 1 0-15,-10 1 258 16,-21 2-129-16,-19 0 129 16,-27 0 0-16,-28-2 0 15,-21 0-2451-15,-13 0-2322 16,-1-1-387-16,0-23-645 15,24-11-258-15</inkml:trace>
  <inkml:trace contextRef="#ctx0" brushRef="#br0" timeOffset="1.55436E6">6546 3037 10320 0,'-1'76'5418'0,"1"-14"-774"16,1 11 258-16,4 4-5160 15,1 33 258-15,4 21-387 16,4 15 387-16,1 10-258 15,4 8 258-15,-1-4 0 16,-2-7 0-16,1-9-258 0,0-16 129 16,-3-24-258-16,-1-15-774 15,-8-32-3612-15,5-37-387 16,0-28-129-16,2-45-516 15</inkml:trace>
  <inkml:trace contextRef="#ctx0" brushRef="#br0" timeOffset="1.55487E6">6661 2617 9546 0,'71'-1'5805'0,"-13"-13"-516"15,9-15-258-15,17-18-5031 16,9 9 258 0,9 2 129-16,5-3-258 0,4 6 258 15,-6-1-387-15,-3 5 258 16,-12 10-258-16,-13 8 387 15,-9 11-516-15,-12 8 129 16,-8 21-129-16,-12 16-129 16,-6 30 129-16,-9 20 129 15,-3 23 129-15,-5 19-258 16,-3 20 129-16,0 15-129 15,1 5 129-15,1 3 129 16,2-11 0-16,2-6-258 16,5-13 0-16,2-14 129 15,1-21 0-15,1-17 0 16,-3-18 0-16,-3-15 0 0,-5-15 0 15,-13-21-129-15,-6-11 129 16,-21-12-129-16,-17-6 0 16,-19 0 129-16,-18-2-129 15,-12 2 0-15,-10 7 129 16,-3 10-129-16,0 6 129 15,6 6-258-15,15 9-258 16,10-14-2322-16,26 3-2193 16,16-15-387-16,32-12-516 15,4-31 258-15</inkml:trace>
  <inkml:trace contextRef="#ctx0" brushRef="#br0" timeOffset="1.55514E6">8780 2416 9933 0,'7'99'5418'15,"-12"-5"-387"-15,-5 25-129 16,-6 24-4773-16,6 20 258 15,2 13-387-15,3 1 129 16,4-18-129-16,1-21 0 16,0-24-129-16,5-24 0 0,0-35-129 15,1-43-1032-15,11-29-3225 16,-3-44-387-16,4-39 0 15,-3-36-774 1</inkml:trace>
  <inkml:trace contextRef="#ctx0" brushRef="#br0" timeOffset="1.55562E6">8824 2162 9804 0,'-10'0'5289'16,"10"19"-387"-16,11-13 0 15,23-2-3741-15,11-4-645 16,15-3 0-16,14-6-258 0,15-6 0 15,10-6-129-15,8-5 0 16,2-3 0 0,-1 0-258-16,-3 5 258 15,-12 3-129-15,-7 6 0 0,-16 9 0 16,-12 6-129-16,-10 16 129 15,-12 13-129-15,-11 14 129 16,-9 15 0-16,-4 20-387 16,-5 21 258-16,-1 15-129 15,-4 12 258-15,2 14 0 16,4 8 0-16,4 11-129 15,4 6 129-15,5-3 129 16,7-7-129-16,2-6 129 16,3-10-258-16,3-15-129 15,-3-16 129-15,-6-20 129 16,-6-21-129-16,-12-14 258 15,-11-18-129-15,-23-13 0 0,-21-6 0 16,-24-3 258-16,-20 4-129 16,-16 4 0-16,-14 5-129 15,-9 6 129-15,3 5-258 16,6-2-387-16,25 7-1161 15,10-20-3483-15,32-14 129 16,25-19-516-16,31-29-387 16</inkml:trace>
  <inkml:trace contextRef="#ctx0" brushRef="#br0" timeOffset="1.5559E6">10919 2106 11739 0,'-11'114'4902'0,"-11"-12"-129"0,-2 26 0 16,0 23-4644-16,-1 22 0 15,4 13-129-15,3 0-129 16,6-11 0-16,7-20 0 15,4-32 129-15,1-30-516 16,10-32-258-16,0-52-1032 16,15-34-2709-16,-4-48-516 15,5-33 129-15,-1-47-516 16</inkml:trace>
  <inkml:trace contextRef="#ctx0" brushRef="#br0" timeOffset="1.55634E6">10961 2389 5031 0,'-2'-304'4902'0,"-6"207"387"15,-3 27-903-15,4 39-1161 0,-7 10-1935 16,14 21-516-16,0 0-258 15,26-8 0-15,7 0-129 16,15-1 0-16,14-6-129 16,16-6 0-16,9-3-129 15,9 1 0-15,1-1 0 16,-1 7-129-16,-7 14 0 15,-6 6 0-15,-14 24-129 16,-11 18 129-16,-14 19 0 16,-8 16-258-16,-9 18 129 15,-10 16-129-15,-3 17 129 16,-6 14 0-16,0 10 129 15,0 1-129-15,2 4 0 0,1 3-129 16,6-1 258-16,5-7 0 16,5-15 0-16,4-11-258 15,0-15 129-15,1-9 129 16,-2-17 0-16,-5-15-129 15,-7-16 129-15,-12-12 0 16,-12-8 0-16,-20-5 0 16,-19-6 129-16,-14-1 0 15,-16-1 0-15,-10 1 0 16,-9 0-129-16,-2-5-129 15,8-2-516-15,-1-18-3096 16,24-13-1032-16,14-21-645 0,25-21-258 16</inkml:trace>
  <inkml:trace contextRef="#ctx0" brushRef="#br0" timeOffset="1.55709E6">12819 1948 11352 0,'2'178'5547'15,"-4"-42"-903"-15,-3 21 258 0,5 22-4902 16,0 7 0-16,5 13-129 15,4-9 0 1,1-13-129-16,2-25 129 16,-1-34 129-16,-2-33 0 0,-3-25 129 15,1-43-258-15,-4-40 0 16,-1-45 0-16,-2-48-516 15,0-42 129-15,-2-39-129 16,-1-31 129-16,-8-33 258 16,4-6 129-16,-1 11 387 15,-2 22 258-15,1 37 258 16,0 38-129-16,2 35 0 15,2 37 129-15,5 33-387 0,0 54-258 16,0 0 0 0,60-51-387-16,-13 47 387 15,13-4 129-15,15 3-129 16,11 3 0-16,10 2-258 0,7 2 516 15,-5 11-387-15,-3 11 258 16,-11 10-516-16,-13 17-129 16,-15 18 258-16,-17 1-258 15,-14 19 258-15,-13 7-129 16,-10 11 0-16,-2 6-129 15,-7 4 258-15,-2 8 0 16,1 10-258-16,3 12 387 16,4 2 129-16,5 1-258 15,10 5 0-15,10 3 0 16,9-4 258-16,13-10-258 15,8-12 258-15,9-18-129 16,6-10-258-16,0-17 258 0,-2-17 0 16,-9-17 129-16,-10-16-129 15,-10-11 129-15,-18-11-129 16,-20-3 129-16,-27 1 0 15,-29 2 0-15,-24 0 0 16,-23 6 0-16,-20 9 0 16,-15 7-258-16,-11-1-387 15,5 7-4386-15,-4-4-129 16,13-5-387-16,11-6-774 15</inkml:trace>
  <inkml:trace contextRef="#ctx0" brushRef="#br0" timeOffset="1.55784E6">7160 2938 9030 0,'28'16'5289'16,"2"-16"-516"-16,15-6-129 15,13-10-4773-15,0-4-258 16,12 8-516-16,-3-17-1419 16,2 13-2064-16,-9-6-774 15,-8 7 0-15,-13 5 0 16</inkml:trace>
  <inkml:trace contextRef="#ctx0" brushRef="#br0" timeOffset="1.55805E6">6998 3582 9288 0,'22'43'5160'0,"20"-43"-387"15,16-19-387-15,16-9-4644 16,4-11-516-16,20 14-1677 15,-5-16-2064-15,-2 5-258 16,-7 2-387-16,-13 8 129 16</inkml:trace>
  <inkml:trace contextRef="#ctx0" brushRef="#br0" timeOffset="1.55826E6">7173 4025 129 0,'-17'59'4257'0,"36"-47"0"16,21-5 0-16,17-7-2322 16,7-11-774-16,14-5-1032 15,8-7-3741-15,2 3-258 16,-7-6-516-16,-1 7 258 15</inkml:trace>
  <inkml:trace contextRef="#ctx0" brushRef="#br0" timeOffset="1.55841E6">7418 4500 6708 0,'23'21'3483'0,"26"-33"-3225"16,23-17 0-16,22-29-5031 15,17-2-129-15</inkml:trace>
  <inkml:trace contextRef="#ctx0" brushRef="#br0" timeOffset="1.55869E6">9176 2614 11352 0,'5'-43'5418'16,"20"21"-774"-16,14 0-258 15,9 3-5289-15,8-8-1806 16,20 13-2064-16,2-6-129 16,5 8-387-16,-7-2-258 15</inkml:trace>
  <inkml:trace contextRef="#ctx0" brushRef="#br0" timeOffset="1.5589E6">9128 3226 10965 0,'-22'68'5031'16,"48"-55"-516"-16,25-21-645 15,21-2-3354-15,15-4-645 16,11-12-903-16,16 4-3354 15,-4-9-258-15,-5 1-258 0,-11-1-129 16</inkml:trace>
  <inkml:trace contextRef="#ctx0" brushRef="#br0" timeOffset="1.55907E6">9433 3477 10062 0,'-126'96'5031'0,"89"-57"-387"16,23-20-258-16,14-19-4257 15,31 15-645-15,9-15-3612 16,20-8-258-16,8-9-516 16,11-2-387-16</inkml:trace>
  <inkml:trace contextRef="#ctx0" brushRef="#br0" timeOffset="1.55924E6">9549 3972 8127 0,'-67'98'4773'15,"58"-62"-129"-15,16-17-258 16,25-12-4386-16,25-5-1548 16,18-13-2322-16,19-21-774 15,19-13-387-15,16-12 0 16</inkml:trace>
  <inkml:trace contextRef="#ctx0" brushRef="#br0" timeOffset="1.5595E6">11121 2455 11094 0,'-13'0'5160'16,"20"-3"-258"-16,16-1-387 16,7-5-5031-16,12-4-645 15,21 8-1677-15,2-11-1548 16,10 0-645-16,-1-3 129 15,1 2-387-15</inkml:trace>
  <inkml:trace contextRef="#ctx0" brushRef="#br0" timeOffset="1.55971E6">11190 2738 10449 0,'-43'70'5031'16,"47"-48"-387"-16,18-22-1161 15,16 5-3225-15,13-1-645 16,5-5-1419-16,15 1-2451 16,-2-8-645-16,4 1 0 15,-12-3-387-15</inkml:trace>
  <inkml:trace contextRef="#ctx0" brushRef="#br0" timeOffset="1.55991E6">11098 3254 7224 0,'-109'101'5160'0,"78"-56"-129"16,16-13-258-16,23-5-3225 16,20-15-1032-16,22-3-129 15,19-5-903-15,10-12-645 16,23 5-2064-16,0-19-1419 15,6 1-387-15,-7-6-258 16</inkml:trace>
  <inkml:trace contextRef="#ctx0" brushRef="#br0" timeOffset="1.5601E6">11204 3884 9417 0,'19'40'5289'0,"29"-40"-258"16,23-18-774-16,25-3-6063 16,12-21-2838-16,18-9-387 15,8-16-258-15,5-8-387 16</inkml:trace>
  <inkml:trace contextRef="#ctx0" brushRef="#br0" timeOffset="1.56038E6">12944 2176 11868 0,'9'-12'5418'0,"13"7"-516"16,7-7-129-16,15-5-4902 15,12 8-774-15,2-8-2322 16,15 9-1806-16,0-6-129 15,3 7-129-15,-11-5-258 0</inkml:trace>
  <inkml:trace contextRef="#ctx0" brushRef="#br0" timeOffset="1.56055E6">12979 2442 8127 0,'-87'83'4773'0,"71"-54"0"16,23-4-129-16,21-17-3870 15,24 1-258-15,19-3-903 16,6-7-3999-16,19-4-387 16,1-10-387-16,4-2-387 0</inkml:trace>
  <inkml:trace contextRef="#ctx0" brushRef="#br0" timeOffset="1.56072E6">13309 2944 10062 0,'-50'100'5418'0,"50"-60"-645"16,29-7-1419-16,18-13-7998 16,22-3-387-16,8-5-645 15,6-7-258-15</inkml:trace>
  <inkml:trace contextRef="#ctx0" brushRef="#br0" timeOffset="1.56152E6">8073 5133 5805 0,'39'85'5031'0,"-13"-32"-129"15,6-4-645-15,13 14-3612 16,8-8 0-16,14-2-258 15,11-17 0-15,10-18-258 16,14-18-129-16,6-24 129 0,9-24-387 16,-1-21 258-16,-2-14-129 15,-3-13 129-15,-6-3 0 16,-12 2 129-16,-11 10 129 15,-13 12-129-15,-18 12 0 16,-12 17-129-16,-16 16 129 16,-14 14-129-16,-9 16-129 15,-19 0 0-15,-7 10 0 16,-10 7 129-16,-5 1-129 15,-7 3 129-15,0 1 0 16,-2 3 129-16,0-5-129 16,5 0 129-16,4-5-129 15,8-2 129-15,4-5-129 0,9-4 129 16,9-4-129-16,11 0 0 15,16-23 129-15,15 6-129 16,12-2 129 0,10 1-129-16,10 4 0 0,6 5 0 15,3 8 0-15,0 2 129 16,-8 10-129-16,-6 5 0 15,-8 2 0-15,-8-3 0 16,-12 1-258-16,-8-11-387 16,-4 5-3870-16,-18-10-258 15,-4 0-387-15,-16 0-129 16</inkml:trace>
  <inkml:trace contextRef="#ctx0" brushRef="#br0" timeOffset="1.56195E6">7970 5313 6450 0,'-38'94'5289'0,"18"-46"-387"15,2-4-516-15,4-6-3999 16,0-1-129-16,2-14 129 15,4-17-516-15,8-6-258 16,-3-32 258-16,6-12-129 0,5-16 0 16,7-10 0-16,1-12 0 15,4-1 0-15,4 7 129 16,-1 11 258-16,0 11-258 15,-3 15 387-15,0 22-258 16,2 17 129-16,0 26 0 16,4 16-129-16,3 9 129 15,6 6-129-15,7 2 129 16,12-1-387-16,4-15-1032 15,7-6-3225-15,9-12-129 16,2-14-387-16,9-10 1 16</inkml:trace>
  <inkml:trace contextRef="#ctx0" brushRef="#br0" timeOffset="1.5627E6">10041 4825 2709 0,'35'49'4773'0,"-13"-7"-258"16,3 3-258-16,10 3-3096 0,7 4-774 15,10-2-258-15,10-6 0 16,10-7-129-16,8-9 0 16,6-15 387-16,7-7-258 15,3-12 0-15,2-13 0 16,-3-11 129-16,-5-6 0 15,-10-10 0-15,-5-2-129 16,-14-3 0-16,-8 3 0 16,-15-1 0-16,-7 8 0 15,-9 2 0-15,-6 5 0 16,-6 5 0-16,-4 11 0 15,-2 2 0-15,-3 4 0 0,-1 12-129 16,0 0 0-16,0 0 129 16,0 0-258-16,0 0 258 15,0 0-129-15,0 0-129 16,0 0 129-16,0 0 0 15,-19 5 0-15,-3-3 0 16,-8 1 0-16,-6-3-129 16,-4 2 258-16,-2 1-258 15,0-1 258-15,4-2-129 16,7 3-129-16,7 1 129 15,9-3 0-15,15-1 0 16,0 0-129-16,11-1 129 16,13-6 0-16,10 2 0 0,4-3 129 15,7 3-129-15,2 1 129 16,1 4-129-16,-3 1 129 15,-3 10-129-15,-3 4 129 16,-4 4-129-16,-3 1 0 16,-6 4 0-16,-5-3-129 15,0 2-645-15,-13-4-3483 16,1-9-516-16,-9-10-258 15,0 0-258-15</inkml:trace>
  <inkml:trace contextRef="#ctx0" brushRef="#br0" timeOffset="1.56308E6">10150 5095 6321 0,'-36'99'5031'15,"20"-62"-387"-15,1-8-387 16,3-9-4257-16,-1-12-129 15,2-8 129-15,0-19-129 16,2-17 129-16,2-13 0 16,2-9 0-16,1-7 0 15,4-1 0-15,0 3 258 16,3 6-129-16,2 11 129 15,3 14-129-15,2 13 0 0,3 14 0 16,3 6 0-16,8 13 0 16,7 9-516-16,2-8-1161 15,16 5-2967-15,7-1-258 16,9-5-387-16,9-6 259 15</inkml:trace>
  <inkml:trace contextRef="#ctx0" brushRef="#br0" timeOffset="1.56378E6">12138 4870 5289 0,'69'93'5031'0,"-24"-44"-516"15,8 0-645-15,13-14-3741 16,13-4 129-16,7-15-129 16,11-11 129-16,5-17 0 15,6-13 0-15,-3-18 258 0,-1-4-129 16,-9-11 0-16,-3 1-129 15,-13-3 258-15,-8 6-258 16,-15 2 0 0,-11 8 0-16,-9 5-258 15,-11 9 129-15,-13 7-129 0,-7 3 129 16,-7 8-129-16,-9 7 0 15,-3 3 0-15,-9 2-129 16,0 3 0-16,-2 6-129 16,0 5 129-16,-2-2-129 15,1 1 129-15,-1-1 0 16,1-1-129-16,-3-4 0 15,2-2 258-15,0-1 0 0,0-2 0 16,5 0-129 0,2 2 258-16,4 0-129 15,5 0 129-15,11-4-258 16,-5 17 258-16,10-10-258 0,7-2 258 15,12-2-129-15,6-3 0 16,7 0 0-16,3-8 0 16,4-1 0-16,-1-1 0 15,1 4 129-15,-3 4-129 16,-3 2 258-16,-3 12-258 15,-2 7 0-15,-3 2 0 16,1 5-258-16,0 2 0 16,-4-10-903-16,4 4-3483 15,-4-9-258-15,-4-7-645 16,-5-6 388-16</inkml:trace>
  <inkml:trace contextRef="#ctx0" brushRef="#br0" timeOffset="1.56425E6">12086 4798 8256 0,'-12'1'5289'0,"1"17"-129"15,10-1-516-15,1 10-4515 0,2 12-258 16,0 7 0-16,-2 6-129 15,0 0 129 1,0-3 129-16,0-9-129 16,-2-9 129-16,-2-14-129 0,4-17 258 15,-12-13-129-15,4-20 129 16,3-16-129-16,-1-11 129 15,-1-13-129-15,2-2 0 16,2 0 129-16,2 6 0 16,1 12 0-16,0 9 0 15,6 17 129-15,3 14-129 16,5 15 0-16,6 10 129 15,5 12-258-15,9 5 129 0,9 3 129 16,10-3 0 0,7-3-387-16,7-3-387 15,-7-9-4128-15,8-9-387 16,-8-2-387-16,-11-16-516 0</inkml:trace>
  <inkml:trace contextRef="#ctx0" brushRef="#br0" timeOffset="1.56802E6">14864 1831 8127 0,'4'60'5289'16,"-3"-2"-258"-16,1 12-645 16,-2 20-4386-16,1 19 129 15,2 17-516-15,0 11 387 16,1-6 0-16,4-5 0 15,0-13-258-15,2-9 258 16,2-14 129-16,-1-18 0 16,0-16 0-16,-1-12-129 15,0-11-387-15,-1-3-516 16,-7-19-2580-16,-2-11-1419 15,14 0-129-15,-8-25-645 16</inkml:trace>
  <inkml:trace contextRef="#ctx0" brushRef="#br0" timeOffset="1.56868E6">14862 1682 9804 0,'50'-6'5289'0,"-10"1"-129"15,11-7-258-15,16-5-4644 0,18-6 0 16,15-6-258-16,14-3 129 15,10-13-516-15,9 3 516 16,1-3-258 0,2-1 387-16,-10 3-258 0,-7 8 258 15,-10 5-129-15,-11 3 0 16,-13 8 0-16,-17 11 0 15,-10 3 0-15,-15 6 0 16,-43-1-129-16,56 38 0 16,-39 1 0-16,-11 21-129 15,-6 16 258-15,0 10-129 16,-6 21-258-16,-1 14 0 15,1 12 129-15,4 5 129 0,2 12-387 16,5 0 387 0,7 1-129-16,5 2 129 15,6-7 0-15,4-3 0 16,5-5-129-16,1-3 129 0,-1-17 129 15,-1-14 0-15,-4-12-258 16,-2-17 0-16,-8-9 258 16,-7-15-258-16,-10-15 0 15,-20-14 129-15,-17-10-129 16,-23-7 0-16,-21-5 0 15,-20 0 129-15,-17-4 0 16,-14 2 0-16,-9 2 0 16,-3 0 129-16,3 11-129 15,9 3 129-15,9 6-258 16,10 2 129-16,14 1-129 15,13 1 0-15,11-3-387 0,23 3-516 16,1-15-3483-16,22-9-774 16,13-9-387-16,16-19 129 15</inkml:trace>
  <inkml:trace contextRef="#ctx0" brushRef="#br0" timeOffset="1.56922E6">15100 2109 3870 0,'-9'-3'5031'16,"15"-1"-129"-16,16-4-258 15,11-4-3483-15,22 6 0 16,10-15-258-16,20 0 129 16,9-11-516-16,15 0 0 15,7 1-387-15,-1 4 258 16,0-1-387-16,-9 2 0 0,-12 10-387 15,-17 4-387-15,-13 10 0 16,-30 0-516 0,-18 7-258-16,-26 2-129 15,-20 18 0-15,-31-4 258 0,-12 17 516 16,-19-3 387-16,-12 13 387 15,-5-2 387-15,-6 3 387 16,3 2 129-16,-3-1 129 16,15 0-387-16,5-4 129 15,18-8-516-15,12-4 129 16,15-6-516-16,23-6 129 15,19-11-516-15,17-3 129 16,22-11-129-16,25-5-129 16,9-5-129-16,16 2-1032 15,7-3-2193-15,1-5-258 16</inkml:trace>
  <inkml:trace contextRef="#ctx0" brushRef="#br0" timeOffset="1.5695E6">15176 3034 9546 0,'15'14'5289'0,"16"-17"-387"15,15-15-774-15,7-4-4902 16,16-13-258-16,22 15-903 15,-3-20-1419-15,9 13-1548 16,-1-2-1032-16,-7 5 1032 16</inkml:trace>
  <inkml:trace contextRef="#ctx0" brushRef="#br0" timeOffset="1.56982E6">15903 2921 1548 0,'-176'91'4386'0,"80"-46"-516"15,1 4-1290-15,1-11-774 0,20 9-387 16,6-14-516-16,21 5 0 15,11-12-258 1,24 3 258-16,12-14-258 16,26 1 0-16,16-14-129 15,18 1 0-15,14-4-258 0,15-9-129 16,11-6 129-16,10-3-645 15,1 1 258-15,-2 0 0 16,-8 3 0-16,-12 1-129 16,-16 6 129-16,-21 3 0 15,-21 5 0-15,-31 0 129 16,-11 20-387-16,-34-6-516 15,-15 10-3612-15,-14 12-129 0,-18-4-516 16,-5 7 259 0</inkml:trace>
  <inkml:trace contextRef="#ctx0" brushRef="#br0" timeOffset="1.57283E6">9926 4592 4902 0,'0'0'4644'0,"0"0"129"16,0 0-516-16,0 7-3354 0,0-7-258 15,0 11-129-15,0-11 0 16,3 15-129-16,-3-15 258 15,9 22-258-15,-9-22 0 16,11 27 0-16,-4-13-129 16,3 3-129-16,-1 2 129 15,0 3-129-15,2 5-129 16,-1-1 258-16,3 3-258 15,-1 0 387-15,3-1-387 16,0 1 258-16,-2 0-129 16,5 1 0-16,-3-3 0 15,3 0 129-15,0 0-258 16,2 1 129-16,-2 1 0 0,4 1-129 15,0-1 129-15,2 0-129 16,1 3 129 0,2 1 0-16,-2 0-129 15,8 2 0-15,-1 0 258 0,2 1-129 16,3-3 0-16,1 3 0 15,3 0 129-15,2 1-258 16,3 1 258-16,1-1-258 16,2 3 0-16,2-1 129 15,4 0-258-15,1 1 129 16,3-2 0-16,4-5-129 15,1 2 129-15,5-2 129 16,3-4-129-16,4 0 0 16,1 0 0-16,4-3 258 15,2-2-258-15,4-2 129 16,5-2-129-16,0-3 129 15,3-2-258-15,1-5 258 0,1-2 0 16,4-2-258-16,1-4 258 16,2-2-258-16,-2 0 129 15,4-6 0-15,0-7 0 16,6-2 0-16,2-6 0 15,1-3 0-15,2-6 129 16,2-6-129-16,2-5 0 16,1-5 0-16,1-2 0 15,-1-6 0-15,2-3 0 16,-2-5 129-16,1-2-258 15,-1-2 129-15,-4-3 0 16,-1-1 0-16,-4-6 0 0,-5-2 0 16,-7-1 0-16,-5-3-129 15,-8 1 387-15,-3-1-258 16,-5-1 129-16,-6 0 0 15,-3 3 0-15,-7 4 0 16,-5 0-129-16,-4 5 258 16,-4 2-258-16,-7 3 129 15,-7 4-129-15,-3 7 129 16,-9 4-129-16,-2 8 129 15,-6 7-129-15,-2 7-129 16,-5 5 258-16,-4 7-258 16,0 7 129-16,-6 10-129 15,0 0 129-15,4-13-129 0,-4 13 0 16,0 0 0-16,-6 3 0 15,-6 2 0-15,-7 9-129 16,-6 6 129 0,-9 4-129-16,-8 6 258 0,-10 6-129 15,-5 5 129-15,-5 5-258 16,-1-1 258-16,1-3-129 15,4-4 129-15,2-1-129 16,5-6 129-16,9-7-129 16,8-6 129-16,9-4 0 15,5-6 0-15,10-2 129 16,10-6-129-16,0 0 129 15,0 0-129-15,9-7 0 0,8-7 129 16,6-5-129 0,4-5 129-16,6-8-129 15,6-7 129-15,2-2-129 16,3-4 0-16,-2-1 129 0,3 1-129 15,-1 2 129-15,-2 0-258 16,-2 6 387-16,-4 5-387 16,-1 6 258-16,-4 2-258 15,-4 8 258-15,-2 2-129 16,-4 7-129-16,-1 3 129 15,-2 4-129-15,-1 11 129 16,1 6-129-16,-3 8 129 16,2 6-129-16,-1 8 129 15,3 4-129-15,-1 5 258 16,0 0-258-16,2-1 129 15,-1 1 0-15,0-6 0 16,0-1 0-16,0-8 0 0,-3-3 129 16,-1-4-129-16,-1-8 0 15,-4-2 129-15,-10-16-129 16,15 18 129-16,-15-18-129 15,0 0 129-15,0 0-258 16,0 0 129-16,0 0-258 16,0 0-258-16,11 1-1548 15,-15-8-3225-15,4-9-129 16,0-9-516-16,0-7-258 15</inkml:trace>
  <inkml:trace contextRef="#ctx0" brushRef="#br0" timeOffset="1.57473E6">15841 1644 6321 0,'17'20'5031'16,"-10"-8"-129"-16,-7-12-258 15,10 12-3612-15,-10-12-258 16,0 0 0-16,0 0-258 16,11 0-129-16,-11-11 258 15,0-5-258-15,0-9-129 16,0 25 0-16,0-60 0 15,0 60-387-15,-10-84 129 16,10 84 129-16,-18-91 0 16,7 41-129-16,11 50 387 15,-30-85-387-15,30 85 387 16,-40-83-129-16,40 83 129 0,-50-70-774 15,50 70 387-15,-59-69-129 16,59 69-129 0,-71-63-258-16,30 34 387 15,0 0 0-15,-6 1 0 0,-2 3 129 16,-2 3 258-16,-4 1-258 15,-1 0 129-15,-4 0 258 16,-1 5-258-16,-3 0 0 16,0 0-129-16,-3-1 516 15,-5 3-645-15,2 2 258 16,-5 2-129-16,0 0 129 15,-1 1-129-15,0-1 0 16,-1 0 129-16,2 5-129 16,2-8 129-16,1 5-129 15,-2-1 129-15,2 0-129 16,-1 0 129-16,-1 1 0 15,-2 4-129-15,0 1 129 0,0 3-129 16,0 0 129-16,-2 0-129 16,0 3 0-16,-1 6 0 15,0-1 0-15,0-2 0 16,0 0 0-16,-2 4 129 15,1 1-129-15,-1-1 129 16,0 2-129-16,2 1 0 16,0 3-129-16,1 4 258 15,3 0-129-15,0 1 0 16,3 3 0-16,-1 5-129 15,5 2 258-15,1 0-129 16,4 1 0-16,1 3 387 16,4 3-129-16,6 1-129 0,4 6 129 15,5 4-258-15,3 2 0 16,8 7 258-16,2 2 0 15,6 0-258-15,3 4 0 16,0-1-387-16,5 4 387 16,1-8-129-16,2-4 258 15,1-7-516-15,2-2 387 16,-1-9-387-16,1-8 387 15,3-8 0-15,1-8 0 16,6-13 129-16,-12 4 0 16,5-10 0-16,1-17-129 15,-1-13 129-15,7 36 0 16,-18-106-129-16,8 33 129 0,1-4 258 15,0-6-387-15,1 1 129 16,1 5 0 0,-2 11 0-16,3 7-258 15,6 59 258-15,-8-79-387 0,8 79 129 16,0 0-387-16,-8-62 387 15,8 62 0-15,0 0 129 16,0 0-129-16,0 0 129 16,0 0 258-16,0 0 0 15,34 18 258-15,-34-18-516 16,24 62 258-16,-24-62-129 15,24 99 129-15,-12-34-258 0,-1 8 0 16,-2 3-387 0,5 2 387-16,-4-5-129 15,1-8 0-15,-1-4-129 16,1-9 258-16,-2-15-129 0,-1-12 129 15,0-5 0-15,-3-9 129 16,-5-11-129-16,16 1 129 16,-4-6-129-16,1-18 0 15,5-2 129-15,4-8-129 16,4-10 129-16,-1-6-129 15,5 1 387-15,-2-5-258 16,0 2 258-16,-28 51-387 16,47-86 129-16,-47 86-516 15,30-64 129-15,-30 64-774 16,0 0-2064-16,0 0-1935 15,0 0-258-15,0 0-516 16,16 15-129-16</inkml:trace>
  <inkml:trace contextRef="#ctx0" brushRef="#br0" timeOffset="1.57568E6">10661 5107 5547 0,'0'0'4902'0,"0"0"-258"16,0 8-258-16,5 13-4386 15,5 11 129-15,-3 7-129 16,5 6 0-16,2 3 258 15,-1-2-258-15,2-2 129 16,0-9-129-16,-1-10 387 16,-1-8-258-16,0-17 0 15,1-6 129-15,-3-24-258 16,0-10 258-16,-1-15-258 15,0-10 129-15,0-10-258 16,0-5 129-16,-1 2 129 0,-2 8-129 16,-1 8 258-16,-1 13-129 15,-2 13 258-15,2 20-129 16,-5 16 0-16,10 15 0 15,-6 17 0-15,4 14-129 16,2 3 0-16,1 4 0 16,2 0-258-16,2-6 258 15,1-9-258-15,0-14 258 16,2-16 0-16,2-17-129 15,2-20 0-15,0-13 0 16,1-14 129-16,1-7-258 16,-1 0 258-16,-2 3-258 0,-2 9 129 15,-4 12 0-15,-4 13 129 16,-2 21 0-16,-1 12-129 15,0 20 129-15,-2 9-129 16,3 5 129 0,1 3-129-16,2-1 0 0,1-6 0 15,-1-8 0-15,2-15-129 16,-1-11 129-16,3-3-258 15,-6-16-516-15,8-1-2709 16,-7-13-1419-16,-3-5-258 16,-2 0-387-16</inkml:trace>
  <inkml:trace contextRef="#ctx0" brushRef="#br0" timeOffset="1.58737E6">6391 6958 6708 0,'17'-5'5160'15,"-7"4"-387"-15,2-2-258 16,0-1-4128-16,6 4 129 16,2-2-129-16,4 0-129 15,0 0 0-15,4 1 0 16,1-1 129-16,4 2-129 15,-2-4 0-15,7 4 0 16,0-1 129-16,4 1-129 16,3 0-129-16,3 0 0 15,5 0 0-15,5 0 129 16,1 2-129-16,6 1 129 0,0-3 0 15,6 3 0-15,1-2 0 16,2 0-129-16,2-1 0 16,2 0 129-16,2 0-129 15,2-1 0-15,-2-6 0 16,7 3-129-16,-5-3 129 15,4 1 0-15,0-3-129 16,1 1 0-16,2-1 0 16,2-3 0-16,1 2 0 15,1-5 0-15,7 2 129 16,-1 0-129-16,4-1 0 15,0 0 0-15,2-1 129 16,-1 2-129-16,5 1 129 0,-1 0-129 16,1 0 0-16,2 0 0 15,-1 0 0-15,2 1 0 16,4-2 0-1,0 0 0-15,-3-1 0 0,4 3 0 16,1 0 0-16,1 2 0 16,2 2-129-16,0 3 129 15,-1 0 0-15,4 1-129 16,-1 2 129-16,1 1-129 15,0 0 129-15,2 0-129 16,-3-1 258-16,2-1-258 16,-1 1 258-16,-1-1-129 15,2 0-129-15,-1-1 258 16,1-1-129-16,-1 4 0 15,3-3 0-15,-1 1 129 16,4 2-258-16,-1-2 258 16,2 0-129-16,1-2 0 0,3 0 0 15,0-1 0-15,0-4 0 16,2 2 0-16,-1-1 129 15,2 1-258-15,-3 1 258 16,1 2 0-16,-1 0 0 16,-1 0-129-16,-1 3 0 15,-1-5 129-15,-1 4-129 16,-3-3 258-16,-1-1-258 15,-6 0 129-15,-7-4-129 16,-6 0 129-16,-9-1 0 16,-14 3-129-16,-15-1 0 15,-15-1 0-15,-19-5 0 16,-18-4 0-16,-18 0 129 0,-25-2-258 15,-21 0 129-15,-16-4 0 16,-16 0-129-16,-11-1 258 16,-10 3-258-16,-4 4 129 15,5 3-129-15,3 0 129 16,11 4-129-16,11 0 258 15,16 6-258-15,12 0 129 16,18 6 0-16,27 0-129 16,0 0 129-16,41 15-129 15,16-3 387-15,18 2-387 16,18 4 387-16,15 3-387 15,10 1 387-15,1 2-258 16,-4 5 0-16,-11 3 129 0,-18 3-129 16,-13 0 129-16,-23 8-387 15,-17 1 387 1,-26 4-258-16,-14 1 258 15,-24 4-258-15,-12 5 258 0,-10 2-129 16,-10 1-387-16,1 7-645 16,-9-10-3354-16,11 6-1161 15,7-5-387-15,11-8-516 16</inkml:trace>
  <inkml:trace contextRef="#ctx0" brushRef="#br0" timeOffset="1.59262E6">6958 1705 10191 0,'6'-20'5031'0,"7"6"-258"16,4-5-387-16,4-1-4128 15,6 3 0-15,9 0-258 0,6-5 0 16,8 1 0-16,5 1 129 16,8-4-129-16,8 2 0 15,8 0-129-15,14-1 516 16,8-2-387-16,12 3 258 15,9-2-258-15,12-3 258 16,8 1-129-16,3 2 0 16,3 0 387-16,-4 1-387 15,-5 0 0-15,-10 3 258 16,-9-1-129-16,-14 4-129 15,-12 4 0-15,-13-1 258 16,-12 2-258-16,-11 3-258 0,-11 2 258 16,-10 1-129-16,-37 6 0 15,49-5 129-15,-49 5-387 16,0 0 0-1,0 0 0-15,0 0 0 16,0 0-258-16,0 0-387 0,0 0-645 16,17-52 387-16,-17 52-387 15,0 0 516-15,0 0-129 16,47-61 387-16,-47 61 258 15,43-23 516-15,-43 23 903 16,41-11-129-16,-41 11 387 16,0 0 0-16,46-3 0 15,-46 3-258-15,0 0-387 0,0 0 129 16,0 0-129-1,44-20-129-15,-44 20-129 16,0 0-129-16,52-46 0 16,-52 46 0-16,63-45 0 0,-19 23-129 15,10-5 0-15,11-1 129 16,8-1 0-16,8 2-129 15,7-3 0-15,9 1 0 16,6-1 387-16,8 2-387 16,5 2 0-16,4 1 0 15,7 5 0-15,5-1 129 16,6 3 129-16,6 3-129 15,4 2-129-15,7-1 0 16,1-2 129-16,6-2-129 16,0 0 0-16,7-4 0 15,0 3-129-15,3 0 258 16,2-2-129-16,2-1-258 0,3 1 0 15,7 1 258-15,3-4-129 16,1 3 0-16,6-4-129 16,2-1 129-16,-2-1-129 15,1 1 258-15,-2 7 129 16,-6 1-387-16,-2-1 258 15,-6 11 0-15,-2 4 258 16,-5 4-258-16,-1 7-129 16,-4 11 129-16,-2 6 0 15,0 11 129-15,-6 11-387 16,-5 0 258-16,-8 7-258 15,-9 7 129-15,-7 5 258 16,-13-1-258-16,-11-1 129 0,-11 2-129 16,-11-5 129-16,-12 4 0 15,-8-1-258 1,-11 0 258-16,-12 4 0 15,-7 5 0-15,-7 9-129 0,-6 4 129 16,-8 16 258-16,-2 5-258 16,-2-1 387-16,-2-4-516 15,-2-2 258-15,-1-7-129 16,0-6 387-16,-1-12-258 15,2-17-129-15,-3-11 129 16,3-6 0-16,-1-2 129 16,0-8-129-16,-1-6-129 15,2-7 0-15,-2-1 0 0,0-1 129 16,-5-15 0-1,7 15-129-15,-7-15 0 16,0 0 0-16,0 0 129 16,7 12-129-16,-7-12 129 0,0 0-129 15,0 0 129-15,0 0-129 16,0 0 0-16,0 0 0 15,0 0 0-15,0 0 0 16,0 0-129-16,0 0 129 16,0 11 0-16,0-11 0 15,0 11 0-15,0-11 0 16,1 16 0-16,-1-16 0 15,3 15 0-15,-3-15 0 16,2 16 129-16,-2-16-258 16,0 0 129-16,2 15 0 15,-2-15 0-15,0 0 0 16,0 0 129-16,0 0-129 0,0 0 0 15,0 0 0-15,0 0 0 16,2 10 0-16,-2-10 0 16,0 0 129-16,0 0-258 15,0 0 258-15,0 0-129 16,0 0 0-16,0 0 0 15,0 0 0-15,0 0 0 16,0 0 0-16,0 0 0 16,0 0 0-16,0 0 0 15,0 0 0-15,0 0 0 16,0 0-129-16,0 0 0 15,0 0-129-15,0 0 0 0,0 0 129 16,0 0-258-16,0 0 129 16,0 0-387-16,0-7-129 15,0 7-2064-15,3-12-1935 16,0-5-129-16,-3-12-516 15,2-9 0-15</inkml:trace>
  <inkml:trace contextRef="#ctx0" brushRef="#br0" timeOffset="3.60924E6">18634 16123 5805 0,'-17'1'5289'0,"10"16"-645"16,0 4 0-16,0 10-4257 15,7 9-129-15,0 10 129 16,7 8-258 0,0 8 387-16,6 4-258 0,-2-7 129 15,5 4-258-15,-2-12 129 16,-1-5-129-16,-4-13 0 15,0-9 129-15,-4-14-129 16,-5-14-129-16,7-21 0 16,-6-16-129-16,1-19-129 15,-2-13 0-15,0-16-258 16,-4-17 0-16,4-3-129 15,-3 0 258-15,3 5 0 0,0-3 129 16,5 13 129 0,3 6-129-16,8 20 129 15,3 11-258-15,5 19 129 16,2 8-129-16,4 23 0 0,-2 8-258 15,2 26 258-15,-5 8 258 16,-3 8 0-16,-7 8 516 16,-11-5 0-16,-4 11 516 15,-12-15-129-15,-8 6 129 16,-14-19-129-16,4 0 129 15,-9-12-387-15,3 0-129 16,-1-11-258-16,5-5-258 16,9-1-516-16,-1-9-903 15,14-2-3096-15,6-4-516 16,4-4-129-16,8-3-258 15</inkml:trace>
  <inkml:trace contextRef="#ctx0" brushRef="#br0" timeOffset="3.60972E6">18925 16373 3999 0,'-2'106'4902'15,"7"-65"-387"-15,4-12-774 16,3 0-3096-16,-2-21 258 16,6-4-258-16,-4-20 0 15,6-13 0-15,-7-17-258 0,3-16-258 16,-3-14-258-16,-3-16-258 15,2 0-258-15,-8-20 0 16,4 10 129 0,-5 5-129-16,1 8 516 0,-1 16-129 15,0 14 387-15,3 18 0 16,0 14 387-16,-4 27-129 15,15 9-129-15,-4 25 0 16,-1 12-258-16,4 12 129 16,3 11-129-16,0 6 129 15,1 9-129-15,-2 0 129 16,-1-7-129-16,1-8 129 15,-2-9 0-15,-3-7-258 0,-1-7 258 16,-4-10-258 0,0-11 0-16,-2-11-258 15,1 1 0-15,-5-15-1161 16,0 0-2193-16,0-8-1032 0,0-11-129 15</inkml:trace>
  <inkml:trace contextRef="#ctx0" brushRef="#br0" timeOffset="3.60989E6">18992 16107 6450 0,'-19'37'5418'0,"19"-18"-516"15,10-9-387-15,11-6-4386 16,5-4-645-16,16 0-2709 15,-1-5-1419-15,5-15-387 16,-1 1-387-16</inkml:trace>
  <inkml:trace contextRef="#ctx0" brushRef="#br0" timeOffset="3.61019E6">19519 15493 5805 0,'-16'-32'5031'16,"2"28"-387"-16,-4 4-258 15,-1 2-4128-15,1 18-129 16,-4 5 387-16,4 14-129 16,-4 6 387-16,8 18-258 0,-1-2 0 15,8 7 0-15,1 2-258 16,6-2 0-16,3-6-258 15,7 2 129-15,1-13-258 16,3-6 0-16,4-4-258 16,0-11-258-16,4-1-645 15,-11-26-1161-15,8 9-2451 16,-8-13-258-16,-1-13-258 15</inkml:trace>
  <inkml:trace contextRef="#ctx0" brushRef="#br0" timeOffset="3.61044E6">19303 16062 2709 0,'-80'-24'5289'0,"46"15"-387"15,9 0-258-15,12 6-2709 16,-1-12-774 0,14 15-516-16,17-22 0 15,11 12-516-15,5-1 0 0,7 4-129 16,4 7 0-16,1 0 0 15,1 14 0-15,-6 6 0 16,-4 9 0-16,-10 9 0 16,-7 7 0-16,-8 2 0 15,-9-1 0-15,-3 0-129 16,-5-5-258-16,-7-9-516 15,8 2-2193-15,-2-24-1677 16,7-10-129-16,-10-17-645 16</inkml:trace>
  <inkml:trace contextRef="#ctx0" brushRef="#br0" timeOffset="3.61078E6">19634 15574 6708 0,'10'6'5289'16,"-6"22"-516"-16,-1 11-129 15,2 14-4128-15,-3 5-258 16,3 10 129-16,-3 2-129 16,1 10 129-16,-3-6-129 15,3-2 0-15,-3-15 0 16,0-8 0-16,0-7 129 15,0-7-258-15,3-9 0 16,-1-13 129-16,-2-13-258 16,17 7 129-16,-1-8-129 0,4-8 0 15,3-3 0-15,5-2 0 16,-1-1-129-16,3 1-129 15,-3-9 129-15,-5 0-516 16,-2 6 0-16,-10-8-387 16,2 13-1032-16,-12-11-2838 15,0 1-258-15,-1-7-387 16</inkml:trace>
  <inkml:trace contextRef="#ctx0" brushRef="#br0" timeOffset="3.61102E6">19446 15523 7482 0,'-13'-5'5289'0,"13"-12"-516"0,15-2-258 16,14 3-3999-16,6-3-387 15,7-4 0-15,7-1-387 16,-1-5-387-16,8 12-1935 16,-9-8-2193-16,-6 4 0 15,-9 4-774-15</inkml:trace>
  <inkml:trace contextRef="#ctx0" brushRef="#br0" timeOffset="3.6112E6">19460 15729 5676 0,'-20'83'5547'0,"24"-51"-258"16,16-17-645-16,14-7-2838 15,12-8-2064-15,8-15-2967 16,9-3-1677-16,1-8-129 15,0-7-516-15</inkml:trace>
  <inkml:trace contextRef="#ctx0" brushRef="#br0" timeOffset="3.61195E6">20713 15228 258 0,'-54'-12'4515'0,"19"12"258"0,3 5-129 16,3 11-2838 0,-7-8-258-16,15 14-129 15,-3-7-645-15,13 10-129 16,1-9-129-16,10 7-129 0,2-4-129 15,13 4 129-15,5-2-258 16,5 3-516-16,8 2 258 16,3 2-129-16,2 3 0 15,0 1-258-15,0 4 258 16,-6-4-129-16,-6 7 129 15,-8-4 258-15,-11 0 129 16,-7-1 129-16,-14-8 129 16,-6 2 129-16,-11-9-129 15,-1 3 0-15,-6-11 258 16,4 1-387-16,0-10 0 15,5-2-258-15,6 0-258 16,5-9-645-16,18 9-1161 0,-9-31-2709 16,10 3-258-16,9-8-516 15</inkml:trace>
  <inkml:trace contextRef="#ctx0" brushRef="#br0" timeOffset="3.6124E6">20858 15513 4902 0,'6'87'4902'16,"-6"-40"-387"-16,0-2-129 16,-1-5-3999-16,1 3 129 15,0-13-129-15,1-1 129 0,-1-13 0 16,5-1 0-16,-5-15 0 15,8-6-258-15,-4-15-129 16,-1-11-129 0,-1-8 0-16,-2-11 129 0,0-8-258 15,-4-9 129-15,-6-2-129 16,-3 1 129-16,0 6-129 15,0 2 129-15,3 10-129 16,4 2 0-16,5 11-129 16,2 3 129-16,13 13 129 15,5 8-129-15,5 9 0 16,4 5 0-16,2 7-258 0,-4 10 258 15,-2 9-258-15,-8 3 258 16,-3 2 0 0,-9 0 129-16,-6-1-129 15,-9-1 258-15,-9-4 129 16,0-3 0-16,-5-3-129 0,2-3 0 15,-5-3-387-15,6-7-516 16,6 5-1806-16,4-9-2193 16,3-2 129-16,3-10-645 15</inkml:trace>
  <inkml:trace contextRef="#ctx0" brushRef="#br0" timeOffset="3.61276E6">21152 14901 3354 0,'20'39'5031'16,"-17"-9"-387"-16,-1 16-258 16,-2 7-2580-16,-3 4-1548 15,0 10 129-15,-6-1-129 16,4 7-129-16,-3-10 129 15,2 3 0-15,0-11 129 16,1 0-258-16,0-9 258 16,3-4-129-16,2-6-129 15,0-4 129-15,2-8 0 16,8-5 0-16,2-8-129 15,2-5 0-15,4-6 0 16,2 0 0-16,1-4-129 16,1-9-129-16,2 1-387 0,-5-6-129 15,3 11-1161-15,-11-11-2451 16,5 3-774-16,-4-2-258 15,-2 3-129-15</inkml:trace>
  <inkml:trace contextRef="#ctx0" brushRef="#br0" timeOffset="3.61304E6">21507 15066 5160 0,'2'-9'5031'0,"-2"9"-129"16,-1 25-645 0,-1 2-3741-16,2 16 0 15,0 4 0-15,6 11 0 0,-3 0 129 16,3 5-387-16,0-7 0 15,2-3-387-15,-1-7-129 16,-2-12-516-16,7 0-2967 16,-3-15-1032-16,-2-11-387 15,2-8-129-15</inkml:trace>
  <inkml:trace contextRef="#ctx0" brushRef="#br0" timeOffset="3.61331E6">21751 15046 6450 0,'0'0'5418'16,"0"19"-516"-16,0 6-258 16,0 7-3870-16,2 11-387 15,-1 8 0-15,6 3 0 16,-2 3-129-16,3-1-129 15,-5-4 0-15,2-4-129 16,-2-7 0-16,-3-6-129 16,0-6 129-16,0-9-387 15,-2-1-129-15,-6-14-387 16,8 7-1161-16,-14-16-2580 15,9-8-645-15,-3-8 0 16</inkml:trace>
  <inkml:trace contextRef="#ctx0" brushRef="#br0" timeOffset="3.61359E6">21484 15037 6063 0,'-10'-10'5676'15,"10"-5"-516"-15,7 11-387 16,13-1-2580-16,6-3-1806 16,11 0-258-16,7 0-129 15,2-2 258-15,2 0-258 0,-1 4 0 16,-4-2-258-16,-9 3 0 15,-5 3-258-15,-14-6-258 16,-5 11-1032 0,-10-3-2451-16,-12 3-774 15,-1 1-387-15,-2-1 0 0</inkml:trace>
  <inkml:trace contextRef="#ctx0" brushRef="#br0" timeOffset="3.61406E6">22175 14850 5805 0,'40'-21'5031'0,"-40"21"-387"15,1-15-129-15,-11 15-3999 16,-14 0-258-16,1 3 0 0,-9 1 129 15,0 9 129-15,-4-1-129 16,6 8-129-16,-1-2-129 16,6 7 0-16,3-1-129 15,4 1 129-15,9 1-129 16,5 1 0-16,4-1-129 15,3 0 129-15,7 0-258 16,3-6 258-16,4 5-258 16,1-7 258-16,3-2-258 15,0-4 258-15,0 0-129 16,0 0 129-16,1-3 0 15,-4 3-258-15,-3 1 258 16,-1 3 0-16,-3 2 0 0,-6 5 0 16,-5 0 258-16,0 3 0 15,-8-1 129-15,-4 4-129 16,-9-8 129-16,-1 4-129 15,-7-6-129-15,-2-6-645 16,3 9-1548-16,-3-13-2709 16,3-5-387-16,6-4-387 15,10-2 1-15</inkml:trace>
  <inkml:trace contextRef="#ctx0" brushRef="#br0" timeOffset="3.61473E6">23043 14719 4128 0,'35'-11'4773'15,"-35"11"-258"-15,0 0-258 16,-10 3-3354-16,-18 4-645 16,-3 2 0-16,-7 5 129 15,-4-1 0-15,-2 6 129 16,1 0 0-16,10 4 129 15,2-3-129-15,12 6 0 16,6-3-258-16,13 4 0 16,4-2-129-16,14-2 129 15,7 0-258-15,5-6 0 16,4 2-129-16,1-6 0 15,-3-2 0-15,-6-3 0 16,-5 0 129-16,-11-3-129 0,-10-5 129 16,-10 20 129-16,-13-8-129 15,-2 4 258-15,-5-1-258 16,1 4 258-16,-2-1-129 15,9 2 0-15,3-2 0 16,8 2 0-16,9-1 0 16,3-2 0-16,12-4-129 15,8-1-129-15,8-3 0 16,4-6-387-16,7-1-387 15,-7-14-1548-15,5-3-2451 16,-4-9-387-16,-7-9-387 16</inkml:trace>
  <inkml:trace contextRef="#ctx0" brushRef="#br0" timeOffset="3.61492E6">22795 14495 8514 0,'-27'-31'5289'0,"27"31"-258"15,-9-16-516-15,9 16-4386 16,9-4-516-16,-9 4-2709 16,10 0-1548-16,-10 0-516 15,10 16-258-15</inkml:trace>
  <inkml:trace contextRef="#ctx0" brushRef="#br0" timeOffset="3.6151E6">22810 15548 7482 0,'6'45'2064'0,"-6"-27"-1806"15,0-4-258-15,0-14-5805 16</inkml:trace>
  <inkml:trace contextRef="#ctx0" brushRef="#br0" timeOffset="3.61601E6">19647 16909 2580 0,'-19'18'4902'16,"14"4"-129"-16,-2 8 0 15,-3 2-3870-15,10 19 129 0,0 0-387 16,3 14 258-16,-2-3-516 16,9 0 258-1,-7-9-129-15,8-3-129 16,-9-15-129-16,2-10 129 15,0-14-258-15,-4-11-258 0,6-35-129 16,-6-7-258-16,4-10-516 16,-5-17-387-16,1 4-258 15,-6-21-516-15,5 14 516 16,-11-7 258-16,1 25 645 15,-3 3 387-15,1 13 645 16,2 8 645-16,-2 6 387 16,13 24 258-16,-8-19-129 15,14 16-129-15,4-6-516 16,10 5-387-16,3-7-258 15,5 2-129-15,5-1-129 16,-1-5-516-16,3 13-645 0,-11-11-1548 16,-3 2-1935-16,-4 5-129 15,-17 6 0-15</inkml:trace>
  <inkml:trace contextRef="#ctx0" brushRef="#br0" timeOffset="3.61669E6">19537 17065 5547 0,'10'46'5289'16,"7"-38"-387"-16,2-8-258 15,6-21-4257-15,2 2-387 0,-1-2 129 16,3-4-129-16,-2 4 129 15,-4-1-258-15,-3 5 129 16,-9 7-258 0,1 5 258-16,-12 5-129 0,9 10 129 15,-9 5 0-15,0 6-129 16,-3 6 258-16,0 2-129 15,2 5 258-15,1-1-258 16,0-1 258-16,0-5 0 16,6-2 0-16,0-7-129 15,3-6 258-15,-2-9-387 16,2-6-129-16,-3-16-258 15,1-14 0-15,-1-4-129 0,-4-16-258 16,2-3 129 0,-4-17-516-16,6 5 516 15,-6-4-129-15,5 12 258 16,-1-2 129-16,6 12 129 0,3 5 129 15,5 15 129-15,2 11 0 16,6 11 0-16,0 8-129 16,2 10 0-16,-4 10 129 15,-3 9 0-15,-5 9 129 16,-8 1 129-16,-5 9 129 15,-6-5 0-15,-5 5 258 16,-12-10-129-16,4 5 129 16,-9-12 129-16,6 4-129 15,-4-16-129-15,6 0 0 16,0-7-129-16,8 2 129 15,0-7 0-15,9-7-129 16,0 13-129-16,0-13-129 0,14 17 0 16,0-7-129-16,0-1 0 15,3 1 0-15,-1 5-258 16,1-1-129-16,4 6-774 15,-9-5-1677-15,5-1-1935 16,-2-6-387-16,1 1-129 16</inkml:trace>
  <inkml:trace contextRef="#ctx0" brushRef="#br0" timeOffset="3.61708E6">20189 17188 5934 0,'7'10'5418'15,"-7"-10"-258"-15,3-7-645 0,2-14-3612 16,-1-9-387-16,4-7-387 15,-1-12 129-15,3-8-387 16,1-3 129 0,-1-6-258-16,0 1 129 0,0-1-258 15,-2 4 0-15,-4 4 129 16,2 14 129-16,-4 8-129 15,2 9 258-15,-1 9-129 16,-3 18 129-16,9 0 129 16,0 13-129-16,0 16 129 15,1 6-129-15,3 8 0 16,0 7 0-16,1 1 129 0,1 3-129 15,-1-1 129-15,-1-2-129 16,0-3 129 0,-2-9-129-16,-1-1 0 15,-1-11-129-15,-4-3 129 16,2-4-258-16,-7-4-258 0,5-6-903 15,-5-10-2064-15,-7-2-1290 16,2-13-516-16,-5-4 258 16</inkml:trace>
  <inkml:trace contextRef="#ctx0" brushRef="#br0" timeOffset="3.61724E6">20182 16939 6450 0,'-20'31'5418'16,"20"-31"-516"-16,12 8-387 15,10-8-4515-15,10-6-645 0,2-17-1806 16,7 1-2193-16,5-12-387 16,1-5-387-16</inkml:trace>
  <inkml:trace contextRef="#ctx0" brushRef="#br0" timeOffset="3.61751E6">20604 16382 5676 0,'-26'-21'5289'16,"11"21"-516"-16,-4 5-387 15,2 9-4128-15,3 10 0 16,0 8 129-16,5 17-129 16,1 3 129-16,6 6 0 0,2 5 0 15,5 4 0-15,5-6-129 16,7 2 0-16,1-10-129 15,3-8-129-15,2-5-258 16,-2-11-258-16,6 0-903 16,-10-16-3225-16,6-6-516 15,-2-7-258-15,-3-15 0 16</inkml:trace>
  <inkml:trace contextRef="#ctx0" brushRef="#br0" timeOffset="3.61779E6">20495 16736 5031 0,'-55'12'5289'16,"35"-10"-129"0,10 3-645-16,10-11-3483 15,9 6-516-15,12-5-129 0,10 1-258 16,7 0-129-16,6 4 129 15,2 0-129-15,5 4 0 16,-6 8-129-16,-4 8 129 16,-6 3 0-16,-11 8 0 15,-7 7 0-15,-10 1 0 16,-5-1 0-16,-4-6-387 15,-4 7-645-15,-9-8-3483 16,5-8-387-16,0-7-387 16,10-16 129-16</inkml:trace>
  <inkml:trace contextRef="#ctx0" brushRef="#br0" timeOffset="3.61832E6">20861 17033 5805 0,'11'0'5418'15,"-11"0"-129"-15,0 0-774 16,0 0-3483-16,2-10-516 15,-2-1-129-15,0-14-129 16,-3-6-129-16,-2-8-129 16,1-9-129-16,0-10 0 15,0-5-129-15,2 5 129 16,0-5-258-16,2 12 258 15,0 5-129-15,2 7 0 16,7 16 0-16,2 13 258 16,5 10-129-16,4 10 129 0,1 13 0 15,3 11-129-15,1 9 129 16,-2 1 129-16,1 3 129 15,-3 0-129-15,-3-4 258 16,-4-7-129-16,-1-6 129 16,-5-13 0-16,-8-17 0 15,7 10-258-15,-4-16 0 16,-3-17 0-16,0-13-258 15,2-5 0-15,-2-5-258 16,0-6 258-16,0-3-258 16,2 5 258-16,-1 7-129 15,1 9 258-15,1 11-129 0,0 9 129 16,-3 14 129-16,15 0-129 15,-3 17 258-15,1 12-129 16,5 10 0 0,3 13-129-16,5 7 258 15,1 3-258-15,2 2 129 0,1 1-645 16,-6-14-1290-16,3 2-2967 15,-5-10-387-15,-4-17-258 16,-6-9-128-16</inkml:trace>
  <inkml:trace contextRef="#ctx0" brushRef="#br0" timeOffset="3.61967E6">21378 16392 1419 0,'2'-37'4515'0,"3"21"387"15,-4 2-258-15,1-6-3096 0,-2 20-387 16,7-15-258-16,-7 15-129 15,11 5-129-15,-5 19-258 16,-2 5 129-16,0 17-258 16,-1 8 258-16,3 12-258 15,-5 3 129-15,2 2-129 16,-2-6 0-16,3-7 0 15,-1-7 129-15,7-7-129 16,0-18 129-16,6-7-129 16,4-7-129-16,5-4 129 15,3-8-258-15,1 0 129 16,1-8-129-16,-1-6-129 15,-1 1 0-15,-7-1-258 0,-3-3-258 16,-12-6-387 0,4 17-1290-16,-12-17-2709 15,-6 0-258-15,-5 0-258 16</inkml:trace>
  <inkml:trace contextRef="#ctx0" brushRef="#br0" timeOffset="3.61995E6">21277 16408 6837 0,'-9'-2'5160'0,"9"2"-129"15,3-19-387-15,6 5-4386 0,13-1 129 16,6-5-387-16,4 3 129 16,4 0-258-16,-1-1 0 15,1 4-387-15,-8-4-258 16,2 15-645-16,-17-15-2580 15,0 16-774-15,-13 2-645 16,0 0 387-16</inkml:trace>
  <inkml:trace contextRef="#ctx0" brushRef="#br0" timeOffset="3.62013E6">21295 16544 8256 0,'23'22'5289'0,"-1"-22"-129"16,9-11-774-16,-1-7-4515 15,5-6-645-15,8 14-1548 16,-6-14-2322-16,-2 7-645 16,-6 3 0-16</inkml:trace>
  <inkml:trace contextRef="#ctx0" brushRef="#br0" timeOffset="3.62056E6">21677 16612 6708 0,'4'42'5160'0,"-2"-31"-129"0,-2-11-645 15,0 0-3999-15,11-21-129 16,-3-6 0 0,3-9-258-16,-1-5 0 15,0-8 129-15,1 1-258 0,-4-3 129 16,1 7-129-16,-4-1 129 15,-2 12-129-15,-2 10 129 16,0 11-258-16,0 12 258 16,0 0 0-16,6 8 0 15,-1 17 258-15,6 15-516 16,4 0 516-16,4 6-258 15,3-2 129-15,3 2-129 16,0-6 258-16,1-7 0 0,-2-9 0 16,1-8 129-1,-6-16 0-15,-1-8-129 16,-5-15 0-16,-2-6 0 15,-7-11 0-15,-1-2 0 0,-3-4-258 16,-3 2 129-16,-5 3-387 16,-3-4 129-16,0 18-516 15,-4-9-258-15,12 15-3612 16,-8 1-774-16,8 7 0 15,1 1-516-15</inkml:trace>
  <inkml:trace contextRef="#ctx0" brushRef="#br0" timeOffset="3.6208E6">22201 16168 7740 0,'25'45'5289'16,"-18"-15"-258"-16,-3-4-258 0,-3 12-4386 15,1-4 129-15,4 3-258 16,-3-3 0-16,2 2-258 15,-1-7 387-15,2-3-129 16,-2-5-258-16,0-5-129 16,0-5-258-16,-4-11-258 15,8 15-1419-15,-8-22-2580 16,-2-7-645-16,-6-7-387 15,-2-6 129-15</inkml:trace>
  <inkml:trace contextRef="#ctx0" brushRef="#br0" timeOffset="3.62097E6">22034 16211 6063 0,'-16'-26'5934'0,"16"10"-645"16,17-1-129-16,6-13-2322 16,11 7-2580-1,6 10-258-15,5-3-129 0,4 4-258 16,-6-6-774-16,9 18-1290 15,-16-4-2451-15,-4 4-516 16,-9 5-387-16,-6 3 517 16</inkml:trace>
  <inkml:trace contextRef="#ctx0" brushRef="#br0" timeOffset="3.62142E6">22429 16186 2193 0,'-6'78'5031'0,"6"-33"-129"16,0-1 0-16,7 14-2322 16,-4-13-1290-1,12 10-258-15,-6-10-258 16,6 4-129-16,-7-13 0 0,4-3 0 15,-3-15-387-15,-1-8 0 16,-8-10 0-16,15-28-258 16,-8-7 129-16,2-11-129 15,-1-7-129-15,0-10-129 16,0-12 0-16,-1-2-258 15,0 7 258-15,-5 6 129 16,-1 11-129-16,-1 6 258 16,1 9 0-16,-1 10 129 15,0 18 0-15,0 10 129 16,6 7 129-16,2 19-258 15,5 7 0-15,1 6 0 16,0 7 129-16,5 4-129 0,-3 2 129 16,4-1-129-16,-4-2 0 15,-1-8 129-15,-4-5-129 16,0-4 0-16,-3-3-258 15,-4-8 129-15,3-3-129 16,-6-7-129-16,2 1 0 16,-3-12-387-16,0 0-258 15,-5-14-516-15,5 14-2451 16,-10-34-1161-16,-3 8-516 15,-4-6-258-15</inkml:trace>
  <inkml:trace contextRef="#ctx0" brushRef="#br0" timeOffset="3.62175E6">22464 16337 5676 0,'-25'16'5418'0,"25"-16"-258"16,5 5-258 0,14-5-3096-16,6-10-1677 0,10-5 129 15,4-1-258-15,5-3 129 16,3-3-258-16,-1 1 258 15,-3 3-129-15,-5 3 0 16,-5 1 129-16,-8 7-129 16,-7 3 129-16,-3 4 0 15,-15 0 0-15,11 14 0 16,-8 3 0-16,-2 9 0 15,-1 3 258-15,3 3-258 0,0 2-129 16,0 2 0 0,2-1 129-16,1-5-258 15,0-1 0-15,0-9-387 16,5 4-387-16,-11-24-1032 0,8 8-2967 15,-8-8-387-15,5-7-387 16,-5-8 130-16</inkml:trace>
  <inkml:trace contextRef="#ctx0" brushRef="#br0" timeOffset="3.62211E6">22643 16079 7740 0,'-27'-9'5418'16,"27"9"-387"-16,1-12 0 15,19 7-4128-15,7-7-258 16,16 0-129-16,7-2-258 0,7-1-129 16,3-2 129-16,-1 2-129 15,-4 1-129-15,-5 1-129 16,-9 2 129-16,-11 4 0 15,-10 2 0-15,-8 4 0 16,-12 1 129-16,8 6-129 16,-8 8 129-16,0 10 0 15,-3 3-129-15,3 14 129 16,0 5-129-16,0 5 0 15,0 2 0-15,4-2-129 16,1-1 129-16,1-6-516 16,1-1 0-16,-7-20-2064 0,3-2-2580 15,0-9-258-15,-3-12-774 16,10 0 516-16</inkml:trace>
  <inkml:trace contextRef="#ctx0" brushRef="#br0" timeOffset="3.62247E6">23386 15880 8256 0,'6'16'5547'0,"-6"8"-387"15,-7 10-258-15,-5 10-4386 16,5 7 0-16,-3-1 0 0,6 6-129 15,0-6 129-15,4-1-129 16,9-13 0-16,6-5-258 16,1-13 0-1,7-7-129-15,2-8 0 0,0-5 0 16,-1-13-129-16,0-11 129 15,-9-12-129-15,-6-6 129 16,-8-7 0-16,-3-6 129 16,-11 0 0-16,-7 2-129 15,-3-1 0-15,-5 7-129 16,3 14-129-16,-3 3-516 15,12 24-774-15,-10-4-3225 16,16 12-645-16,10 0-129 16,-2 24-387-16</inkml:trace>
  <inkml:trace contextRef="#ctx0" brushRef="#br0" timeOffset="3.62297E6">23560 16143 5160 0,'46'77'5676'0,"-29"-46"-387"15,-2-6-129-15,-15-25-3612 16,9 22-387-16,-9-22-129 15,10-3-516-15,-6-12 0 16,1-11-258-16,1-10 0 16,3-8 0-16,-3-6-258 15,0-5 0-15,0-5 0 16,-2-2 0-16,-3 6 0 15,0 9 0-15,-1 11 0 16,0 11 0-16,-1 12-129 16,1 13 129-16,0 21 0 0,0 14 0 15,7 8-129-15,5 14 129 16,4 5-129-16,2 3 0 15,9-5 387-15,2-5-129 16,5-12 129-16,1-5 0 16,4-15 0-16,1-16-129 15,2-8 258-15,-4-25-129 16,-2-12-129-16,-4-11-129 15,-1-16 129-15,-7-15-129 16,-9-8 0-16,-10-6 0 16,-6-3 0-16,-11 14 258 15,-5 4-129-15,-5 11 0 16,-6 14 129-16,2 15 0 0,1 9 0 15,4 15-129-15,5 5 0 16,5 4-258-16,11 6-645 16,-13 0-3096-1,13 8-1677-15,0-8-387 0,0 21-516 16</inkml:trace>
</inkml:ink>
</file>

<file path=ppt/ink/ink4.xml><?xml version="1.0" encoding="utf-8"?>
<inkml:ink xmlns:inkml="http://www.w3.org/2003/InkML">
  <inkml:definitions>
    <inkml:context xml:id="ctx0">
      <inkml:inkSource xml:id="inkSrc0">
        <inkml:traceFormat>
          <inkml:channel name="X" type="integer" max="32767" units="in"/>
          <inkml:channel name="Y" type="integer" max="32767" units="in"/>
          <inkml:channel name="F" type="integer" max="32767" units="dev"/>
          <inkml:channel name="T" type="integer" max="2.14748E9" units="dev"/>
        </inkml:traceFormat>
        <inkml:channelProperties>
          <inkml:channelProperty channel="X" name="resolution" value="3971.75757" units="1/in"/>
          <inkml:channelProperty channel="Y" name="resolution" value="5295.24854" units="1/in"/>
          <inkml:channelProperty channel="F" name="resolution" value="0" units="1/dev"/>
          <inkml:channelProperty channel="T" name="resolution" value="1" units="1/dev"/>
        </inkml:channelProperties>
      </inkml:inkSource>
      <inkml:timestamp xml:id="ts0" timeString="2014-05-21T16:32:46.412"/>
    </inkml:context>
    <inkml:brush xml:id="br0">
      <inkml:brushProperty name="width" value="0.05292" units="cm"/>
      <inkml:brushProperty name="height" value="0.05292" units="cm"/>
      <inkml:brushProperty name="color" value="#002060"/>
    </inkml:brush>
  </inkml:definitions>
  <inkml:trace contextRef="#ctx0" brushRef="#br0">1879 2573 16125 0,'0'0'0'0,"-7"260"-1290"0,12-142-645 15,-1-31-2580-15,3-70 129 0,3-8 388 16</inkml:trace>
  <inkml:trace contextRef="#ctx0" brushRef="#br0" timeOffset="2917.2051">1767 2357 5805 0,'-4'-34'4644'0,"4"8"-387"16,0-7-1677-16,6-15-2580 15,1-5 129-15,3-12 0 16,-1 8 258-16,0-2 258 15,0 12-129-15,-6 4 129 16,0 14 0-16,-3 9-129 16,0 20 129-16,-4 12 0 15,1 20-258-15,-5 17-129 16,3 9 0-16,-2 12-258 15,5 9-129-15,-1 11 129 16,0 3-129-16,3 0 0 0,-1-7 0 16,0-4 0-16,1-12 129 15,-1-13 0 1,1-10 258-16,-2-15-129 15,0-16 0-15,2-16 0 0,-3-32-129 16,2-17 258-16,1-16-258 16,0-19 129-16,1-10 0 15,2-16 0-15,1-2 0 16,-1 6 0-16,2 12 0 15,0 11 0-15,2 15 516 16,5 11-516-16,8 16 129 16,7 12-129-16,7 14 258 15,8-4-258-15,6-2 258 0,2 1-387 16,1 0 0-1,-1-2-129-15,-8-11-516 16,4 4-1677-16,-11-3-2451 16,-9 11-387-16,-12 10-387 0,-14 11 129 15</inkml:trace>
  <inkml:trace contextRef="#ctx0" brushRef="#br0" timeOffset="3135.6055">1656 2394 9933 0,'27'11'5418'0,"13"-18"-645"16,15-11-129-16,16-7-6321 0,-2-6-2838 15,9-5-516-15,5-2 0 16,1-3-774-16</inkml:trace>
  <inkml:trace contextRef="#ctx0" brushRef="#br0" timeOffset="3463.206">2598 1608 9804 0,'-36'31'5289'15,"13"1"-645"-15,-3 18 0 16,3 6-4128-1,-2 18-387-15,3 5-387 0,5 7 258 16,6 0-645-16,4-2 645 16,6-7-258-16,1-9 258 15,5-13-258-15,8-8 258 16,1-9-258-16,2-8 258 15,2-8 0-15,1-3-258 16,-3-14-129-16,9 7-1161 16,-12-15-2967-16,4-9-645 15,-3-10-258-15,-5-4 129 0</inkml:trace>
  <inkml:trace contextRef="#ctx0" brushRef="#br0" timeOffset="3744.0065">2392 2414 5160 0,'-27'13'5547'15,"27"-13"-645"-15,0 0-129 16,14-25-3096-16,14 9-1419 16,8-6 0-16,5 1 129 15,10-1-258-15,3 3 129 16,-2 7-129-16,-2 7 258 15,-9 5-258-15,-7 15 0 16,-12 8 0-16,-6 10-258 16,-9 3 129-16,-6 6-129 15,-1 3 129-15,0-2-387 0,0 6-516 16,-4-22-3096-16,4-3-903 15,9-12-516-15,3-12-258 16</inkml:trace>
  <inkml:trace contextRef="#ctx0" brushRef="#br0" timeOffset="4024.807">3137 1717 11223 0,'-1'12'5289'15,"-3"17"-645"-15,0 12 129 0,-1 10-4773 16,2 16 0-16,2 14 0 16,-1 3 0-16,1 3-387 15,-2 0 516-15,3-9-129 16,-1-9 0-16,1-10 0 15,0-15 0-15,0-11-129 16,0-10 0-16,0-23-645 16,1 12-3999-16,-1-12-516 15,4-18-129-15,-2-1-645 16</inkml:trace>
  <inkml:trace contextRef="#ctx0" brushRef="#br0" timeOffset="5491.2096">1461 3942 11481 0,'-91'32'5160'15,"61"-25"-387"-15,19-7 0 16,15-2-5031-16,23-11 0 16,22-6-258-16,19-11 258 0,25-9 0 15,14-8 387-15,24-13-129 16,11-8 0-1,16-9 129-15,8-3 0 16,7-7 387-16,5-1-129 0,-6-1-129 16,-1 9 0-16,-15 5 0 15,-6 10 0-15,-21 6-129 16,-14 13-129-16,-18 8-129 15,-16 9 0-15,-20 7-258 16,-16-7-1161-16,-9 15-3483 16,-15-1-387-16,-21 15-129 15,0 0-774-15</inkml:trace>
  <inkml:trace contextRef="#ctx0" brushRef="#br0" timeOffset="5928.0104">3461 4103 8256 0,'6'89'5031'16,"-2"-23"-129"-16,-2 10-258 16,1 7-4515-16,2 10-258 15,-4-5-387-15,8 2-1419 16,-6-19-2709-16,2-20-258 15,-3-18-387-15,-2-33-257 16</inkml:trace>
  <inkml:trace contextRef="#ctx0" brushRef="#br0" timeOffset="7644.0134">3467 4156 5934 0,'22'-2'5160'16,"3"2"-258"-16,7 0-516 15,9-1-4128-15,15 1 0 16,12-4 0-16,12 1-258 16,11-3 0-16,11-2 0 15,8 0 0-15,6 0 129 16,3-2 0-16,9 2-129 15,6-3 129-15,8 0 258 16,4-3-258-16,11-3 0 16,5-3 0-16,13-1 0 15,6-6 0-15,5 3 0 0,6-5 0 16,4 4 0-16,3-1-129 15,-1 2 129-15,-3 2-129 16,-2 4 129-16,-2 0 0 16,2 2 0-16,-1 0 0 15,1 3 129-15,4-1-129 16,4 3 258-16,6 0 0 15,7 0-387-15,4 2 258 16,1-1-129-16,2 1 0 16,3 2-129-16,-3 2 0 15,-1 3 0-15,1 2-129 16,-1 0 129-16,2 0-129 0,3 2 129 15,6 2-258-15,4 0 258 16,1 1-129-16,3 0-129 16,-1-1 258-16,-2 2-129 15,1 2 0-15,-7 0 129 16,-5 1-129-16,-5 0 129 15,-6-3 0-15,-6 2-129 16,-10-2 0-16,-7-2 129 16,-14-2-129-16,-13-2 129 15,-13 0 0-15,-12 0 129 16,-17 0-129-16,-11 0 129 15,-14 0-129-15,-8-1 258 16,-11 0-129-16,-9-2-129 0,-8 0 129 16,-9 2 129-16,-3 0-258 15,-7 1 0-15,-7 0 129 16,-4 0-129-1,-5 4 129-15,-3 2-129 0,-3 3 0 16,-1 3 129-16,-4 4-129 16,1 5 0-16,-1 4 0 15,0 4 129-15,1 7-258 16,1 4 129-16,-1 7 0 15,0-1 0-15,0 0 0 16,-1 0 0-16,1-6-129 16,-5-7 0-16,-1-5 258 15,-2-6-129-15,-3-8 129 16,-5-14-129-16,0 14 129 15,-9-11 0-15,-13-3-129 16,-8 3 129-16,-11 1-129 16,-11 1 0-16,-12 2-129 0,-12 5 258 15,-9 0-258-15,-12 4 129 16,-8-2 0-16,-5 3 129 15,-7 0-258-15,-5-3 129 16,-7 2 0-16,0-2 0 16,-4-2 0-16,-1 0 0 15,1-4 0-15,-2-2 0 16,1-2 129-16,1-1 0 15,1-3-129-15,-2 1 129 16,2-1-129-16,-2 0 129 16,-1 0-129-16,-1-1 129 15,1-2-129-15,-4-1 129 16,0 0-129-16,-2-2 0 0,-2-1 129 15,0 2-258-15,-2 0 258 16,0 1-129-16,-2 1 0 16,2 1 0-16,-2 2 129 15,1 0 0-15,1 1-129 16,-1 3 129-16,2 3 0 15,0 0-129-15,1-1 129 16,-1 0 0-16,2 0-129 16,-1 1 129-16,-1-1-129 15,1-1 129-15,1-1-129 16,0 2 129-16,-2-2-129 15,3 3 0-15,-2 0 0 16,1-1 0-16,3 3 0 0,1 1-129 16,0-2 129-16,5 2-129 15,-3 1 0-15,5-1 129 16,0 0-129-1,4-2 0-15,0 0 0 0,2 1 129 16,1 0 0-16,1 1-129 16,3 0 258-16,3-2-258 15,0 3 258-15,1 0-129 16,3 0 0-16,4 1 0 15,-3-3 0-15,4 2 0 16,3-1 0-16,0 3 129 16,4-1-129-16,2 1 0 15,-2 1 129-15,6 0-129 0,3-1 0 16,1 3 0-1,4-1 129-15,2-1-129 16,2-2 0-16,0 2 0 16,3-1 0-16,-1-1 129 0,1-2-129 15,-2 0 0-15,2 1 0 16,-3 1 129-16,2-1-129 15,0 0 129-15,3 1-129 16,0 0 0-16,4 1 0 16,-1-3 129-16,3 2-129 15,1-5 129-15,2 0 0 16,3-2 0-16,1 0 0 15,4-3 0-15,1-2 129 16,6 4-258-16,4-3 129 16,4-1-129-16,7 2 0 15,7-2-129-15,8 1-129 0,3-6-1161 16,21 5-3354-16,-5-20-516 15,11 7-516-15,14-11-645 16</inkml:trace>
  <inkml:trace contextRef="#ctx0" brushRef="#br0" timeOffset="21824.4383">3706 4692 2193 0,'2'-8'2838'0,"-2"8"516"15,0 0-3612-15,0 0 129 16,0 0-129-16,0-13 516 16,0 13-129-16,0 0 645 15,0 0 258-15,0 0 129 0,5 9 0 16,-5 3 0-1,6 8-258-15,-5 0-129 16,4 7-129-16,-4-1-258 16,3-1 0-16,-2-4-258 0,0-4 129 15,-2-17-258-15,0 0 129 16,0 0 0-16,2-14 0 15,-2-11 0-15,0-4 0 16,0-5 0-16,0 4 0 16,0-3 0-16,0 9 0 15,0 5 0-15,-1 7-129 16,1 12 258-16,0 0-516 15,0 0 258-15,2 14 0 16,2 3 0-16,1 2-129 16,1 1 129-16,-1-1 0 15,0 0 129-15,0-6-129 16,-5-13 0-16,7 12 0 0,-7-12 0 15,8-21 258-15,-3-2-516 16,3-6 516-16,-2-4-258 16,4-1 0-16,-3 1-258 15,2 8 258-15,-4 8 0 16,4 10 0-16,-9 7 258 15,5 14-258-15,-2 8 129 16,0 4-129-16,-2 3 258 16,2 2-258-16,-1-4 129 15,-2-6-129-15,4-5 129 16,-3-5-129-16,-1-11 129 15,0 0 0-15,7-16-129 16,0-6 0-16,-3-6 0 0,2-3 0 16,-2 1 0-16,1 1 0 15,-2 4-129-15,0 8 129 16,-3 17 0-1,0 0 0-15,0 0 129 0,0 17-258 16,2 5 258-16,-1 5-129 16,1 1 129-16,-1-1 0 15,3 0 0-15,-4-8-129 16,3-3 0-16,-3-16 129 15,0 0 0-15,10 3-129 16,-7-15 0-16,5-9 0 16,-1-9 0-16,-2-1 129 15,1-3-129-15,0 5 0 0,-3 5 0 16,1 5 0-1,-3 7 0-15,-1 12 129 16,0 0-129-16,0 22 129 16,0 1 0-16,0 7-129 0,0 1 129 15,2 3-129-15,-2-2 129 16,1-3-129-16,2-8 129 15,-1-6-258-15,-2-15 258 16,0 0-129-16,8-4 0 16,-4-14 0-16,2-9-129 15,1 1 258-15,-5-2-129 16,3 0 129-16,-3 3-258 15,1 8 129-15,-3 17-129 16,2-13 0-16,-2 13 258 16,0 11-129-16,0 4 0 15,0 5 0-15,3 3 0 16,-2 0 129-16,5 0-129 0,-6-3 0 15,4-6 0-15,-3-4-129 16,-1-10 129-16,0 0 0 16,11-11 129-16,-3-9-129 15,-4-5-129-15,3-3 129 16,-1-1 0-16,-1 2 0 15,1 4-129-15,-2 5 129 16,-2 6-129-16,-2 12 0 16,0 0 129-16,0 9 0 15,0 9 129-15,0 5-258 16,0 2 258-16,0 3-129 15,0-1 129-15,0-3-129 16,3-4 129-16,-2-7-258 0,-1-13 129 16,0 0 0-16,10-1 0 15,-2-19 0-15,-1-4-129 16,-2-7 258-1,1-1-258-15,0 0 129 0,0 0-129 16,-3 6 129-16,0 7-129 16,-3 6 0-16,0 13 129 15,0 0 0-15,0 9 0 16,1 10 0-16,1 6 129 15,0 4-129-15,-1 3 129 16,3 2 0-16,-2-5 0 16,2-4-129-16,1-6 129 0,-4-6-258 15,-1-13 129-15,0 0 129 16,14-24-387-1,-4-4 258-15,-3-5-258 16,2-6 258-16,-1-2-129 0,1 0 0 16,-2 7 0-16,-2 6 0 15,-2 11 129-15,-3 17-129 16,0 0 129-16,0 0 0 15,0 26-129-15,0 5 258 16,-1 1 0-16,1 7 0 16,-2-2 129-16,2 1-129 15,-3-9 0-15,3-3-129 16,0-8 258-16,0-18-258 15,0 0 0-15,9-3 0 16,-2-17-129-16,5-11 129 16,-2-5-129-16,0-3 258 15,-1 0-258-15,1 5 129 0,-4 6-129 16,-2 8 0-16,-4 20 129 15,0 0 0-15,2 6 0 16,-2 19 129-16,0 6 0 16,0 8-129-16,0 0 129 15,0 5 0-15,-2-8 0 16,2-2 0-16,0-9 129 15,0-7-129-15,0-18-129 16,0 0 129-16,4-15-258 16,5-12 258-16,-2-11-258 15,2-6 0-15,0-3 0 16,0-2 0-16,-2 3-129 15,-1 10 258-15,-2 9 0 0,-4 11-129 16,0 16 129-16,0 0 129 16,0 23-129-16,0 9 129 15,0 5 0-15,0 5-129 16,-2 4 258-16,2 0 0 15,-1-5 0-15,1-4 0 16,0-9-129-16,0-7-129 16,0-21 129-16,0 0-129 15,12-5-129-15,-2-24 129 16,2-7-387-16,-2-8 387 15,3-4-129-15,-1-1 258 16,-2 4-258-16,-1 9 129 16,-4 8 0-16,-3 14 0 0,-2 14 129 15,0 0-129-15,2 25 0 16,-2 6-129-1,0 7 258-15,0 4-129 16,-2 1 258-16,2-3-258 0,-2-7 129 16,0-6-258-16,2-9 258 15,0-18-129-15,0 0-129 16,13-16 129-16,-4-13-258 15,2-5 258-15,0-5 0 16,0-1 0-16,-1 0-129 16,1 5 129-16,-3 8 0 15,-4 8 0-15,-4 19 0 16,0 0 129-16,0 0-129 15,6 30 258-15,-6 0-129 16,0 7-129-16,0 1 258 16,1 4-258-16,0-5 129 15,1-8-258-15,3-5 258 0,-3-13-258 16,-2-11 129-16,18-13 0 15,-5-16-129-15,1-11 129 16,3-8-129-16,0-7 129 16,1-5-387-16,0 4 387 15,-3 10-129-15,-4 7 0 16,-3 17 129-16,-8 22 0 15,10 0 0-15,-9 19 0 16,-1 16 0-16,0 7 0 16,0 3 258-16,0 3-258 15,0-2 258-15,0-8-258 16,0-9 129-16,0-6-129 15,0-13 129-15,0-10-129 0,3-10 0 16,4-14 0-16,0-10-129 16,2-5 258-16,-2-3-129 15,1-1 0 1,0 3 0-16,0 8 0 0,-5 9 0 15,0 12 0-15,-3 11 0 16,1 17 129-16,-1 12-129 16,0 8 0-16,0 6 129 15,-2 8 0-15,-2-1 0 16,3-4 0-16,-3-5-129 15,3-12 0-15,-1-8 129 16,2-21-129-16,0 0-129 0,7-8 129 16,0-19-129-16,2-13 129 15,2-3-129-15,-1-5 129 16,0-2-129-1,1 6 258-15,-3 11-258 0,-1 8 129 16,-2 13 0-16,-5 12 0 16,7 16 129-16,-4 14-129 15,1 13 129-15,-3 3-129 16,0 5 129-16,1 2 0 15,-1-5 0-15,0-9-129 16,-1-7 129-16,0-11-258 16,0-21 258-16,0 0-129 15,11-27-129-15,-2-9 258 0,0-12-258 16,0-5 129-1,1-3-129-15,0-1 258 16,-2 10-258-16,-3 11 129 16,0 9 0-16,-2 15-129 0,-3 12 129 15,2 13 0-15,-2 11 0 16,0 8 0-16,0 2 129 15,0 2 0-15,0 0 0 16,0-7-129-16,0-8 0 16,0-4 0-16,0-17 0 15,0 0 129-15,3-7-258 16,2-17 0-16,1-8 129 15,1-4 0-15,0-1 0 16,0 1 0-16,0 7 0 16,-2 8 0-16,-5 21 0 15,0 0 129-15,7 14-258 16,-7 13 258-16,0 10-129 0,0 3 0 15,0 1 258-15,0 2-258 16,-3-4 258-16,0-9-258 16,1-6 129-16,-1-10-129 15,3-14 0-15,0 0 0 16,0-21-129-16,5-11 129 15,1-6-258-15,-1-8 258 16,0-6-129-16,0 4 129 16,-2 7 0-16,1 7 0 15,-4 13 0-15,0 21 0 16,0 0 0-16,0 15 0 15,-4 16 0-15,2 8 0 16,-2 5 129-16,-1 3-129 0,2 1 129 16,-2-7-129-16,2-5 129 15,0-9-258-15,1-7 387 16,2-20-387-1,0 0 0-15,3-12 258 0,2-17-258 16,1-8 129-16,1-9 0 16,3-4 0-16,-3 1-129 15,0 7 258-15,0 8-129 16,-3 6 0-16,-1 14 0 15,-3 14 0-15,4 7-129 16,-3 15 258-16,-1 7-258 16,0 7 129-16,1 1 129 15,-1 0-129-15,1-3 129 0,-1-7-258 16,0-8 258-1,3-8-129-15,-3-11 0 16,7-11 0-16,0-15-129 16,4-8 129-16,-4-12-129 0,4-4 129 15,2-5-129-15,-1 3 0 16,-1 9 129-16,-2 9 0 15,-3 15 0-15,-6 19 0 16,0 0 0-16,5 24 0 16,-5 12 0-16,-4 8 0 15,2 3 0-15,-1 2 129 16,0-3 0-16,3-5-258 15,-2-9 258-15,2-5-129 16,0-11 0-16,0-16 0 16,0 0 0-16,12-12-129 15,-4-16 0-15,1-7 258 16,2-5-258-16,-1-4 129 0,0-1-129 15,0 5 0-15,-2 6 129 16,-5 12 0-16,-3 22 0 16,0 0 0-16,0 0 0 15,4 29 0-15,-4 5 0 16,0 5 0-16,-4 1 0 15,2 2 0-15,-1-3 129 16,1-6-129-16,2-9 129 16,-3-6-129-16,3-6 129 15,0-12-129-15,0 0 0 16,3-14 129-16,1-11-258 15,1-6 129-15,1-1 0 0,1-2 0 16,-1 3-129-16,1 4 129 16,-2 7 0-16,-2 7 0 15,-3 13 0-15,5 6 0 16,-4 14 0-16,-1 5 0 15,1 2 0-15,0 5-129 16,-1 0 258-16,0-2-129 16,0-6 129-16,0-5-258 15,1-8 258-15,-1-11-129 16,0 0 129-16,3-7-129 15,0-14 0-15,1-6 0 16,0-8 0-16,-1-2 0 16,0-3 0-16,0 5 0 0,0 6 0 15,0 7 129-15,-2 9-129 16,-1 13 0-1,0 0 0-15,0 26 0 16,0 3 0-16,0 1 0 0,0 2 0 16,0 1 0-16,0-1 129 15,0-7-258-15,0-7 258 16,0-5-129-16,0-13 0 15,0 0-129-15,4-7 129 16,1-15 0-16,1-7 0 16,0-9 0-16,-1-3 0 15,1-1 0-15,-1 1 0 16,0 5 0-16,-2 8 129 15,-2 9-258-15,-1 19 258 16,0 0-129-16,5 20 0 16,-5 12 0-16,4 5 0 15,-2 6 0-15,0 2 129 0,0 1-258 16,1-5 258-16,-1-8-258 15,1-8 129-15,0-8 0 16,-3-17 0-16,9 0-129 16,-1-17 0-16,0-10 258 15,3-12-258-15,-2-9 129 16,1-4-129-16,0-2 129 15,-2 6 129-15,-4 7-258 16,1 9 258-16,-3 11-258 16,-2 21 258-16,0 0-129 15,0 26 0-15,-3 8 0 16,1 9 0-16,-1 3 0 15,0 1 0-15,1 1 0 0,-1-7 0 16,1-5 0-16,1-9 129 16,1-8-258-16,0-19 129 15,0 0 0-15,0 0 0 16,5-27 0-16,1-9 0 15,0-5 0-15,2-7-129 16,-1-2 258-16,1 5-129 16,-3 7 0-16,-2 6 0 15,-1 12-129-15,-2 20 129 16,0 0 0-16,0 18 0 15,0 13 0-15,-2 10-129 16,-1 1 258-16,0 6-129 16,0 0 129-16,-1-5 0 0,1-7-258 15,1-8 258-15,2-9-129 16,0-19 0-1,0 0 0-15,8-5-129 16,2-21 129-16,1-9-129 0,1-8 129 16,-1-3 0-16,2-4 0 15,-3 7 0-15,-2 5 0 16,-2 9 0-16,-3 8-129 15,-3 21 258-15,0 0-129 16,6 14 0-16,-4 16 0 16,0 6 0-16,-1 5 0 15,2 5 129-15,-2-1-129 0,2-4 129 16,-2-7-258-1,1-7 258-15,1-10-258 16,-3-17 129-16,0 0 0 16,12-5-129-16,-4-19 129 0,-2-8-129 15,1-7 258-15,-1-8-129 16,0-2 0-16,-3 3 129 15,-1 8-129-15,-2 6 129 16,0 8-129-16,0 14 129 16,0 10-129-16,0 17 0 15,-1 8 129-15,-1 8-258 16,0 1 129-16,0 3 0 15,0 1 0-15,0-9 0 16,1-4 129-16,-1-9-129 16,2-16 0-16,0 0 0 15,0 0 0-15,0-21 0 16,3-8 0-16,-1-7 129 0,2-7-258 15,-2-3 258-15,0 1-129 16,-1 11 129-16,1 5-129 16,-1 12 0-16,-1 17 129 15,0 8-258-15,3 18 258 16,-3 10-258-16,0 5 129 15,2 1 0-15,0 4 0 16,-1-8 0-16,0-7 0 16,0-6 0-16,1-8 0 15,-2-17-129-15,0 0 129 16,11-8 0-16,-6-18 0 15,2-8 0-15,1-8 0 16,-1-5 0-16,1-3 0 0,-1 3 129 16,-1 11-258-16,-2 7 129 15,0 16 0-15,-4 13 0 16,5 20 0-1,-4 14 0-15,2 9 0 0,-1 6 0 16,-1 2 0-16,1 2 129 16,-1-10-129-16,0-8 0 15,0-7 0-15,-1-12-129 16,0-16 129-16,13 0 0 15,-3-19 0-15,0-15-129 16,2-8 129-16,1-9 129 16,0-3-129-16,2-1 0 15,-6 6 0-15,-2 8 0 0,-1 9 0 16,-3 18 129-1,-3 14-129-15,3 19 0 16,-3 13 0-16,0 8 0 16,0 7 129-16,0 5-258 0,-3 0 258 15,2-5-258-15,-1-9 258 16,1-9-258-16,0-9 129 15,1-20 0-15,0 0 0 16,5-8 0-16,4-22 0 16,2-12 129-16,-1-7-129 15,0-7 0-15,2 5 0 16,-3 5 129-16,0 7-129 15,-4 20 0-15,-5 19 0 16,0 0 0-16,4 31 0 16,-4 9-129-16,0 3 129 15,-3 3 0-15,0 5 129 16,-1-8-258-16,0-8 258 0,0-9-258 15,1-6 129-15,3-20 0 16,0 0 0-16,3-15 0 16,5-15 0-16,3-13 0 15,0-8-129-15,0-2 258 16,0 0-129-16,-1 9 0 15,-2 8 0-15,-2 14 0 16,-6 22 129-16,0 0-258 16,3 24 258-16,-3 11-258 15,0 6 258-15,-3 2-258 16,0 4 258-16,0-4-129 15,-1-6 0-15,1-7 0 16,0-10 0-16,3-8 0 0,0-12 0 16,5-8 0-16,3-11 0 15,3-14 0-15,2-4 0 16,0-2 0-1,1 1 0-15,-2 4 258 0,-3 7-258 16,-2 6 0-16,-7 21 0 16,0 0 0-16,8 7 0 15,-8 16 0-15,0 5 0 16,-2 5-258-16,-1 1 516 15,-1 3-516-15,-2-3 516 16,3-8-258-16,0-5-258 16,2-8 258-16,1-13 0 0,2-10 0 15,6-16-129-15,3-11 129 16,2-10 0-1,0-4 0-15,-1 2 0 16,0 0 0-16,-2 10 0 0,-3 11 129 16,-4 16-129-16,-3 12 0 15,0 22 0-15,0 11-129 16,-1 3 129-16,-3 6-129 15,1 4 258-15,-2-2-129 16,3-7 0-16,-2-9-129 16,3-8 129-16,1-20 0 15,0 0 0-15,8-11 0 16,3-23-129-16,3-10 129 15,1-9-129-15,1-7 129 16,1 1 0-16,-3 9 0 16,-1 6 0-16,-6 15 129 15,-7 29-129-15,0 0 129 0,9 31-129 16,-9 15 0-16,0 10 0 15,0 7 0-15,-1 5 129 16,-1-3-129-16,2-9 0 16,0-14 0-16,0-10 0 15,2-16 0-15,6-16-129 16,7-24 129-16,3-13-129 15,2-16 0-15,2-9 258 16,-1-8-258-16,1 0 129 16,-4 11 0-16,-1 10 0 15,-6 20 129-15,-3 19-129 16,-3 17 0-16,-1 22 0 15,-1 16 0-15,-2 8 0 0,-1 5 129 16,0 2-129-16,-4-4 0 16,-1-10 0-16,0-12 0 15,1-12-129-15,4-22 129 16,0 0-129-16,7-25 129 15,3-17-129-15,4-14 129 16,2-9-129-16,2-5 129 16,-2 6 129-16,0 10-129 15,-3 9 0-15,-6 24 129 16,-7 21 0-16,8 13-129 15,-7 28 0-15,-1 12 0 16,-2 6 129-16,-5 4-129 16,1 4 129-16,0-10-129 0,-2-7 129 15,1-12-129-15,1-13 0 16,6-25 0-1,0 0-129-15,1-12 129 16,9-25-129-16,5-16 0 0,-2-9 129 16,1-2 0-16,1 1 0 15,-2 13 129-15,-4 10-129 16,-2 14 0-16,-7 26 129 15,0 0-129-15,1 34 0 16,-1 7 0-16,0 4 0 16,0 4 0-16,-4 1 129 15,0-8-129-15,1-5 0 16,1-10 0-16,2-11 0 15,0-16-129-15,0 0 129 16,14-26 0-16,0-11-129 16,3-9 129-16,2-2-129 15,0 2 258-15,-2 2-129 0,-2 8 129 16,-4 15 0-16,-11 21 129 15,13 6-258-15,-9 23 129 16,-2 6-129-16,-2 3 0 16,2 5 0-16,-1 0 0 15,-1-5 0-15,0-12 0 16,0-6 0-16,0-20 0 15,0 0 0-15,6-9 129 16,2-19-129-16,5-9 0 16,1-8-129-16,2 3 258 15,0 1-258-15,-1 5 258 16,-3 14-129-16,-3 18 129 15,-4 11-129-15,-5 19 0 0,0 15 129 16,-3 3-258-16,-2 7 258 16,-3 1-258-16,0-7 258 15,3-11-258-15,-1-9 129 16,2-13 0-16,4-12-129 15,-3-13 129-15,3-21 0 16,1-13 0-16,4-6-129 16,0-9 258-16,2 2-129 15,-1 8 0-15,-2 11 0 16,0 17 129-16,-4 24 0 15,0 11-129-15,-1 21 0 16,-3 17-129-16,0 2 129 0,-1 2-129 16,0-1 258-16,3-9-258 15,-1-11 129 1,3-14 0-16,0-18-129 15,9-5 129-15,2-20 0 0,4-14 0 16,3-10-129-16,2-4 258 16,2-3-258-16,-1 7 258 15,-2 13 0-15,-4 20 0 16,-6 16-129-16,-3 26 0 15,-2 17 0-15,-4 18 0 16,0 9-129-16,-7 3 129 16,1-3-129-16,0-12 129 15,1-12-129-15,2-14 129 0,2-18 0 16,1-14 0-1,1-25 0-15,5-13 0 16,1-17 0-16,3-9 0 16,-1-6 0-16,1 4 0 0,0 7 0 15,-2 11 129-15,-2 14-129 16,-1 22 0-16,-5 12 129 15,3 30-129-15,-3 7 0 16,0 7 0-16,-1-1 129 16,-2 3-258-16,-1-5 258 15,2-12-258-15,2-10 129 16,0-19 0-16,0 0 0 15,6-23 129-15,2-11-258 16,-1-10 258-16,3-6-129 16,0 0 0-16,0 3 0 15,-3 10 129-15,-1 14-129 16,-6 23 129-16,2 7 0 0,-2 22-129 15,0 11 129-15,-1 6-258 16,-2 2 258-16,-1 0-129 16,3-8 0-16,0-11 0 15,1-11 0-15,0-18 0 16,9-1 0-16,3-19 0 15,2-10 0-15,2-12 0 16,0-2-129-16,2-4 258 16,-2 7-129-16,-4 7 0 15,0 12 0-15,-7 10 129 16,-5 12-129-16,11 4 0 15,-8 12 0-15,0 2 0 16,-2 5 129-16,2-5-129 0,-2-2 0 16,2-4 0-16,-3-12 129 15,2 14-129-15,-2-14 0 16,0 0 129-1,0 0-129-15,0 0 0 0,0 0 0 16,0 0 0-16,0 12 129 16,0-12-129-16,1 17 0 15,0-5 0-15,1 5 0 16,-1 0 0-16,0 0 0 15,0-3 0-15,0-4 0 16,-1-10 0-16,2 15 0 16,-2-15 0-16,0 0 129 15,3-15-129-15,1-6-129 0,5-10 258 16,4-9-258-1,3-6 0-15,0-3 0 16,4 6-258-16,-10-13-1935 16,9 18-1935-16,-11-3-1161 0,-7-2-516 15</inkml:trace>
  <inkml:trace contextRef="#ctx0" brushRef="#br0" timeOffset="27315.6479">3881 5509 5676 0,'-14'-5'5031'0,"3"17"-645"15,11 10-258-15,1 2-3999 16,4 12-129-16,4 5 0 16,3 7 0-16,4 6 0 15,7 0 0-15,2-1 0 16,3-7 0-16,5-5 129 15,6-13-129-15,5-11 129 16,6-15-129-16,7-9 129 16,3-19 0-16,5-12 0 15,4-7 0-15,3-5-129 16,-2 1 0-16,0 3 0 0,0 8 0 15,-8 10-129-15,-3 15 129 16,-7 10-129-16,-6 8 129 16,-7 14 0-16,-4 6-129 15,-8 5 129-15,-4 0 0 16,-5-3 0-16,-7-3 0 15,-1-5 129-15,-10-19-129 16,14 10 129-16,-4-14-129 16,1-12 129-16,3-6-129 15,6-3 0-15,1 0 129 16,5-4-129-16,5 5-129 15,3 7 129-15,4 9-129 16,2 6 129-16,4 4-129 0,2 6 129 16,5 1-129-16,2 3 129 15,4-7 0-15,6-5 0 16,2 0 0-1,7-9 0-15,4-8 129 0,4-5 0 16,-1-5 0-16,1 1 0 16,-2 1 0-16,-5-1 0 15,-4-3-129-15,-7 5 258 16,-10-1-387-16,-7 6 258 15,-8-3-387-15,-4-4-645 16,-6 1-3612-16,-6 6-516 16,-11 2 0-16,-10 17 1 15</inkml:trace>
  <inkml:trace contextRef="#ctx0" brushRef="#br0" timeOffset="27752.4487">5120 6457 5031 0,'5'42'5418'0,"-5"-9"-258"16,0 13-516-16,0 15-2064 16,-3-1-2709-16,1 2-258 15,4 11-903-15,-2-15-1548 16,-1 0-1935-16,1-5-129 15,-1-11-387-15</inkml:trace>
  <inkml:trace contextRef="#ctx0" brushRef="#br0" timeOffset="28111.2493">5292 6553 6321 0,'8'91'5031'15,"-7"-31"-129"-15,3 6-258 16,-1 1-4128-16,4-1-258 16,3-5 0-16,6-14-129 0,3-12-129 15,6-20 129-15,1-15-129 16,-2-16 0-1,1-16 258-15,-5-13-258 16,-4-4 258-16,-9-9-258 0,-6-3 258 16,-6-1-258-16,-8 6 129 15,-10 5 0-15,-1 10-258 16,-6 12 129-16,-2 9-258 15,2 18-387-15,-2 2-645 16,10 18-1677-16,2 6-1935 16,3 1-387-16,7 0 0 15</inkml:trace>
  <inkml:trace contextRef="#ctx0" brushRef="#br0" timeOffset="28376.4498">5711 6307 9546 0,'-25'64'5547'16,"2"-15"-645"-16,-4 7 129 15,0 7-4902-15,2 9-258 16,3 1 258-16,9-3-258 15,5-4 0-15,8-6 129 16,1-12-129-16,11-6-258 16,2-10 129-16,9-9-258 15,-2-14-774-15,13 6-1032 16,-8-15-1935-16,4 0-1032 15,1-7-129-15,-6-7 388 0</inkml:trace>
  <inkml:trace contextRef="#ctx0" brushRef="#br0" timeOffset="28594.8502">5784 6941 5160 0,'-28'-26'5031'0,"15"6"-387"15,8 3-387-15,5 0-3612 16,1-3-258-16,11 0-387 16,3 3 0-16,5 6 0 15,1 4 258-15,4 7 0 16,-6 17 258-16,3 14 0 15,-8 9 129-15,0 10-258 16,-3 10-258-16,-5-6-774 16,11 6-3096-16,-6-6-1161 0,0-16-129 15,0-14-387-15</inkml:trace>
  <inkml:trace contextRef="#ctx0" brushRef="#br0" timeOffset="29140.8511">6087 7034 8514 0,'-3'64'5418'0,"-3"-35"-387"16,-2-7-645-16,1-5-4128 15,7-17-387-15,-12 8 0 0,8-16 0 16,0-14-129-1,2-13 258-15,0-7-387 16,2-12 516-16,-3-6-129 16,3 5 0-16,0-1 0 15,2 7 0-15,5 5 0 0,4 6-129 16,2 12 258-16,1 16-258 15,1 10 258-15,2 7 0 16,-5 17 0-16,-3 10 129 16,-6 6 0-16,-3 8 0 15,-3-1 129-15,-6 2 129 16,-4-5-258-16,0-4 0 15,1-15 0-15,2-6-258 16,1-4 258-16,9-15-258 16,0 0 0-16,0 0 0 15,0 0-129-15,10-11 129 16,6-2-129-16,3-2 129 0,5 1-129 15,1 2 129-15,2 1-129 16,0 5 129-16,0 6 0 16,-5 4 0-16,-5 10 258 15,-3 8-129-15,-8 7 258 16,-6 8-258-16,-10 1 129 15,-8 4 0-15,-12 2-258 16,-8-6 0-16,0 4-645 16,-10-24-1419-16,6 0-2967 15,7-18-387-15,10-8-258 16,10-20-258-16</inkml:trace>
  <inkml:trace contextRef="#ctx0" brushRef="#br0" timeOffset="31059.6544">6524 5467 903 0,'0'0'1806'0,"0"0"258"0,0 0-129 15,0 0-258-15,0 0-129 16,0 0-258-16,0 0-387 16,0 0 0-16,0 0-387 15,0 0 0-15,6 0-129 16,-6 0 0-16,16-10 0 15,-6 3-129-15,6 1 0 16,2-4-258-16,3 1 258 16,1-3-129-16,2 3 258 0,0-3-258 15,4 4 129-15,0-4-258 16,2 3 129-1,0-3 129-15,5 2-129 16,-4-2 129-16,3 0-129 0,-3-1 129 16,5 2 129-16,-4-3-129 15,0 2 0-15,-1-3 0 16,0 3 0-16,-6-3-129 15,1 3 129-15,-3-2-129 16,-2 1 129-16,-4 1-129 16,-1 0 0-16,-4 0 129 15,-1-2-129-15,-1 2 0 16,-1-1 0-16,-2-2 0 15,2 1-129-15,-3-2 129 16,0-1-129-16,2-5 129 16,1 2-129-16,0-6 0 15,2-3 0-15,1-3 0 0,0-3 0 16,2 0 0-16,-4 0 0 15,0 2 129-15,-3 3-129 16,-4 5 258-16,1 3-129 16,-4 1-129-16,0 4 129 15,0 2-129-15,0 0 258 16,-4 1-129-16,3 2 129 15,1 12-129-15,-2-18 129 16,2 18-129-16,0 0 129 16,0 0-129-16,0 0-129 15,0 0 0-15,0 0 0 16,0 11 0-16,0-11-129 15,2 13 0-15,-2-13-516 0,9 10-2967 16,-9-10-1548-16,8-5 0 16,-8 5-645-16</inkml:trace>
  <inkml:trace contextRef="#ctx0" brushRef="#br0" timeOffset="36348.0637">7551 4308 1806 0,'-2'-26'4128'15,"2"1"0"-15,10 18-387 16,-3-9-4128 0,4 3 129-16,-1-1 0 15,4 4 258-15,0 6 258 0,-2 4 387 16,0 9 0-16,-5 12 129 15,1 15 0-15,-6 4-129 16,1 11 0-16,-3-1-258 16,1 1-129-16,0-5-258 15,1-8 0-15,1-11-129 16,0-17-129-16,5-10 0 15,0-8-129-15,1-17 0 0,0-7-129 16,1-5 129 0,-2-8 129-16,1 3 258 15,-1 1 0-15,-3 8 129 16,0 8 129-16,-3 12 258 0,-2 13 0 15,0 0 0-15,12 29-129 16,-11-1 0-16,2 11 129 16,-1-3-258-16,2 1 0 15,-3-8-258-15,3-3 0 16,-1-12-129-16,-3-14 129 15,13 0 0-15,-6-22-129 16,4-8 129-16,-1-10-129 16,1-3 129-16,-1-3-129 15,0 4 258-15,-2 8 0 16,-2 7 129-16,-2 16 0 15,-4 11 0-15,3 20 0 16,-3 10 0-16,0 10 129 0,0 1-258 16,0 0 129-16,-1 0-258 15,1-7 0-15,0-13 0 16,0-7 129-16,0-14-258 15,11-4 129-15,0-18 0 16,-1-8 0-16,2-7 0 16,1-3-129-16,0 2 258 15,-3 1-258-15,1 7 258 16,-1 11-129-16,-10 19 129 15,14-1 0-15,-9 10 0 16,0 14 0-16,3 0-129 16,-1 4 258-16,-1-2-258 15,1-3 0-15,-1-6 0 0,0-5 258 16,5-11-258-16,0-6 0 15,3-11 0-15,1-5 0 16,3-6 0 0,1-2 0-16,-2-1 129 0,0 5-129 15,-5 5 129-15,-1 13 0 16,-11 8 0-16,11 12 0 15,-10 12 0-15,-1 7 0 16,0 6-129-16,0 0 129 16,0 1-129-16,0-5 129 15,0-9-258-15,0-7 129 16,0-17-129-16,0 0 0 15,8-5 0-15,-2-18-129 0,2-7 258 16,1-6-258-16,0 0 129 16,-1 1-129-1,1 2 258-15,-3 8 258 16,0 14-258-16,-6 11 129 0,0 9 0 15,0 15 0-15,0 5 0 16,-4 2 129-16,1 4-258 16,1 1 129-16,0-8-129 15,2-8 0-15,0-7 0 16,0-13-129-16,11-3 129 15,-2-14 0-15,4-9 0 16,0-11 0-16,1-4 0 16,1 0-129-16,-2 2 258 15,-2 5-129-15,-1 12 129 16,-3 10-129-16,-7 12 0 15,5 16 129-15,-5 12-129 16,0 9 258-16,0 4-258 0,0 2 129 16,0 1-129-16,0-6 129 15,0-8-258-15,0-7 129 16,6-13 0-16,3-10-129 15,4-7 129-15,3-17-129 16,0-10 129-16,3-7-129 16,1-3 129-16,-2 0-129 15,-1 4 129-15,-3 8 0 16,-3 9 0-16,-3 12 129 15,-8 11-129-15,9 11 0 16,-9 12 0-16,0 6 129 16,0 1 0-16,0 3 0 0,0-1-129 15,-1-3 0-15,1-9 0 16,0-7-129-16,0-13 0 15,18-2 0-15,-1-15 129 16,3-10-129 0,2-6 129-16,-1-6-129 0,3 0 129 15,-3 2 0-15,-5 7 129 16,-1 10 0-16,-15 20 0 15,13 0 0-15,-11 12 0 16,-1 19 129-16,-1 6-258 16,0 4 258-16,-1 3-258 15,1-1 0-15,-2-6 0 16,2-9 0-16,0-10-129 0,0-18 129 15,10 2-129-15,-1-15 129 16,6-14 0 0,-1-8-129-16,1-7 258 15,1-4-258-15,0 1 129 0,-1 7 0 16,-5 8 0-16,-2 13 129 15,-8 17-129-15,0 0 129 16,5 22-129-16,-5 10 129 16,-2 4 0-16,0 3 0 15,-2-1 0-15,2-5-129 16,0-8 129-16,2-5-258 15,0-20 258-15,4 5-129 16,6-15 0-16,3-14 0 16,-1-10 258-16,2 0-258 15,-2-1 129-15,2 5-129 16,-3 1 129-16,-2 12-129 15,-9 17 0-15,0 0 129 0,6 14-129 16,-6 10 0-16,-3 1 0 16,1 0 0-16,-2 0 0 15,2-3-129-15,1-8 129 16,1-14-129-16,0 0 129 15,12-15-129-15,2-8 129 16,1-7-258-16,2 2 129 16,1 0 0-16,0 7 129 15,1 5 0-15,-5 10 0 16,-2 6 0-16,-2 14 0 15,-1 7 0-15,-2 3-258 16,-3-10-903-16,7 1-3483 16,0-14-258-16,-1-12-516 0,8-23-129 15</inkml:trace>
  <inkml:trace contextRef="#ctx0" brushRef="#br0" timeOffset="37564.8659">9432 4099 4644 0,'-20'-10'4644'15,"20"10"-129"-15,-11 0-645 16,11 0-3612-16,-5 14-258 0,5 10-516 15,-2-3-1419-15,2 8-2451 16,3 5-258-16,0-7 129 16</inkml:trace>
  <inkml:trace contextRef="#ctx0" brushRef="#br0" timeOffset="40653.6713">9498 4257 4386 0,'5'-16'4257'15,"3"18"-129"-15,-6 13-1677 16,3-2-2193-16,5 12 0 15,2 0-129-15,4 6 129 16,1-1-258-16,1-1-129 16,2-1-258-16,0-13-645 15,5 0-258-15,-5-15-645 16,4 0 0-16,-3-16 0 15,5 0 129-15,-5-11 516 16,3 0 903-16,-3 1 645 16,-2 1 516-16,1 6 516 15,-5 6 387-15,1 9-129 0,-7 4 0 16,3 8-387-16,-7 5-387 15,2 8-516-15,-3-2-129 16,-2 3-258 0,3-2-903-16,-3-7-774 0,-2-13-387 15,10 12-516-15,-10-12 387 16,17-17 129-16</inkml:trace>
  <inkml:trace contextRef="#ctx0" brushRef="#br0" timeOffset="40825.2716">10015 4287 1161 0,'32'-63'2322'0,"-20"45"0"15,-12 18 129-15,8 0-774 16,-8 18-258-16,-9 13-258 0,-4 13-387 15,-7-1-516-15,-1 6 0 16,-3-6-129 0,-1-6-129-16,-1-8 0 15,1-11-516-15,2-9-774 16,1-8-2451-16,-3-17-258 0,9-3 129 15</inkml:trace>
  <inkml:trace contextRef="#ctx0" brushRef="#br0" timeOffset="40950.0718">9736 4253 3225 0,'7'29'3612'0,"-1"-18"0"16,14 5-2967-16,-1 0-1290 0,2-9-2580 16,13 11-645-1,-6-18 517-15</inkml:trace>
  <inkml:trace contextRef="#ctx0" brushRef="#br0" timeOffset="41839.2733">10060 4175 5676 0,'-35'-12'5160'0,"23"9"-516"15,1 7-387-15,2 7-3870 16,3 6-129-16,3 8-129 16,2-1-258-16,1 2-129 15,2 0 129-15,3-3 0 16,1-7-129-16,-6-16 129 0,11 2 0 15,-3-11 129-15,-1-13 129 16,2-5 0-16,-2-7 129 16,2 1 0-1,-1-1 0-15,-1 7 129 0,-3 3 129 16,-4 24-129-16,0 0 129 15,0 0-258-15,-5 30-129 16,-1 8 258-16,-4 1-258 16,1 4 0-16,2-1-258 15,1-8 129-15,4-5-258 16,2-14 129-16,0-15-129 15,16-2 0-15,0-19 129 16,2-9-258-16,1-7 645 16,3-4-258-16,0-1 129 15,-2 2 0-15,-5 8 129 16,0 12 0-16,-4 13-129 15,-2 8 129-15,-7 17-129 0,1 13 0 16,-3 4-129-16,2 8 129 16,0 0-129-16,-1-2 0 15,3-4-129-15,-1-8 0 16,4-8 0-16,4-14 0 15,3-7 129-15,3-15-129 16,3-12 0-16,1-10 129 16,3-6 0-16,-1 0 0 15,-2 3 0-15,-2 5 129 16,-4 10-129-16,-1 12 129 15,-5 13 0-15,-1 10-129 16,-3 19 0-16,-1 8 0 16,-3 7-129-16,-1 2-129 0,4 2-774 15,-4-16-1032-15,0 1-2709 16,8-13-258-16,0-16-387 15</inkml:trace>
  <inkml:trace contextRef="#ctx0" brushRef="#br0" timeOffset="42775.275">10855 4109 6966 0,'3'74'4902'0,"-3"-36"-516"16,1 5-645-16,-1-11-4386 0,3 5-129 15,-3-16-129-15,12-4 0 16,-12-17 0-16,23-10 387 16,-10-14 387-16,1-10 387 15,3-5 258-15,-3-7 258 16,4 8-129-16,-6-7 0 15,4 16 129-15,-7 2-129 16,5 19 0-16,-14 8-258 16,15 14 0-16,-12 14-129 15,1 12 0-15,-1 3-129 16,0 3 258-16,0 0-387 15,-2-6-258-15,2-9 258 16,4-8-129-16,3-14 0 0,4-12 0 16,6-14 129-16,3-12-129 15,6-8 129-15,1-5 0 16,2 0 258-16,0 1-258 15,-2 7 258-15,-2 11 0 16,-7 14 0-16,-2 12 0 16,-6 19-129-16,0 14 129 15,-3 7-258-15,-1 6 258 16,-1 0-258-16,0-3-129 15,2-5-129-15,2-14-129 16,6-11 0-16,1-16-129 16,10-9 258-16,4-21-129 15,4-7 258-15,2-8 129 0,-1 4 129 16,0 3 0-16,-6 6 129 15,-2 13 0-15,-11 12-129 16,-2 8-129 0,-3 17-129-16,-6 4-129 0,0 2-258 15,-2-5 129-15,5 2-258 16,-3-6 129-16,6-3 129 15,-2-11-129-15,5-1 258 16,2 0 0-16,2-4 387 16,3 0-258-16,-1 4-387 15,-1 0-3741-15,0-5-129 16,7 3-258-16</inkml:trace>
  <inkml:trace contextRef="#ctx0" brushRef="#br0" timeOffset="50622.0889">12066 4146 3225 0,'6'-4'1161'16,"-6"4"516"-16,0 0 516 15,0 0-129-15,14 25 0 16,-14-3 0-16,3 14-387 15,-3-4-387-15,1 10-516 16,-1-7-258-16,0-2-387 16,0-6-129-16,2-9 0 15,-2-18-129-15,12 2 129 16,-3-11 129-16,2-12-129 15,2-9 258-15,3-4-129 16,-1-5 129-16,1 4-129 0,-4 2 129 16,-1 8-129-16,-4 4 129 15,1 10-129-15,-8 11 0 16,0 0 129-16,6 13-129 15,-5 7 0-15,-1 0-129 16,3 4 129-16,-1-2-129 16,1 0 0-16,2-3 0 15,1-6-129-15,4-11 129 16,1-4 0-16,4-14-129 15,3-5 129-15,1-4 129 16,0-4 0-16,1 3 0 16,-1 1-129-16,-6 4 258 0,-1 12-129 15,-2 6 129-15,-10 3-129 16,10 22-129-16,-8 4 129 15,0 2-129-15,1 4 129 16,0-2-129-16,1-1 0 16,-1-2 0-16,1-10 0 15,-4-17-129-15,15 4 129 16,-2-12 0-16,4-15 0 15,2-6 0-15,3-7-129 16,2-3 258-16,4 3-258 16,-6 4 258-16,-2 7-129 15,-2 9 0-15,-3 14 0 16,-5 2 0-16,-4 11 129 0,-1 9-129 15,-3 2 129-15,1 2-129 16,-1-3 0 0,0-4 0-16,0-2 0 15,1-3 0-15,-3-12-129 0,13 0 258 16,-3-7-258-16,5-14 258 15,1-4-258-15,2-4 258 16,0 0-129-16,-1 1 0 16,-3 5 0-16,-2 7 0 15,-4 12 0-15,-8 4 0 16,9 21 129-16,-8 6-129 15,0 4 129-15,-1 4-129 16,2 1 0-16,-2 1 0 0,1-7-129 16,1-7 129-1,0-5-129-15,-2-18 129 16,13 7-129-16,1-10 129 15,1-18 0-15,7-7-129 0,1-7 129 16,3-4 0-16,-1 0 0 16,1 3-129-16,-4 7 258 15,-6 7-129-15,-4 12 0 16,-4 10 129-16,-3 11-129 15,-4 12 129-15,-1 8-129 16,0 2 0-16,-1 3 129 16,-2-1-129-16,0-6 0 15,1-4 0-15,0-5 0 16,2-8 129-16,0-12-129 15,0 0 129-15,5-8-129 16,1-16 0-16,4-1 129 16,2-5-129-16,0-2 129 0,3 2-129 15,-1 4 129-15,-1 5 0 16,0 14-129-16,-1 7 129 15,-1 6-258-15,-1 11 258 16,-1 5-129-16,1 4 0 16,1 1 0-16,0-4 0 15,-1-2-129-15,1-5 258 16,0-5-129-16,1-9 0 15,4-2 0-15,0-13 0 16,4-8 0-16,1-9-129 16,3-3 129-16,1-2 0 15,-2 2 0-15,-1 4 0 16,-5 5 0-16,-4 8 0 0,-3 13 0 15,-4 8 129-15,-4 16-129 16,-2 11 129-16,0 4-129 16,0 6 0-1,-2 4 129-15,2-3-129 0,0-3 0 16,0-8-258-16,6-7 258 15,4-13-129-15,6-12 129 16,5-8-129-16,9-16 0 16,1-12 0-16,7-7 129 15,0-8 0-15,-1-1 0 16,-1 5 0-16,-7 9 0 15,-5 10 129-15,-6 15-129 16,-7 13 129-16,-3 22-129 0,-5 15 129 16,-3 9 0-1,0 7-129-15,0 0 129 16,0 1-258-16,-1-8 129 15,1-7-129-15,0-11 129 0,2-12-129 16,-2-16 129-16,20-8-129 16,-4-19 129-16,5-11 0 15,3-9 0-15,2-9 129 16,2 1-258-16,0 3 258 15,-4 8-129-15,-7 14 129 16,-2 14-129-16,-5 16 129 16,-6 15 0-16,-1 13-129 15,-3 8 129-15,-3 0-129 16,2 3 129-16,0-1-258 15,-1-9 258-15,2-9-258 16,0-7 258-16,0-13-258 0,19 0 129 16,-4-17 0-16,6-6-129 15,1-3 258-15,1 1-129 16,1 4 0-16,-1 1 0 15,-2 11 0-15,-3 6-129 16,-1 8 0-16,-4 0-1419 16,2 8-3483-16,0-4-387 15,5-9-387-15,0-8 130 16</inkml:trace>
  <inkml:trace contextRef="#ctx0" brushRef="#br0" timeOffset="52182.0915">3494 8245 8385 0,'-26'21'5547'0,"25"12"-387"15,5 15-516-15,7 12-4644 16,19 23 0-16,16 25 0 15,16 16-129-15,19 16 258 16,9 12-129-16,19 2-129 16,12-1 129-16,13-6 0 15,9-11 0-15,8-24 129 16,8-17 129-16,3-25-258 0,7-22 258 15,3-26-129-15,1-22 129 16,9-18-129-16,5-34-129 16,9-23 129-1,9-24 0-15,11-20-129 0,8-21-129 16,11-10 258-16,13-5-258 15,6 2-129-15,8 5 0 16,4 9 0-16,7 12 0 16,2 21 0-16,3 18 129 15,-5 26-129-15,-6 19 129 16,-2 24 129-16,-8 19-129 15,-11 33 258-15,-12 25-129 16,-21 22 129-16,-18 13 0 0,-20 7 0 16,-21 0-129-1,-25-8 387-15,-20-7-258 16,-23-23 129-16,-16-19-129 15,-15-28 129-15,-9-24-129 0,-5-35 258 16,1-19-258-16,0-23-387 16,6-12 258-16,9-9-129 15,9-4 129-15,14 7-129 16,11 15 0-16,12 21-129 15,16 18 129-15,14 27 258 16,14 19-129-16,14 16 0 16,8 20-129-16,15 15 0 15,8 5 129-15,12 2 258 16,3-8-258-16,6-13 258 15,0-14 0-15,2-18 0 16,-1-16 0-16,-7-36 129 16,-7-22-258-16,-11-24 0 0,-13-20 129 15,-23-12-129-15,-16-6-129 16,-33 0 129-16,-25 6 0 15,-31 12-258-15,-31 13-258 16,-25 32-2322-16,-37 11-2709 16,-30 20-129-16,-23 15-645 15,-24 11-128-15</inkml:trace>
  <inkml:trace contextRef="#ctx0" brushRef="#br0" timeOffset="52618.8923">11066 9764 9417 0,'3'55'5676'0,"-2"4"-645"16,2 19-129-16,1 8-5160 15,2 28-387-15,-1 7 129 16,7 15-903-16,-8-19-1032 15,14-5-1419-15,-8-22-1161 16,2-25-774-16</inkml:trace>
  <inkml:trace contextRef="#ctx0" brushRef="#br0" timeOffset="53227.2933">11321 10304 1 0,'51'-174'4772'16,"-31"113"-644"-16,-5 25-645 0,-11 23-645 15,2 33-903-15,-6 21-516 16,0 33-516-16,-6 5-387 15,6 16-129-15,0 5 0 16,2 1-516-16,7-10 258 16,9-12-129-16,8-21 129 15,4-23 0-15,2-26-129 16,2-15-129-16,2-31 129 15,-4-21 0-15,-4-18-129 16,-10-19 258-16,-8-10-129 16,-9 0 129-16,-6 3 129 15,-11 9 129-15,-5 10 0 0,-3 16-129 16,-1 16-129-16,3 16 0 15,6 12-129-15,5 8-129 16,11 15-129-16,7-20 0 16,15 11 0-16,9 0 0 15,10 2 0-15,6 4 129 16,8 3 129-16,-2 4 129 15,-3 17-129-15,-4 11 258 16,-10 10-129-16,-8 14 387 16,-14 12-129-16,-4 19 0 15,-10 5 0-15,-3 8-129 16,-6-5 0-16,3 3-258 15,2-8 0-15,4-11-129 0,3-17 129 16,9-21-258-16,11-25 129 16,3-19 0-1,7-24-129-15,1-29 258 16,-2-19-129-16,-4-19 258 0,-8-12-129 15,-12-5 258-15,-8 7 0 16,-12 8 258-16,-15 10-258 16,-7 19 0-16,-5 16-258 15,-2 19-258-15,5 28-1032 16,-4 4-2838-16,13 18-1032 15,3 11-387-15,9 4-258 16</inkml:trace>
  <inkml:trace contextRef="#ctx0" brushRef="#br0" timeOffset="53523.6939">12679 9798 9030 0,'-18'51'5418'16,"-11"-3"-129"-16,-5 11-258 16,-6 13-5160-16,3 11-129 15,6 8 0-15,3 1 0 16,12-2-129-16,8-9 387 15,8-7-258-15,9-12 258 16,13-8-129-16,9-20 0 16,12-3-645-16,-1-24-1935 15,8-7-2064-15,6-5-645 0,-3-17 129 16</inkml:trace>
  <inkml:trace contextRef="#ctx0" brushRef="#br0" timeOffset="53757.6943">12645 10379 7740 0,'-42'-17'5418'16,"29"10"-129"-16,13 7-516 16,0 0-4515-16,12 2-258 15,9 15 0-15,4 12 129 16,6 9-129-16,-2 9 129 15,1 11-129-15,-6 3 129 0,-1 4-258 16,-5-1-516-16,-7-17-1548 16,-1-6-2838-1,-2-14-129-15,-8-27-645 16</inkml:trace>
  <inkml:trace contextRef="#ctx0" brushRef="#br0" timeOffset="54490.8956">12866 10325 6708 0,'0'-24'5418'0,"0"47"-387"15,0 19-129-15,0 7-3999 16,-1 5-645-16,1 7 0 0,4-9-129 16,3-8 0-1,0-10-129-15,-1-17 129 16,-6-17-129-16,14-15 129 15,-7-25-129-15,-4-21-258 16,4-17 258-16,-1-18-129 0,2-10 258 16,0-4-258-16,2 1 258 15,-2 3-258-15,4 14 258 16,2 13 0-16,2 19 0 15,3 20-129-15,-1 22 0 16,-1 16 0-16,-1 15 0 16,-6 18 129-16,-7 15-258 15,-3 9 258-15,-16 4 129 16,-3 6 129-16,-10-8 0 15,1-3-258-15,-5-6 258 16,5-6-258-16,3-11 129 16,8-4-258-16,8-8 0 0,7-6-129 15,6-6 129-15,15-5 0 16,7-2-129-16,11 0 129 15,8-2-129-15,7 2 129 16,3 0-129-16,7 7 129 16,0 12-258-16,-4 4 258 15,-8 8-258-15,-8 5 258 16,-12 2-129-16,-12 4 0 15,-15 0 129-15,-16-1 0 16,-20-4 0-16,-12-3 129 16,-13-9 129-16,-7-4-129 15,-8-9 129-15,4-9-129 16,4-3 129-16,12-9-129 0,11-11-129 15,18-5 0-15,20-8-129 16,18-4 258-16,27-2-258 16,20 0 129-1,21 1 129-15,19 4 0 0,20 8 0 16,11 8-129-16,11 11 258 15,2 7-129-15,-4 7 129 16,-6 10-129-16,-18 3 129 16,-14 3-129-16,-22-3 129 15,-18-2-258-15,-18-1-387 16,-20-17-1032-16,-8 1-3870 15,-17-1 129-15,0-19-903 16,-10-8 0-16</inkml:trace>
  <inkml:trace contextRef="#ctx0" brushRef="#br0" timeOffset="61807.3085">4012 5670 7224 0,'-4'-50'5031'0,"14"48"129"0,18 9-516 16,7 10-3741-16,30 19-516 16,18 11-258-16,24 20 129 15,21 15 0-15,18 22-129 16,19 13 0-16,10 10-129 15,10 4 0-15,3 4 129 16,0-7 387-16,-1-2-129 16,-12-16 0-16,-9-10 0 15,-18-19 129-15,-12-6 0 16,-20-15 129-16,-14-7-258 15,-20-9-258-15,-13-7 0 16,-16-8-258-16,-8-9 0 16,-10-3-258-16,-12-11-387 0,-1 2-1548 15,-14-19-2967-15,-5-17-258 16,-4-16-258-16,-13-17-387 15</inkml:trace>
  <inkml:trace contextRef="#ctx0" brushRef="#br0" timeOffset="62150.5091">6775 5013 7740 0,'10'-52'5676'0,"-12"41"-387"0,-12 18-387 16,-13 32-4773-16,-10 26 258 15,-17 39-258-15,-16 38 0 16,-17 43 258-16,-19 39-258 16,-16 38 129-1,-10 26 0-15,-13 11 129 0,-2 1-129 16,1-13 129-16,6-13 0 15,7-29-129-15,14-19 0 16,13-34 129-16,13-31-129 16,21-33 129-16,16-23-258 15,11-26 0-15,16-23-258 16,12-20-258-16,7-36-1419 15,12-22-3612-15,6-27 0 0,5-23-645 16,4-17-258-16</inkml:trace>
  <inkml:trace contextRef="#ctx0" brushRef="#br0" timeOffset="63944.5123">7440 4959 1 0,'-3'-57'3224'0,"1"13"-128"16,2-5-2967-16,0-14-129 15,2-9-774-15,-1-17 258 16,4-13 387-16,-3-11 0 15,1-14 258-15,0-11 129 16,0-8 387-16,1 1 387 16,-4 1 1032-16,2 22-129 15,-3 8 0-15,1 30-258 0,-5 9-129 16,4 39-129-16,-8 21-387 15,8 32-387-15,-5 33-516 16,2 22-129-16,2 28-387 16,-1 19-129-16,2 27 0 15,-1 14 129-15,2 11 0 16,0 4-129-16,0-4 129 15,0 0 0-15,3-11 258 16,-1-14 129-16,-1-19 0 16,-1-19 387-16,0-27 129 15,0-20 129-15,-6-35-129 16,6-26 129-16,-16-31-258 15,10-27 129-15,-5-34 0 0,4-19-387 16,-1-32-129-16,1-26 0 16,6-17 0-16,1-3 387 15,0 8 0-15,1 23 258 16,-1 16 0-16,5 33-129 15,-5 26 0-15,2 50 0 16,-4 46 0-16,-3 58-387 16,-2 40-387-16,-4 24-774 15,8 38-3870-15,-3 24-258 16,2 18-387-16,4 0-387 15</inkml:trace>
  <inkml:trace contextRef="#ctx0" brushRef="#br0" timeOffset="76830.1349">14362 4123 645 0,'-2'-18'4128'15,"2"18"129"-15,0 0-903 16,-2 15-2838-16,2 11-387 15,-1 10 0-15,1 11 0 16,0 8-258-16,0 3 258 0,1-1-129 16,3-5-129-16,-3-10 0 15,3-9 258-15,-3-16 0 16,-1-17 0-1,0 0 387-15,11-29 0 0,-10-12-129 16,4-2 258-16,-2-12-129 16,2 5 258-16,-2 0-387 15,1 9 0-15,-3 5-129 16,1 20 0-16,-2 16 129 15,0 7-387-15,0 18 0 16,-3 4-258-16,3 3 258 16,-3 1-129-16,3 1 129 15,0-10-129-15,0-4-129 0,0-20-903 16,11 0-3354-1,7-4-258-15,-3-21-258 16</inkml:trace>
  <inkml:trace contextRef="#ctx0" brushRef="#br0" timeOffset="79716.14">14622 4207 1 0,'0'0'1418'0,"0"0"130"15,0 0 258-15,0 0 387 16,0 0 0-1,0 0 0-15,0 0-258 0,0 0-387 16,0 0-387-16,0 0-258 16,0 0-258-16,0-14-258 15,0 14-129-15,1-23 129 16,3 9-258-16,-4-2 0 15,4 1 0-15,-2 1 0 16,-1 2 0-16,1 1 0 16,-2 11 0-16,0 0 0 15,3-11 0-15,-3 11 0 0,0 0 0 16,0 0 129-1,0 0-129-15,0 0 129 16,0 0 0-16,0 0 0 16,0 0 0-16,0 0-129 0,0 0 258 15,0 0-258-15,0 0 129 16,0 0-129-16,0 0 0 15,0-11 0-15,0 11 129 16,0-20-129-16,0 6 0 16,0-5-129-16,0-6 129 15,0-8-129-15,3-1 258 16,-3-7-129-16,1 0 129 15,-1-4-258-15,0 1 258 16,0-3-258-16,-1 1 387 16,-3 1-387-16,-3 0 129 15,-2-4 0-15,0-1-129 16,-4 0 129-16,-1-4-129 0,-3 2 129 15,-2-1-129-15,-4-4 129 16,-3 7 0-16,-4-2 0 16,0 7-129-16,-8-4 129 15,-3 6-129-15,-4-3 129 16,-3 4-129-16,-4-2 0 15,-2 1 0-15,-4-1 129 16,-3-1 0-16,-2 1 0 16,-1 0 0-16,-6 4 0 15,1-1 0-15,-2 7 0 16,-2 2-129-16,0 1 129 15,-3 0 258-15,-4 3-258 0,-1-1 129 16,-5 1 0-16,-4-1 0 16,-6 0-129-16,-8 2 258 15,-3 3-387-15,-6-3 129 16,0 4-129-16,0-1 129 15,1-1 0-15,5-2-129 16,0 1 0-16,3-3 129 16,6 1-129-16,0 0 129 15,-2 1-258-15,-4 3 129 16,-5 2 0-16,-2 5 0 15,-6 2 0-15,-2 1 129 16,-4 3-129-16,2 0 0 16,1 7 0-16,3-3 0 0,3 1 0 15,0-1 0-15,-1 2 0 16,3 4 0-1,-1 0 0-15,-1 1 0 16,-6 0 129-16,-3-2-258 0,-3 2 258 16,3 7 0-16,-4 0-129 15,2-4 0-15,-1 7 0 16,2 0-129-16,2 2 129 15,0 4-129-15,0 3 258 16,-1-2-258-16,2 0 0 16,0 5 0-16,-3 0 258 15,1 0-129-15,-1 2 0 16,3-1-129-16,2 0 0 15,-2-1 129-15,-2 5-129 16,2-1 129-16,-2 3-129 16,-3 0 0-16,-8 7 0 15,-5 3-129-15,-6 2 129 0,-5 5-129 16,-2 4 258-16,-6 2-387 15,2 6 387-15,1 0-258 16,4-3 258-16,6 1 0 16,5-3 0-16,4-1 0 15,5-2 0-15,3-2 387 16,5-4-258-16,-1 2 258 15,3 4-258-15,0-4 0 16,7 3 0-16,2-2-129 16,11 1 258-16,6-5-516 15,10-3 258-15,11-7-258 16,11-4 258-16,11-5 0 15,7-5 0-15,12-3 0 0,4-5 0 16,8-3 0-16,4-2-129 16,7-1 129-16,10-5-129 15,-12 5 129-15,12-5-129 16,0 12 129-16,0 2-129 15,3 7 129-15,0 12 0 16,2 12-129-16,-1 9 129 16,-2 11 0-16,1 8-129 15,-1 2 129-15,0 2 0 16,-2-11-129-16,0-7 129 15,0-13 0-15,-2-6-129 16,1-14 129-16,-1-11 0 16,2-15 0-16,-9-2-129 0,-1-15 129 15,1-10 0-15,-5-3 0 16,0-8 0-1,-2 0-129-15,-1 1 129 16,2 4 0-16,4 8 129 0,1 6-129 16,10 19 0-16,-10 0 0 15,10 19 0-15,0 15-129 16,0 10 129-16,1 5 0 15,3 3-129-15,-2 5 129 16,1-7 0-16,0-7 0 16,1-13 0-16,2-11 0 15,2-9 129-15,4-11-129 0,6-15 129 16,5-9 0-16,4-7-129 15,6-7 129 1,0 0 0-16,2-2-258 16,-2 3 129-16,-6 2-774 15,6 22-2838-15,-10-7-1419 0,1 6-645 16,2 2-387-16</inkml:trace>
  <inkml:trace contextRef="#ctx0" brushRef="#br0" timeOffset="81962.5438">14320 3989 3999 0,'12'-5'4257'0,"-12"-7"-258"16,0 12-3483-16,2-17-258 16,-1 4-129-16,2 2 258 15,-3-7 258-15,0 4 0 0,-6-12 129 16,4 6 258-16,-8-11-258 15,5 4 258-15,-7-9-516 16,3 0 129-16,-4-6-258 16,1 4 129-16,0-5-129 15,0 3-129-15,-2 0 129 16,0 5 129-16,-2 1-258 15,1 3 0-15,-3 3-129 16,0 3 0-16,-3 3 129 16,-2 3-129-16,0 0 129 15,-2 1-129-15,-3 0 0 16,-2 0 0-16,-1-1 0 15,1 2 0-15,-6-2 0 0,-1 0-129 16,-4-4 129-16,-1 1 258 16,-6-2-258-16,0 3 258 15,-3-2-258-15,-2 2 258 16,-3-3-258-16,-2 2 0 15,-1-2 0-15,-1 3-258 16,-3-1 258-16,-1 0-387 16,-7-3 387-16,0 3-258 15,-4 1 258-15,-3 2-129 16,-3 1 0-16,-6 2 129 15,-1 0 0-15,-1 5-129 16,-2-1 129-16,0 2 0 16,2 0-129-16,-1-4 129 0,1 4-129 15,2-4 129-15,0 2-129 16,-1-5 0-16,0 5 0 15,-3 0 0 1,-5 2 0-16,-3 1 0 0,-1 1 129 16,-1 4-258-16,-2 3 258 15,-2-1-129-15,0 0-129 16,2 1 129-16,3 1 0 15,-1 0 0-15,-1 0 0 16,1 0 0-16,-4 0 0 16,-1 0 0-16,-3 0 0 15,-2 1 0-15,-3 1 129 16,-3-2-129-16,-1 0 0 15,-4 0 129-15,0 0-129 16,-5 0 0-16,-3 2 0 16,-4 5 129-16,-6-2-129 15,-4 6 0-15,-5 4-129 0,-1 3 0 16,-3 3 129-16,-2 4-129 15,3-1 129-15,0 4-129 16,0 4 0-16,4-2 387 16,0 3-258-16,1 2 258 15,-1 4-129-15,-3 1 129 16,-2 2-129-16,-3 1 0 15,3 0 0-15,-1 1-387 16,0 2 387-16,6-3-387 16,3 1 387-16,12-2-387 15,7-4 258-15,12 3 0 16,7-5 0-16,10-2 0 15,7 0 0-15,5-4 0 0,10-2-129 16,3-4 258-16,6-2-258 16,6-5 129-16,7-4 129 15,4-1-258-15,7-3 258 16,7-3-129-16,4-1 0 15,5-1 0-15,3-4 129 16,5 2-129-16,1 3 0 16,1-3 0-16,3 3 129 15,0-2-129-15,3 1-129 16,-2 4 129-16,0 3 0 15,1 9-258-15,-2 6 258 16,-3 7-129-16,-1 12 129 16,-4 10-129-16,0 4 0 0,-3 5 129 15,3 0-129-15,-3-8 258 16,6-8-258-1,1-7 258-15,2-12-129 16,-1-12 0-16,1-12 0 0,-1-7 0 16,-2-13 0-16,-3-10 0 15,0-7 129-15,-3-6-129 16,1-1 0-16,3-4 0 15,-1 4 129-15,4 7 0 16,4 2-129-16,2 10 129 16,4 6-129-16,7 14 0 15,-9-12 129-15,9 12-129 0,0 10-129 16,2 9 129-1,4 8-129-15,2 2 0 16,3 3 0-16,2 5 0 16,1 1 0-16,0-4 129 0,-1-4-129 15,-2-11 129-15,0-14 0 16,4-5 0-16,0-19 129 15,6-13-258-15,-2-8 0 16,0-10-387-16,5 1-258 16,-6-15-1161-16,15 13-2322 15,-14 5-903-15,1 11-258 16,-3 12-387-16</inkml:trace>
  <inkml:trace contextRef="#ctx0" brushRef="#br0" timeOffset="92305.3621">18104 3884 903 0,'58'16'4644'0,"-48"-7"645"15,-10-9-774-15,-14 8-1806 16,0 4-645-1,-17-11-1032-15,0 7-129 16,-14-5-516-16,-6 3 129 0,-15-6-129 16,-10 3 129-16,-16-3-129 15,-8 0 129-15,-15 0-387 16,-11 3 129-16,-13-3 129 15,-6 0-129-15,-9 0 0 16,-6 0-129-16,-5 0 129 16,-4 0-258-16,2 0 258 15,0 0-129-15,6 2 0 0,11 1 0 16,7-3 0-1,12 1 0-15,11-1-129 16,14 0 258-16,14 0-387 16,15 0 258-16,12-4-129 0,13-1 129 15,15 1-258-15,9-4 129 16,14-7-129-16,11-12 0 15,5-5 0-15,13-9 129 16,8-6 0-16,2-4-129 16,4-4 258-16,2 2-129 15,-1 6 0-15,-1 11 0 16,-6 4 0-16,-7 15 0 15,-5 13-129-15,-11 4 129 16,5 26 0-16,-10 6 0 16,-13 12 0-16,-7 10 0 15,-6 5 0-15,-4 1 0 16,-5 4 0-16,-3-6 0 0,1-6 0 15,2-6 0-15,3-4 129 16,5-5-129-16,3-5 129 16,5-6-129-16,4-4 0 15,5-3 0-15,2 2 0 16,8-3-129-16,5-1 129 15,3 3 0-15,14 3-129 16,11 3 129-16,10 0 0 16,14 3 0-16,15 1 0 15,11 0 0-15,12 1 129 16,10-2-129-16,2-1 0 15,-2 0-129-15,-5 0 258 16,-9-2-129-16,-11-5 129 0,-13 0-129 16,-16-4 129-16,-11-2-129 15,-13-6 0-15,-8-1 0 16,-4-2-645-1,-10-13-2709-15,0-5-2064 0,0-5-258 16,0-7-645-16,-6-1 259 16</inkml:trace>
  <inkml:trace contextRef="#ctx0" brushRef="#br0" timeOffset="124035.8178">4726 12446 16641 0,'100'-380'4386'0,"-100"380"-3999"0,9 26 258 0,-6 18-129 16,2 21-258-16,4 12-258 0,1 13 129 0,0 9-129 15,1-1 129-15,-2-8 0 0,-2-10-129 16,0-14 0-16,-2-10 129 15,-2-17-129-15,-2-17-387 16,2-11-903-16,-3-22-1935 16,-2-23-1419-16,0-15-258 15,-4-14-516-15</inkml:trace>
  <inkml:trace contextRef="#ctx0" brushRef="#br0" timeOffset="125221.4199">4808 12358 5160 0,'-48'-51'5031'0,"28"44"129"0,4-4-1548 15,16 11-1677-15,-13-4-129 16,22 4-387-16,7-7-387 15,19 2-387-15,12-4-129 16,14 2-258-16,14 0-129 16,13-1-129-16,14 1 0 15,8-2-129-15,11 1 129 16,3-3 0-16,9-1 0 15,4-5 0-15,8-3 0 16,7-4 129-16,8-5 0 16,8 2-129-16,11-5 129 15,10 1 0-15,13 2 0 0,12 5-129 16,12 4-129-16,9 4 129 15,10 5-129-15,10 0 0 16,7 3-129-16,3-1 129 16,2 1 0-16,-1-2-129 15,1-1 129-15,1-4-129 16,1-2 258-16,1-2-129 15,2-1 129-15,0 0-129 16,3-1 258-16,0 2 0 16,0 2 0-16,-3 5 129 15,0 2 0-15,-3 6 0 16,-3 3-129-16,1 1 0 15,0 0-129-15,-1 2-129 0,-7 1 0 16,-5-3 0-16,-10-3 129 16,-13-6-258-16,-16-5 387 15,-12-1-258-15,-22-2 258 16,-13 2 0-16,-14-2 0 15,-14 5 0-15,-11 2-129 16,-11 3 129-16,-14 6-129 16,-8 1 129-16,-16 0-129 15,-9 4 129-15,-12 9 0 16,-10 5 0-16,-10 7 0 15,-6 14 0-15,-9 11 0 16,-3 18 129-16,-5 16-129 16,-1 13-129-16,0 8 0 0,1 9 0 15,0 1 129-15,1-6-258 16,-2-7 129-1,1-17 0-15,-4-13 0 16,-2-15 129-16,-6-11-129 0,-5-8 0 16,-19-9 0-16,-13-5 0 15,-17-5 0-15,-19-6 129 16,-21 0-258-16,-23-7 129 15,-20-1 0-15,-19-4 129 16,-15-1 0-16,-16 0-129 16,-17 0 129-16,-10 0 0 15,-12 3 129-15,-11 7-129 16,-10-2 0-16,-11 3-129 15,-8-1 0-15,-9 4 129 16,-4-2-258-16,-5-2 0 16,-2 4 0-16,-3-1 0 15,-1 1 0-15,0 3 0 0,4-4 0 16,1 3 0-16,7-1 129 15,4-1 0-15,5-1 0 16,5 1 0-16,5-1 129 16,4-2 0-16,3-1 0 15,4-3 0-15,1-4 0 16,3 1 0-16,1-3 0 15,5-1 0-15,3 0 0 16,3 0 0-16,2 0 0 16,8 0 0-16,3 0-129 15,8 0 129-15,8-1-129 16,5 1 0-16,7-1 0 15,8 1 0-15,5 0 0 0,5 0-129 16,7 0 129-16,3 0 0 16,5 4 0-16,11 3 0 15,10-1 0-15,15 1 0 16,17-1 0-16,17 2 0 15,21-3-129-15,15-1 0 16,18 4-516-16,8-8-1677 16,22 0-3096-16,-10 11 0 15,10-11-645-15,-4-9-516 16</inkml:trace>
  <inkml:trace contextRef="#ctx0" brushRef="#br0" timeOffset="126110.6215">16937 12042 9288 0,'-6'58'5418'15,"5"-15"-387"-15,-2 9-387 0,3 1-4644 16,-2 4 0-16,-2 4-129 15,3-11 129-15,1-11-129 16,0-3-258-16,-3-19-774 16,3-4-2580-16,0-13-1032 15,-3-12-645-15,1-15-129 16</inkml:trace>
  <inkml:trace contextRef="#ctx0" brushRef="#br0" timeOffset="126329.0218">16875 12037 9030 0,'-8'-6'5289'15,"8"6"-387"-15,-2-17 0 0,11 6-4386 16,16 5 0 0,6-6-387-16,10 0 0 15,5-2 0-15,5-1-129 16,-2 4-258-16,-6-3-774 0,4 14-1806 15,-11-3-2064-15,-15 0-387 16,-13 3-258-16,-8 0-128 16</inkml:trace>
  <inkml:trace contextRef="#ctx0" brushRef="#br0" timeOffset="126500.6221">16859 12122 7353 0,'-4'51'5418'16,"21"-32"-258"-16,10-3-516 15,6-3-2838-15,14-4-2838 16,-2-11-1677-16,10-4-2064 0,5-5-387 16,0-9-258-16,-2-1 130 15</inkml:trace>
  <inkml:trace contextRef="#ctx0" brushRef="#br0" timeOffset="126656.6224">17449 12100 9804 0,'-26'72'5289'15,"12"-28"-129"-15,-3 4 0 16,-3-4-4644-16,9 8-258 15,1-5-129-15,1-8-516 16,8 0-774-16,-5-13-3741 16,6-12-258-16,0-14-387 15,20-6-387-15</inkml:trace>
  <inkml:trace contextRef="#ctx0" brushRef="#br0" timeOffset="126921.8229">17749 11894 10449 0,'19'38'5676'15,"-19"-1"-516"-15,-1 6 0 16,-12 8-4773-16,-3 5-129 16,5 7 0-16,-6-3 0 15,3-1-129-15,1-9 0 16,5-4 0-16,2-10 0 0,6-6-129 15,3-8 0-15,8-6 0 16,12-6 0-16,5-8-129 16,11-2-129-1,3-7-258-15,11 0-903 0,-10-16-2967 16,10-2-903-16,-5-4-387 15,-4-5-129-15</inkml:trace>
  <inkml:trace contextRef="#ctx0" brushRef="#br0" timeOffset="127187.0233">18233 11983 6708 0,'8'-10'5676'0,"4"4"-387"16,-7 15 0-1,-4 8-2709-15,-1 15-1806 16,-5 5-129-16,-1 11-258 15,-4 2 0-15,2 6-129 0,1-3-129 16,4 0 0-16,3-7 0 16,11-10-258-16,14-11 0 15,12-8 0-15,11-9-258 16,3-9-258-16,12-9-387 15,-6-21-2193-15,3-1-2064 16,-3-9-129-16,-9-5-516 16,-11-2 129-16</inkml:trace>
  <inkml:trace contextRef="#ctx0" brushRef="#br0" timeOffset="127389.8237">18261 11964 10320 0,'7'0'5418'16,"17"-7"-516"-16,9-6 129 16,10-1-5289-16,4-3-387 15,13 9-1806-15,-5-10-2580 16,-3 3-129-16,-9-2-258 15,-13 2-387-15</inkml:trace>
  <inkml:trace contextRef="#ctx0" brushRef="#br0" timeOffset="127561.424">17999 12122 11481 0,'7'31'5418'0,"29"-24"-1290"16,8-12-4128-16,23-6-5031 15,0-2-774-15,2 1-258 16</inkml:trace>
  <inkml:trace contextRef="#ctx0" brushRef="#br0" timeOffset="128201.0251">14889 14162 8385 0,'0'0'5547'0,"0"0"-387"16,0 0-387-16,11-11-4515 16,-7-18 0-16,5-7 0 0,4-17 0 15,2-10-129-15,1-15 0 16,-1-4 0-16,-6 2-129 15,-4 7 129-15,-9 11 0 16,-12 17 0-16,-12 22 0 16,-6 21 129-16,-8 14 0 15,1 20 0-15,1 8 0 16,4 9-129-16,9 1 129 15,11-1-129-15,12-6 0 16,9-6-129-16,17-11 0 16,11-6-129-16,8-10 0 15,-1-3 0-15,2 0 0 0,-6-2 0 16,-9 12 0-16,-14 9 0 15,-15 18 129-15,-18 16 0 16,-13 14 129-16,-7 10-129 16,-7 7 129-16,1 2 0 15,5-9-129-15,6-10-129 16,15-13-258-16,9-26-645 15,18-8-1161-15,12-27-2967 16,19-32-129-16,11-22-645 16,10-18 0-16</inkml:trace>
  <inkml:trace contextRef="#ctx0" brushRef="#br0" timeOffset="128497.4257">15314 13839 6063 0,'12'-22'6063'0,"-28"26"-645"15,-18 25-258-15,-7 26-1806 16,-12 0-2838-16,2 20 0 0,-1 5-129 15,6 8-129-15,6-4-129 16,15-6 0-16,15-14-129 16,13-20 129-16,22-20-258 15,15-24 0-15,15-21 0 16,9-26-129-16,7-20 129 15,-1-16-129-15,-4-13 129 16,-8-6 0-16,-16 5 129 16,-16 4 0-16,-23 11 0 15,-13 16-129-15,-19 16-387 16,-16 10-387-16,0 25-3612 15,-11 4-645-15,4 10-258 16,11 1-516-16</inkml:trace>
  <inkml:trace contextRef="#ctx0" brushRef="#br0" timeOffset="128762.6261">15759 13591 9933 0,'1'36'5547'0,"-20"-5"-387"15,-12 5 0-15,-3 25-4644 16,-9-7-129-16,3 16 0 16,1 1-129-16,5 6 0 15,7-2 0-15,7 3-129 0,10-5-129 16,10-6 0-16,10-4-258 15,11-14 0-15,11-5-516 16,-3-25-774-16,16-6-3483 16,-7-13-516-16,-2-18 0 15,-7-13-774-15</inkml:trace>
  <inkml:trace contextRef="#ctx0" brushRef="#br0" timeOffset="128981.0265">15666 14187 8514 0,'-51'-32'5547'15,"32"23"-387"-15,4 2-258 16,15 7-3483-16,1-13-1290 15,15 13 0-15,7 0-129 0,8 11 129 16,1 6 0-16,1 8 0 16,-5 11 0-1,-3 12 0-15,-11 7-129 16,-9 6 129-16,-5 2-258 0,-12-8-258 15,-2 6-1548-15,-9-17-3096 16,3-10-258-16,2-18-516 16,8-11-258-16</inkml:trace>
  <inkml:trace contextRef="#ctx0" brushRef="#br0" timeOffset="129527.0275">15972 14408 10836 0,'4'-8'5676'0,"-4"-10"-516"0,-6-17-129 16,-1-5-5031-16,5-9 0 16,3-9-129-16,10-9 129 15,9-9-129-15,7 3 0 16,5-7 0-16,10 9 0 15,6 6-129-15,6 13 0 16,-4 12 129-16,-2 19-129 16,-8 10 129-16,-9 13 129 15,-8 21 0-15,-18 9 129 16,-9 7 0-16,-17 5 129 15,-10 5 0-15,-9-4 258 16,-2 3-129-16,-4-6 0 16,0 0-129-16,6-8 0 0,6-3 0 15,8-8-129-15,9-1 0 16,7-3-129-16,8-4 0 15,7-6-129-15,11-2 129 16,8 1-129-16,6-1 129 16,6 8-129-16,3 0 129 15,1 8-129-15,0 5 258 16,-8 5-129-16,-7 8 129 15,-13 3 0-15,-13 5 129 16,-23-3-129-16,-17-4 0 16,-17-5-387-16,-21-20-2580 15,0 3-2451-15,-3-11-516 16,4-9-129-16,12 0-903 0</inkml:trace>
  <inkml:trace contextRef="#ctx0" brushRef="#br0" timeOffset="763679.342">18703 16773 2193 0,'7'-18'4773'15,"-7"18"387"-15,4 10-387 0,-4-10-3096 16,1 22-387-16,-1-22-258 16,5 32 0-16,-4-20-258 15,5 4-258-15,-6-16-258 16,7 18 129-16,-7-18-129 15,0 0-129-15,0-6 0 16,0 6 129-16,-11-26-258 16,-2 11 129-16,-7 3-129 15,-3 5 0-15,-4 6 0 16,-6 2 0-16,-1 14 0 15,0 2 0-15,1 12 0 16,3 1 0-16,5-2 129 0,7-2-129 16,7 3 0-16,9 2 129 15,5-7-129-15,15 0 0 16,6-6 0-1,8-1 0-15,5 2-129 0,4-2 129 16,1 0-129-16,-3-1 129 16,-3 6-387-16,-7 3 387 15,-7 3 0-15,-13 4-129 16,-9 2 258-16,-9 0 129 15,-16-6-129-15,-7 0 129 16,-7 2-129-16,-4-7 129 16,-2-7 0-16,5-2-129 15,2-6 0-15,8-3-129 0,7 5-129 16,8-5-129-1,15-5-387-15,0 0-903 16,14-12-3096-16,6-12-903 16,9-1 129-16,1-13-516 0</inkml:trace>
  <inkml:trace contextRef="#ctx0" brushRef="#br0" timeOffset="763913.3424">18782 16627 7740 0,'0'0'5547'15,"8"31"-645"-15,-8 6 129 16,0 22-4773-16,-5 0 0 16,4 11 0-16,0 5-129 15,1 5 129-15,0-7 0 16,3-7-129-16,2-6-258 0,-2-7-387 15,6-13-387-15,-6-17-1548 16,7-16-2322-16,1-19-516 16,1-17-387-16</inkml:trace>
  <inkml:trace contextRef="#ctx0" brushRef="#br0" timeOffset="764147.3428">18958 16620 6063 0,'5'-22'5676'0,"1"34"-645"16,-6 16 129-16,11 17-4128 15,-11 3-387-15,3 12 0 16,-1 6 0-16,5 6-129 0,-1-9-258 16,2 0 0-16,-1 0-129 15,1-11 0 1,-2-9-129-16,0-9-129 15,0-5-258-15,-4-9-129 0,3-2-774 16,-5-18-2838-16,0 0-903 16,-6-10-516-16,0-9-258 15</inkml:trace>
  <inkml:trace contextRef="#ctx0" brushRef="#br0" timeOffset="764334.5431">18725 16980 8256 0,'-44'5'5676'0,"33"-2"-387"15,11-3-258-15,15 0-4257 16,12-3-387-16,8-7-387 16,9-4-258-16,8-1-774 0,-6-19-1935 15,8 8-2064-15,-8-8-387 16,-3 5-516-16</inkml:trace>
  <inkml:trace contextRef="#ctx0" brushRef="#br0" timeOffset="764927.3442">19106 16711 4386 0,'-17'42'5676'0,"13"-6"-387"15,1-2-387-15,3 15-2580 16,-1-6-1548-16,3 15 129 16,1-8-258-16,3 1-258 15,0-10-258-15,0-2 129 16,0-12-129-16,-3-10 0 0,1-3-258 15,-4-14 0-15,0 0-258 16,0 0 129-16,4-21-516 16,-4-11 129-16,0-4-129 15,-5-16-129-15,4-3 129 16,-5-17 0-16,4 6 387 15,-2-9 0-15,4 5 387 16,0 3 0-16,1 3 387 16,12 11 129-16,5 1-129 15,8 12 129-15,2 2 0 16,6 14-129-16,-2 4-387 15,2 10 258-15,-5 6-129 0,-7 4-258 16,-11 17 258-16,-11 9-129 16,-7 6 258-16,-15 6 0 15,-8 8 129-15,-2 5 0 16,-6-3 0-16,3-2 258 15,1-7-258-15,8-1 0 16,5-6-129-16,11-2 0 16,5-10 0-16,5 3-129 15,11-6 0-15,6 0 0 16,5-3-129-16,1-3 0 15,2 1 0-15,1-1 0 16,-1-6-129-16,-4-1 0 16,-2 2-258-16,-8-2 0 0,1 4-129 15,-12-8-258 1,11 10-387-16,-11-10-1032 15,0 0-2838-15,5-7-258 16,-3-8-387-16,0-9 388 0</inkml:trace>
  <inkml:trace contextRef="#ctx0" brushRef="#br0" timeOffset="765130.1444">19402 16519 8643 0,'11'-40'5547'16,"-11"40"-387"-16,4-17-1419 15,0 25-2709-15,-4 9-129 16,0 16-387-16,0 2 0 15,0 10-129-15,-1 6-258 16,0 0-129-16,1 2-387 16,0-9-258-16,2 6-1290 15,-2-16-3096-15,6-5-387 0,1-14-387 16,5-1-129-16</inkml:trace>
  <inkml:trace contextRef="#ctx0" brushRef="#br0" timeOffset="765535.7452">19570 16997 9288 0,'12'11'5547'15,"-12"-11"-129"-15,6-9-258 16,-6-15-4515-16,4-4-258 16,-1-7-129-16,1-4-129 15,1-11 0-15,0-8-129 16,-1 4 0-16,1-1 0 15,-2 6 0-15,-1 6-129 0,0 7 129 16,0 5-129-16,-1 13 129 16,-1 18 0-16,0 0 0 15,15 15 0 1,-7 11 0-16,2 11 0 0,4 3 129 15,0 4 0-15,4-1-129 16,2-4 0-16,0-9 0 16,3-10 0-16,-2-11 129 15,-2-9-129-15,-1-17 0 16,-3-10 0-16,-2-9 0 15,-6-13-129-15,-3-1 129 16,-4 1 0-16,0-4-129 16,-9 7 129-16,-2 7-129 0,-2 2 0 15,-1 11-258 1,-4 6-258-16,9 16-903 15,-9-12-2838-15,18 16-645 16,-10-3-645-16,10 3-129 0</inkml:trace>
  <inkml:trace contextRef="#ctx0" brushRef="#br0" timeOffset="765785.3457">19893 16341 6966 0,'8'27'5289'0,"-6"0"-258"15,-2 4-129-15,7 11-4515 16,-7 8 129-16,3 13-258 15,-3-3 129-15,4 7 0 16,-2-3-129-16,2-5 258 16,-2-7-387-16,1-9 0 15,-3-13 0-15,2-4 0 0,-2-9-258 16,0-5 0-16,0-12-258 15,0 0-645-15,0 0-1548 16,9-31-2451-16,-4-5-258 16,-1-19-645-16</inkml:trace>
  <inkml:trace contextRef="#ctx0" brushRef="#br0" timeOffset="766190.9464">20066 16291 7482 0,'31'-15'5547'0,"-19"15"-387"16,1 3 0-16,-5 4-4515 0,0 9 0 15,-6-1 0-15,-2 7-387 16,-10 6 129-16,-4 1-258 16,-7 1 129-16,-3 5-129 15,-6-1 129-15,1-1-258 16,0 3 129-16,4-5 129 15,1-11-129-15,6 3-129 16,4 0 129-16,7-2-129 16,7-7 129-16,4 4 0 15,10-4-129-15,8 0 0 16,7-2 129-16,6 3-129 15,4-7 129-15,1-2-129 16,0 2 0-16,-3-3 129 0,-5-3-129 16,-5 1 258-16,-8 2-129 15,-4-3-129-15,-6-2 129 16,-9 0-129-1,0 0 0-15,0 0-258 0,0 0-387 16,0 0-516-16,0 0-3096 16,0 0-1161-16,0 12-516 15,0-12-258-15</inkml:trace>
</inkml:ink>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2624F81D-D397-4661-BFDD-F1AAAB1014EA}" type="datetimeFigureOut">
              <a:rPr lang="en-US" smtClean="0"/>
              <a:t>5/27/2014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1FBB0D-16FC-428E-ACAF-6F3795BF6398}" type="slidenum">
              <a:rPr lang="en-US" smtClean="0"/>
              <a:t>‹#›</a:t>
            </a:fld>
            <a:endParaRPr lang="en-US"/>
          </a:p>
        </p:txBody>
      </p:sp>
    </p:spTree>
    <p:extLst>
      <p:ext uri="{BB962C8B-B14F-4D97-AF65-F5344CB8AC3E}">
        <p14:creationId xmlns:p14="http://schemas.microsoft.com/office/powerpoint/2010/main" val="38169420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624F81D-D397-4661-BFDD-F1AAAB1014EA}" type="datetimeFigureOut">
              <a:rPr lang="en-US" smtClean="0"/>
              <a:t>5/27/2014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1FBB0D-16FC-428E-ACAF-6F3795BF6398}" type="slidenum">
              <a:rPr lang="en-US" smtClean="0"/>
              <a:t>‹#›</a:t>
            </a:fld>
            <a:endParaRPr lang="en-US"/>
          </a:p>
        </p:txBody>
      </p:sp>
    </p:spTree>
    <p:extLst>
      <p:ext uri="{BB962C8B-B14F-4D97-AF65-F5344CB8AC3E}">
        <p14:creationId xmlns:p14="http://schemas.microsoft.com/office/powerpoint/2010/main" val="24781572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624F81D-D397-4661-BFDD-F1AAAB1014EA}" type="datetimeFigureOut">
              <a:rPr lang="en-US" smtClean="0"/>
              <a:t>5/27/2014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1FBB0D-16FC-428E-ACAF-6F3795BF6398}" type="slidenum">
              <a:rPr lang="en-US" smtClean="0"/>
              <a:t>‹#›</a:t>
            </a:fld>
            <a:endParaRPr lang="en-US"/>
          </a:p>
        </p:txBody>
      </p:sp>
    </p:spTree>
    <p:extLst>
      <p:ext uri="{BB962C8B-B14F-4D97-AF65-F5344CB8AC3E}">
        <p14:creationId xmlns:p14="http://schemas.microsoft.com/office/powerpoint/2010/main" val="29433979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624F81D-D397-4661-BFDD-F1AAAB1014EA}" type="datetimeFigureOut">
              <a:rPr lang="en-US" smtClean="0"/>
              <a:t>5/27/2014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1FBB0D-16FC-428E-ACAF-6F3795BF6398}" type="slidenum">
              <a:rPr lang="en-US" smtClean="0"/>
              <a:t>‹#›</a:t>
            </a:fld>
            <a:endParaRPr lang="en-US"/>
          </a:p>
        </p:txBody>
      </p:sp>
    </p:spTree>
    <p:extLst>
      <p:ext uri="{BB962C8B-B14F-4D97-AF65-F5344CB8AC3E}">
        <p14:creationId xmlns:p14="http://schemas.microsoft.com/office/powerpoint/2010/main" val="17329883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624F81D-D397-4661-BFDD-F1AAAB1014EA}" type="datetimeFigureOut">
              <a:rPr lang="en-US" smtClean="0"/>
              <a:t>5/27/2014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1FBB0D-16FC-428E-ACAF-6F3795BF6398}" type="slidenum">
              <a:rPr lang="en-US" smtClean="0"/>
              <a:t>‹#›</a:t>
            </a:fld>
            <a:endParaRPr lang="en-US"/>
          </a:p>
        </p:txBody>
      </p:sp>
    </p:spTree>
    <p:extLst>
      <p:ext uri="{BB962C8B-B14F-4D97-AF65-F5344CB8AC3E}">
        <p14:creationId xmlns:p14="http://schemas.microsoft.com/office/powerpoint/2010/main" val="30602977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2624F81D-D397-4661-BFDD-F1AAAB1014EA}" type="datetimeFigureOut">
              <a:rPr lang="en-US" smtClean="0"/>
              <a:t>5/27/2014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1FBB0D-16FC-428E-ACAF-6F3795BF6398}" type="slidenum">
              <a:rPr lang="en-US" smtClean="0"/>
              <a:t>‹#›</a:t>
            </a:fld>
            <a:endParaRPr lang="en-US"/>
          </a:p>
        </p:txBody>
      </p:sp>
    </p:spTree>
    <p:extLst>
      <p:ext uri="{BB962C8B-B14F-4D97-AF65-F5344CB8AC3E}">
        <p14:creationId xmlns:p14="http://schemas.microsoft.com/office/powerpoint/2010/main" val="3131915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2624F81D-D397-4661-BFDD-F1AAAB1014EA}" type="datetimeFigureOut">
              <a:rPr lang="en-US" smtClean="0"/>
              <a:t>5/27/2014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01FBB0D-16FC-428E-ACAF-6F3795BF6398}" type="slidenum">
              <a:rPr lang="en-US" smtClean="0"/>
              <a:t>‹#›</a:t>
            </a:fld>
            <a:endParaRPr lang="en-US"/>
          </a:p>
        </p:txBody>
      </p:sp>
    </p:spTree>
    <p:extLst>
      <p:ext uri="{BB962C8B-B14F-4D97-AF65-F5344CB8AC3E}">
        <p14:creationId xmlns:p14="http://schemas.microsoft.com/office/powerpoint/2010/main" val="26689993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2624F81D-D397-4661-BFDD-F1AAAB1014EA}" type="datetimeFigureOut">
              <a:rPr lang="en-US" smtClean="0"/>
              <a:t>5/27/2014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01FBB0D-16FC-428E-ACAF-6F3795BF6398}" type="slidenum">
              <a:rPr lang="en-US" smtClean="0"/>
              <a:t>‹#›</a:t>
            </a:fld>
            <a:endParaRPr lang="en-US"/>
          </a:p>
        </p:txBody>
      </p:sp>
    </p:spTree>
    <p:extLst>
      <p:ext uri="{BB962C8B-B14F-4D97-AF65-F5344CB8AC3E}">
        <p14:creationId xmlns:p14="http://schemas.microsoft.com/office/powerpoint/2010/main" val="20426600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624F81D-D397-4661-BFDD-F1AAAB1014EA}" type="datetimeFigureOut">
              <a:rPr lang="en-US" smtClean="0"/>
              <a:t>5/27/2014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01FBB0D-16FC-428E-ACAF-6F3795BF6398}" type="slidenum">
              <a:rPr lang="en-US" smtClean="0"/>
              <a:t>‹#›</a:t>
            </a:fld>
            <a:endParaRPr lang="en-US"/>
          </a:p>
        </p:txBody>
      </p:sp>
    </p:spTree>
    <p:extLst>
      <p:ext uri="{BB962C8B-B14F-4D97-AF65-F5344CB8AC3E}">
        <p14:creationId xmlns:p14="http://schemas.microsoft.com/office/powerpoint/2010/main" val="33847721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624F81D-D397-4661-BFDD-F1AAAB1014EA}" type="datetimeFigureOut">
              <a:rPr lang="en-US" smtClean="0"/>
              <a:t>5/27/2014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1FBB0D-16FC-428E-ACAF-6F3795BF6398}" type="slidenum">
              <a:rPr lang="en-US" smtClean="0"/>
              <a:t>‹#›</a:t>
            </a:fld>
            <a:endParaRPr lang="en-US"/>
          </a:p>
        </p:txBody>
      </p:sp>
    </p:spTree>
    <p:extLst>
      <p:ext uri="{BB962C8B-B14F-4D97-AF65-F5344CB8AC3E}">
        <p14:creationId xmlns:p14="http://schemas.microsoft.com/office/powerpoint/2010/main" val="18717998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624F81D-D397-4661-BFDD-F1AAAB1014EA}" type="datetimeFigureOut">
              <a:rPr lang="en-US" smtClean="0"/>
              <a:t>5/27/2014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1FBB0D-16FC-428E-ACAF-6F3795BF6398}" type="slidenum">
              <a:rPr lang="en-US" smtClean="0"/>
              <a:t>‹#›</a:t>
            </a:fld>
            <a:endParaRPr lang="en-US"/>
          </a:p>
        </p:txBody>
      </p:sp>
    </p:spTree>
    <p:extLst>
      <p:ext uri="{BB962C8B-B14F-4D97-AF65-F5344CB8AC3E}">
        <p14:creationId xmlns:p14="http://schemas.microsoft.com/office/powerpoint/2010/main" val="40215414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624F81D-D397-4661-BFDD-F1AAAB1014EA}" type="datetimeFigureOut">
              <a:rPr lang="en-US" smtClean="0"/>
              <a:t>5/27/2014</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1FBB0D-16FC-428E-ACAF-6F3795BF6398}" type="slidenum">
              <a:rPr lang="en-US" smtClean="0"/>
              <a:t>‹#›</a:t>
            </a:fld>
            <a:endParaRPr lang="en-US"/>
          </a:p>
        </p:txBody>
      </p:sp>
    </p:spTree>
    <p:extLst>
      <p:ext uri="{BB962C8B-B14F-4D97-AF65-F5344CB8AC3E}">
        <p14:creationId xmlns:p14="http://schemas.microsoft.com/office/powerpoint/2010/main" val="252080309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customXml" Target="../ink/ink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customXml" Target="../ink/ink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customXml" Target="../ink/ink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customXml" Target="../ink/ink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2">
            <p14:nvContentPartPr>
              <p14:cNvPr id="2" name="Ink 1"/>
              <p14:cNvContentPartPr/>
              <p14:nvPr/>
            </p14:nvContentPartPr>
            <p14:xfrm>
              <a:off x="730440" y="208080"/>
              <a:ext cx="7639200" cy="6246360"/>
            </p14:xfrm>
          </p:contentPart>
        </mc:Choice>
        <mc:Fallback xmlns="">
          <p:pic>
            <p:nvPicPr>
              <p:cNvPr id="2" name="Ink 1"/>
              <p:cNvPicPr/>
              <p:nvPr/>
            </p:nvPicPr>
            <p:blipFill>
              <a:blip r:embed="rId3"/>
              <a:stretch>
                <a:fillRect/>
              </a:stretch>
            </p:blipFill>
            <p:spPr>
              <a:xfrm>
                <a:off x="718200" y="195120"/>
                <a:ext cx="7666560" cy="6271560"/>
              </a:xfrm>
              <a:prstGeom prst="rect">
                <a:avLst/>
              </a:prstGeom>
            </p:spPr>
          </p:pic>
        </mc:Fallback>
      </mc:AlternateContent>
      <p:sp>
        <p:nvSpPr>
          <p:cNvPr id="3" name="TextBox 2"/>
          <p:cNvSpPr txBox="1"/>
          <p:nvPr/>
        </p:nvSpPr>
        <p:spPr>
          <a:xfrm>
            <a:off x="3706586" y="5340809"/>
            <a:ext cx="3837214" cy="1569660"/>
          </a:xfrm>
          <a:prstGeom prst="rect">
            <a:avLst/>
          </a:prstGeom>
          <a:noFill/>
        </p:spPr>
        <p:txBody>
          <a:bodyPr wrap="square" rtlCol="0">
            <a:spAutoFit/>
          </a:bodyPr>
          <a:lstStyle/>
          <a:p>
            <a:r>
              <a:rPr lang="en-US" sz="1200" dirty="0" smtClean="0"/>
              <a:t>Example of full and transaction log backups, and what restore point you have if the log chain is broken.  In the listing on the left, with an 8:30AM failure, if you lost the 3AM log backup, you can only restore to the 2AM log backup.  In the listing on the right, if you change to a SIMPLE recovery model at 3AM, then change back to a FULL recovery at 5AM, you can restore to the 3AM log backup, or the 5:01AM full backup.</a:t>
            </a:r>
            <a:endParaRPr lang="en-US" sz="1200" dirty="0"/>
          </a:p>
        </p:txBody>
      </p:sp>
    </p:spTree>
    <p:extLst>
      <p:ext uri="{BB962C8B-B14F-4D97-AF65-F5344CB8AC3E}">
        <p14:creationId xmlns:p14="http://schemas.microsoft.com/office/powerpoint/2010/main" val="115879149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2">
            <p14:nvContentPartPr>
              <p14:cNvPr id="2" name="Ink 1"/>
              <p14:cNvContentPartPr/>
              <p14:nvPr/>
            </p14:nvContentPartPr>
            <p14:xfrm>
              <a:off x="117720" y="204840"/>
              <a:ext cx="8601480" cy="5128920"/>
            </p14:xfrm>
          </p:contentPart>
        </mc:Choice>
        <mc:Fallback xmlns="">
          <p:pic>
            <p:nvPicPr>
              <p:cNvPr id="2" name="Ink 1"/>
              <p:cNvPicPr/>
              <p:nvPr/>
            </p:nvPicPr>
            <p:blipFill>
              <a:blip r:embed="rId3"/>
              <a:stretch>
                <a:fillRect/>
              </a:stretch>
            </p:blipFill>
            <p:spPr>
              <a:xfrm>
                <a:off x="111240" y="192600"/>
                <a:ext cx="8610840" cy="5154840"/>
              </a:xfrm>
              <a:prstGeom prst="rect">
                <a:avLst/>
              </a:prstGeom>
            </p:spPr>
          </p:pic>
        </mc:Fallback>
      </mc:AlternateContent>
      <p:sp>
        <p:nvSpPr>
          <p:cNvPr id="3" name="TextBox 2"/>
          <p:cNvSpPr txBox="1"/>
          <p:nvPr/>
        </p:nvSpPr>
        <p:spPr>
          <a:xfrm>
            <a:off x="5151407" y="6075595"/>
            <a:ext cx="3837214" cy="646331"/>
          </a:xfrm>
          <a:prstGeom prst="rect">
            <a:avLst/>
          </a:prstGeom>
          <a:noFill/>
        </p:spPr>
        <p:txBody>
          <a:bodyPr wrap="square" rtlCol="0">
            <a:spAutoFit/>
          </a:bodyPr>
          <a:lstStyle/>
          <a:p>
            <a:r>
              <a:rPr lang="en-US" sz="1200" dirty="0" smtClean="0"/>
              <a:t>Example of B-tree index structure, with a root node, one intermediate level, and the leaf level.  In a clustered index, all data is stored in the leaf level.</a:t>
            </a:r>
            <a:endParaRPr lang="en-US" sz="1200" dirty="0"/>
          </a:p>
        </p:txBody>
      </p:sp>
    </p:spTree>
    <p:extLst>
      <p:ext uri="{BB962C8B-B14F-4D97-AF65-F5344CB8AC3E}">
        <p14:creationId xmlns:p14="http://schemas.microsoft.com/office/powerpoint/2010/main" val="190402775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2">
            <p14:nvContentPartPr>
              <p14:cNvPr id="2" name="Ink 1"/>
              <p14:cNvContentPartPr/>
              <p14:nvPr/>
            </p14:nvContentPartPr>
            <p14:xfrm>
              <a:off x="470160" y="9360"/>
              <a:ext cx="8236440" cy="6282360"/>
            </p14:xfrm>
          </p:contentPart>
        </mc:Choice>
        <mc:Fallback xmlns="">
          <p:pic>
            <p:nvPicPr>
              <p:cNvPr id="2" name="Ink 1"/>
              <p:cNvPicPr/>
              <p:nvPr/>
            </p:nvPicPr>
            <p:blipFill>
              <a:blip r:embed="rId3"/>
              <a:stretch>
                <a:fillRect/>
              </a:stretch>
            </p:blipFill>
            <p:spPr>
              <a:xfrm>
                <a:off x="461160" y="-5040"/>
                <a:ext cx="8260200" cy="6309360"/>
              </a:xfrm>
              <a:prstGeom prst="rect">
                <a:avLst/>
              </a:prstGeom>
            </p:spPr>
          </p:pic>
        </mc:Fallback>
      </mc:AlternateContent>
      <p:sp>
        <p:nvSpPr>
          <p:cNvPr id="3" name="TextBox 2"/>
          <p:cNvSpPr txBox="1"/>
          <p:nvPr/>
        </p:nvSpPr>
        <p:spPr>
          <a:xfrm>
            <a:off x="318151" y="5029661"/>
            <a:ext cx="3837214" cy="1754326"/>
          </a:xfrm>
          <a:prstGeom prst="rect">
            <a:avLst/>
          </a:prstGeom>
          <a:noFill/>
        </p:spPr>
        <p:txBody>
          <a:bodyPr wrap="square" rtlCol="0">
            <a:spAutoFit/>
          </a:bodyPr>
          <a:lstStyle/>
          <a:p>
            <a:r>
              <a:rPr lang="en-US" sz="1200" dirty="0" smtClean="0"/>
              <a:t>Example of page splits and fragmentation.  When pages exist in order (by </a:t>
            </a:r>
            <a:r>
              <a:rPr lang="en-US" sz="1200" dirty="0" err="1" smtClean="0"/>
              <a:t>PageID</a:t>
            </a:r>
            <a:r>
              <a:rPr lang="en-US" sz="1200" dirty="0" smtClean="0"/>
              <a:t>), then logical fragmentation is low.  When a new row needs to be added to a page but there is not enough room on the page, a new page is allocated and some of the rows from the original page are moved to the new page.  The next page and previous page pointers are updated to reflect the new order of pages, and logical fragmentation has been introduced as the pages are no longer “in order.”</a:t>
            </a:r>
            <a:endParaRPr lang="en-US" sz="1200" dirty="0"/>
          </a:p>
        </p:txBody>
      </p:sp>
    </p:spTree>
    <p:extLst>
      <p:ext uri="{BB962C8B-B14F-4D97-AF65-F5344CB8AC3E}">
        <p14:creationId xmlns:p14="http://schemas.microsoft.com/office/powerpoint/2010/main" val="26580948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2">
            <p14:nvContentPartPr>
              <p14:cNvPr id="2" name="Ink 1"/>
              <p14:cNvContentPartPr/>
              <p14:nvPr/>
            </p14:nvContentPartPr>
            <p14:xfrm>
              <a:off x="478440" y="555120"/>
              <a:ext cx="6814440" cy="5744520"/>
            </p14:xfrm>
          </p:contentPart>
        </mc:Choice>
        <mc:Fallback xmlns="">
          <p:pic>
            <p:nvPicPr>
              <p:cNvPr id="2" name="Ink 1"/>
              <p:cNvPicPr/>
              <p:nvPr/>
            </p:nvPicPr>
            <p:blipFill>
              <a:blip r:embed="rId3"/>
              <a:stretch>
                <a:fillRect/>
              </a:stretch>
            </p:blipFill>
            <p:spPr>
              <a:xfrm>
                <a:off x="464760" y="549360"/>
                <a:ext cx="6842880" cy="5763960"/>
              </a:xfrm>
              <a:prstGeom prst="rect">
                <a:avLst/>
              </a:prstGeom>
            </p:spPr>
          </p:pic>
        </mc:Fallback>
      </mc:AlternateContent>
      <p:sp>
        <p:nvSpPr>
          <p:cNvPr id="3" name="TextBox 2"/>
          <p:cNvSpPr txBox="1"/>
          <p:nvPr/>
        </p:nvSpPr>
        <p:spPr>
          <a:xfrm>
            <a:off x="318150" y="5029661"/>
            <a:ext cx="4711049" cy="1569660"/>
          </a:xfrm>
          <a:prstGeom prst="rect">
            <a:avLst/>
          </a:prstGeom>
          <a:noFill/>
        </p:spPr>
        <p:txBody>
          <a:bodyPr wrap="square" rtlCol="0">
            <a:spAutoFit/>
          </a:bodyPr>
          <a:lstStyle/>
          <a:p>
            <a:r>
              <a:rPr lang="en-US" sz="1200" dirty="0" smtClean="0"/>
              <a:t>Discussion around growing a file and having data in it, then removing that data and having empty space at the beginning of the file.  The process of shrinking the file, to reclaim the empty space, moves pages from the end of the file to the beginning, and can create extreme fragmentation.  The process of shrinking creates fragmentation, which people then try to remove with index rebuilds, which creates free space again.  If you must shrink, run a reorg after to remove free space.  But in general: do not shrink data files.</a:t>
            </a:r>
            <a:endParaRPr lang="en-US" sz="1200" dirty="0"/>
          </a:p>
        </p:txBody>
      </p:sp>
    </p:spTree>
    <p:extLst>
      <p:ext uri="{BB962C8B-B14F-4D97-AF65-F5344CB8AC3E}">
        <p14:creationId xmlns:p14="http://schemas.microsoft.com/office/powerpoint/2010/main" val="353776131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1859</TotalTime>
  <Words>329</Words>
  <Application>Microsoft Office PowerPoint</Application>
  <PresentationFormat>On-screen Show (4:3)</PresentationFormat>
  <Paragraphs>4</Paragraphs>
  <Slides>4</Slides>
  <Notes>0</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Office Theme</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Kimberly L. Tripp</dc:creator>
  <cp:lastModifiedBy>Erin Stellato</cp:lastModifiedBy>
  <cp:revision>7</cp:revision>
  <dcterms:created xsi:type="dcterms:W3CDTF">2014-04-28T13:09:13Z</dcterms:created>
  <dcterms:modified xsi:type="dcterms:W3CDTF">2014-05-27T15:51:20Z</dcterms:modified>
</cp:coreProperties>
</file>