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60" r:id="rId3"/>
    <p:sldId id="261" r:id="rId4"/>
    <p:sldId id="262" r:id="rId5"/>
    <p:sldId id="267" r:id="rId6"/>
    <p:sldId id="268" r:id="rId7"/>
    <p:sldId id="269" r:id="rId8"/>
    <p:sldId id="278" r:id="rId9"/>
    <p:sldId id="279"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117" d="100"/>
          <a:sy n="117" d="100"/>
        </p:scale>
        <p:origin x="-1470" y="-102"/>
      </p:cViewPr>
      <p:guideLst>
        <p:guide orient="horz" pos="2160"/>
        <p:guide pos="2880"/>
      </p:guideLst>
    </p:cSldViewPr>
  </p:slid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10-06T20:15:36.264"/>
    </inkml:context>
    <inkml:brush xml:id="br0">
      <inkml:brushProperty name="width" value="0.05292" units="cm"/>
      <inkml:brushProperty name="height" value="0.05292" units="cm"/>
      <inkml:brushProperty name="color" value="#002060"/>
    </inkml:brush>
  </inkml:definitions>
  <inkml:trace contextRef="#ctx0" brushRef="#br0">3511 2176 9417 0,'-5'-13'5289'16,"3"1"-258"-16,2 12-387 15,0 0-4386-15,0 20 0 16,0 7-258-16,0 10-258 16,1 13 0-16,-1 11 0 15,0 20 258-15,0 13-258 16,0 7 387-16,0 9 0 0,-1-3 129 15,1 0 258-15,0-8-258 16,0-5 0-16,0-20-129 16,0-12 0-16,0-4-516 15,-5-27-1806-15,5-1-2838 16,3-19 0-16,-3-11-387 15,16-17-258-15</inkml:trace>
  <inkml:trace contextRef="#ctx0" brushRef="#br0" timeOffset="3135.6055">3519 2384 6966 0,'32'0'5418'16,"-13"0"-387"-16,5-2-258 16,2-10-4386-16,4 7 129 0,8-7-258 15,0-1 129-15,6 2-387 16,-3-1 387-16,0-2-387 15,1 5 516 1,-1 3-387-16,-2 3-129 0,0 3 129 16,1 0 129-16,6 0-129 15,6 0 0-15,5 2 129 16,8-1-129-16,5-1 129 15,9 0-129-15,2 0 0 16,7 0 0-16,5-1 129 16,5-1-129-16,4 0 0 15,7 0 0-15,3-3 0 16,6 2-129-16,6 0 129 0,7 1 0 15,3-2-129 1,5 1 129-16,3-2-129 16,4-1 0-16,2 1 129 15,1 1-129-15,0-4 129 0,-1 2-129 16,0-3 129-16,-1 4 0 15,-1-2-129-15,-2 2 129 16,1 0 0-16,-2 2 0 16,2 1 0-16,0-1 0 15,0 1 129-15,2 2-258 16,0-2 129-16,1-1 0 15,-1-3 0-15,2 0-129 16,-3 0 0-16,1-2 129 16,-1-2-129-16,-1 0 0 15,-1-4 0-15,0 3 0 16,-1 1-129-16,1-1 129 15,-2-1 0-15,0 5 0 0,0 1-129 16,0-1 129-16,1 6 0 16,-2-2 0-16,1 3 0 15,-1 0 0-15,1-1 129 16,-2 0-129-16,0 1 129 15,0 0-129-15,-3-5 0 16,2 0 0-16,-2 2 0 16,1-1 129-16,-5-2-258 15,6 2 258-15,-2-3-258 16,-1-1 0-16,2 1 129 15,0 2 0-15,0-4-129 16,0-1 0-16,-1 2 0 16,-3-3 0-16,-1 0 0 0,0 2 0 15,-5-2 0-15,-2-1 129 16,5 4-129-16,-3 1 258 15,1-5-129 1,3 4 129-16,-3 1-129 0,-1 2 129 16,0-5-129-16,-1 3 0 15,-5 0 0-15,-5 0 129 16,-3 0-129-16,-3 2 0 15,-6 2 0-15,-1-6 0 16,-6 8 129-16,-6-3-129 16,-9-1 129-16,-2-2 0 15,-11 2-129-15,-5 2 129 16,-6-3-129-16,-10 0 129 0,-4 0-129 15,-6 0 0 1,-3 5 0-16,-5 0 0 16,-7-4 0-16,-2-1 0 15,-7 5 0-15,-3 1 129 0,-2 0-129 16,-10 0 0-16,9-5 129 15,-9 5-129-15,0 0 0 16,0 0 0-16,0 0 0 16,0 0-129-16,0 0 129 15,0 0 0-15,0 0 0 16,0 0-129-16,0 0 129 15,9 0-129-15,-9 0 129 16,0 0 0-16,10 6-129 16,-10-6 129-16,12 23-129 15,-5-9 258-15,1 3-129 16,2 7-129-16,-1 8 129 0,1 2-129 15,0 5 129-15,-2-1-129 16,0 5 258-16,-1 1-258 16,1 1 129-16,-2 1 0 15,1-1 0-15,-2-2-258 16,2-1 258-16,-2 0-258 15,2-5 258-15,-2 4-258 16,0 0 129-16,1-2 0 16,0 0 0-16,-1 3 129 15,0 1 0-15,1 3 0 16,-3 1 0-16,2-2 0 15,-1 0 0-15,-2 1 258 16,2 0-129-16,1 1 258 0,-4 0-258 16,3-5-129-16,1 3 0 15,-1 0 129-15,0-3 0 16,2-2-387-16,-1 1 258 15,1-4-258-15,2-4 258 16,2 1 0-16,0-4 0 16,3-1 0-16,-2-2 0 15,1-3 0-15,-2-4 0 16,-2-7 0-16,-3 0 0 15,-3-2-129-15,-2-11 258 16,-6 17-129-16,-8-9 129 16,-4-2-129-16,-7 0 0 15,-3 3 0-15,-5-1 0 0,-11-2 0 16,-3 4-129-16,-3-2 129 15,-5-4 0 1,-6 2 0-16,-2-2 0 16,-2 3 0-16,-4-1-129 0,1-2 129 15,0 1 0-15,-2 1-129 16,0-1 258-16,3 1-258 15,-4 1 129-15,1-3 0 16,-1 3 0-16,-1-1 0 16,0 0 0-16,-1 0 0 15,0 4-129-15,-3-3 129 16,1 2-129-16,-1-1 258 15,0 0-258-15,-1-1 258 16,-4 0-258-16,-2-2 129 16,-1 3 0-16,-3-2 0 15,1 1 0-15,-6 0 0 16,-1 3 0-16,-1 0 0 0,-2 2 129 15,2 0-258-15,-5-1 129 16,3 0 0-16,-3 1 0 16,1 0 0-16,0 0 0 15,2-3 0-15,1 1 0 16,-2-3 129-16,3 2-129 15,0 2 129-15,3-3-129 16,-3 1 0-16,2-1 0 16,-2 1 129-16,-1 1-129 15,1 0 0-15,-1-1 129 16,-1-1-129-16,-1 1 0 15,-1-1 0-15,1-1 129 16,1-1-129-16,2 1 0 0,0-3 0 16,0 1 0-16,2 2 129 15,-3-5-258-15,1 4 258 16,-2-3-129-16,-1 3 129 15,-2-3 0-15,2 2-129 16,-4-1 0-16,3 1 0 16,1-1 129-16,2-2-129 15,-1 1 129-15,3 0 0 16,-3 1-129-16,0-3 129 15,1 2-129-15,-3-1 129 16,-2-2-129-16,0 4 129 16,-4 1-129-16,0 0 129 0,1 2-129 15,-2-1 129-15,0 1-129 16,-2 2 0-1,-2 1 129-15,1-1-258 16,-2-2 129-16,1 0 0 16,-4 1 0-16,3 1-129 0,0-4 258 15,1 2-258-15,5 0 129 16,-1 1-129-16,-1-2 129 15,0 5 0-15,3 1-129 16,-1 0 129-16,0 2-129 16,1 1 129-16,-3-1-129 15,1 4 129-15,2-2-129 16,2 1 129-16,-1 1-129 0,-1-4 129 15,2 1 0 1,-4-1-129-16,2 0 129 16,1 0 0-16,-4-2 0 15,2-1 0-15,0 1 129 0,0-4-129 16,1 3 0-16,2-1 0 15,-3 0 0-15,3 0 0 16,0 1 0-16,1-1 0 16,-1-1 0-16,2 1 0 15,-1 0 0-15,-1-1 0 16,4 0 0-16,1-2 0 15,1 2 0-15,2 0 129 16,3-1-129-16,3 0-129 16,7-2 258-16,6 0-258 15,6 0 258-15,8 0-129 16,5-2 129-16,7-1-258 15,7 2 258-15,6-3-129 0,2 3 129 16,4-1-129-16,3 2 129 16,2-2 0-16,1 1-129 15,2 0 0-15,0-1 129 16,1 2-129-16,-1-1 0 15,1 0-129-15,0-1 129 16,0 1 0-16,-2-1 0 16,2 0 0-16,2 0 0 15,2-3 0-15,1-1 0 16,4 0 0-16,0-2 0 15,11 2 0-15,-12-20 0 16,8 4 0-16,4-2-129 16,-3-5 129-16,2-3 0 0,-2-3 0 15,3 0 0-15,-2-5-129 16,1-2 258-16,-2 2-129 15,-3-4 0 1,2-1 0-16,-2-1 0 0,1 0 0 16,-3-2 0-16,0-4 0 15,-3 3 0-15,0-4 0 16,-2 0 0-16,-1 1-129 15,1-1 129-15,-3 1 129 16,3 0-129-16,1 2 0 16,1 2 0-16,1 0 0 15,3 2-258-15,0-1-258 16,7 9-3354-16,0-11-1548 0,2 1-129 15,3-6-774 1</inkml:trace>
  <inkml:trace contextRef="#ctx0" brushRef="#br0" timeOffset="4508.4078">3928 3018 9159 0,'0'60'5160'15,"0"-15"-129"1,-3 7-387-16,1 11-4773 16,2 11 129-16,0 10-129 0,4 3 0 15,1-2 129-15,-1-3 0 16,0-4-129-16,1-6 129 15,-1-9-129-15,0-8 0 16,-1-7-129-16,-1-4-258 16,-2-18-1419-16,2-3-2709 15,1-8-258-15,-3-15-387 16,0 0 129-16</inkml:trace>
  <inkml:trace contextRef="#ctx0" brushRef="#br0" timeOffset="5272.8092">3943 3328 8256 0,'0'0'5160'0,"0"0"-129"16,6 0-387-16,6 0-4128 15,7-7-258-15,11-2-258 16,10-11 0-16,11-5 129 0,13-8-129 16,12-5-129-16,8-6-258 15,6-2 258-15,3 2-129 16,0-2 0-16,-3 5 129 15,-1 5 0-15,-10 4-129 16,-5 5 258-16,-7 6 0 16,-7 4 0-16,-8 5 0 15,-4 2 0-15,-11 5 0 16,-6 4 129-16,-5 1-129 15,-6 8 129-15,-6 5 0 16,-3 8 0-16,-3 7 129 16,-3 12 258-16,0 8-129 15,-2 11-258-15,1 8 129 0,0 14 0 16,0 2-258-16,-1 3 129 15,3 0-129 1,0-7-387-16,-2-3 258 16,1-8 258-16,-1-12 129 0,1-7-258 15,-2-13 129-15,-1-5-129 16,-1-10 129-16,1-4-129 15,-2-6 129-15,0-11-258 16,0 0 0-16,-15 11 129 16,-1-11-129-16,-7 3-129 15,-6-2 258-15,-9 6-129 16,-10 2 129-16,-8 0 0 15,-8 7 0-15,-5 3 0 16,-5 0 0-16,-2 5 129 16,2-2 129-16,1 2-258 15,4-2 129-15,4-2 0 0,4 1-129 16,8-3 129-16,5 0 0 15,1 1-129-15,7-1-258 16,3-8-645-16,14 6-3870 16,4-11-258-16,19-5-516 15,0-17-129-15</inkml:trace>
  <inkml:trace contextRef="#ctx0" brushRef="#br0" timeOffset="6879.6121">4536 3280 7482 0,'-2'12'5031'0,"2"-12"-258"16,0-15-387-16,4-6-3870 15,-1-11-258-15,4-9-129 16,-1-17-129-16,3-17-129 16,2-17 129-16,-1-10-129 15,4-12 129-15,2-1 258 16,1-6-129-16,6 7 258 15,0 0-129-15,6 11 129 16,0 17-129-16,0 14 387 16,-2 11-516-16,0 10 258 15,-2 9-387-15,-3 8 258 0,-6 11-387 16,-3 11 387-16,-4 1-258 15,-9 11-129-15,13-12-387 16,-13-3-2064-16,0 15-2193 16,0-10-258-16,1-5-129 15,-1-7-645-15</inkml:trace>
  <inkml:trace contextRef="#ctx0" brushRef="#br0" timeOffset="7410.013">5046 1020 8901 0,'0'0'5547'0,"0"0"-258"16,0 0-258-16,12 47-4902 0,-12-47 0 15,17 82 0-15,-5-27 129 16,3-4-258-16,0-1 516 16,1 0-774-16,-16-50 258 15,23 62 258-15,-23-62-129 16,0 0 0-16,0 0 258 15,0 0-129-15,0 0-129 16,4-44 129-16,-4 44-645 16,-13-101 129-16,4 39-129 15,-1-6 129-15,-1 2 129 16,2 3 0-16,1 10 0 15,-1 3 129-15,9 50 516 16,-11-68-387-16,11 68 129 0,0 0-129 16,2-62-387-16,-2 62 258 15,0 0-516-15,56-18 258 16,-56 18-258-16,53 0 258 15,-53 0-516-15,51 22 516 16,-51-22-129-16,0 0 258 16,30 64 0-16,-30-64 0 15,-21 51 516-15,21-51-258 16,-53 51 129-16,53-51-129 15,-62 43-258-15,62-43-1032 16,-55 29-3354-16,55-29-516 16,0 0-387-16,0 0-387 15</inkml:trace>
  <inkml:trace contextRef="#ctx0" brushRef="#br0" timeOffset="7893.6138">5478 755 7611 0,'-31'58'5289'16,"30"-6"-387"-16,1-52-129 16,5 67-4644-1,-5-67 0-15,21 74 258 16,-21-74-516-16,29 67 129 0,-29-67 0 15,0 0 387-15,36 53-387 16,-36-53 0-16,0 0 129 16,0 0-258-16,9-58 258 15,-9 58-516-15,-4-90 516 16,0 33-516-16,-1-2 516 15,4 0 0-15,-5 3 0 16,6 7 0-16,0 49 0 0,0-84 387 16,0 84-387-1,0 0 258-15,7-54-387 16,-7 54 0-16,0 0 0 15,0 0-258-15,46-8 0 0,-46 8-774 16,39 0-2838-16,-39 0-1161 16,39 4-258-16,-39-4-387 15</inkml:trace>
  <inkml:trace contextRef="#ctx0" brushRef="#br0" timeOffset="8049.6141">5478 844 5934 0,'-34'62'5418'15,"34"-62"0"-15,0 0-774 16,15 56-2451-16,-15-56-4386 16,57-7-2451-16,-18-6-645 0,7-9-258 15,2-7 258-15</inkml:trace>
  <inkml:trace contextRef="#ctx0" brushRef="#br0" timeOffset="8439.6148">6039 603 9804 0,'0'0'5547'0,"0"0"-516"16,0 0 0-16,0 0-4773 16,-42 59-129-16,42-59-129 15,-56 39 0-15,56-39 0 16,-59 41 129-16,59-41-258 0,-50 37 129 15,50-37 0-15,0 0 0 16,-40 31 129-16,40-31-645 16,0 0 387-1,0 0-387-15,38 11 387 0,-38-11-129 16,61-2 0-16,-24 2 129 15,3 0 129-15,1 0-129 16,-1 3 258-16,-40-3-129 16,65 17 129-16,-65-17 0 15,0 0 0-15,39 59-258 16,-39-59 258-16,-19 54 645 15,19-54-645-15,-56 51 258 16,56-51-903-16,-77 45-3999 0,77-45-129 16,-68 25 129-1,68-25-1419-15</inkml:trace>
  <inkml:trace contextRef="#ctx0" brushRef="#br0" timeOffset="8829.6155">5599 899 7998 0,'-39'12'5418'0,"39"-12"-129"16,0 0-1806-16,0 0-7998 16,72 0-387-16,-18 0-258 15,16-9-774-15</inkml:trace>
  <inkml:trace contextRef="#ctx0" brushRef="#br0" timeOffset="14851.2261">4932 3120 2193 0,'-10'-7'4257'0,"10"7"129"15,0 0-387-15,0 0-2580 16,0 0-645-16,0 0-387 16,0 0-129-16,0 0 0 15,0 0-129-15,0 0 0 16,0 0 129-16,6 12-129 15,-6-12-129-15,4 12 129 16,-4-12 0-16,0 13 129 0,0-13 0 16,0 0 0-16,0 0 129 15,12 12 0-15,-12-12-129 16,18 0 129-16,-7-2-129 15,3 1 0-15,-1-3-129 16,0 3-129-16,-2-1-129 16,-11 2-774-16,17-2-3483 15,-17 2 0-15,0 0-645 16,0 12-129-16</inkml:trace>
  <inkml:trace contextRef="#ctx0" brushRef="#br0" timeOffset="17487.6306">6484 2917 5676 0,'-2'37'5160'0,"0"-16"0"16,0 8-774-16,2 7-3999 0,-1 5-129 16,1 5-129-16,0 6 129 15,0 0-258-15,0 1-129 16,0 1-258-16,-2-7 258 15,0-2 0-15,-1-2-387 16,-4-14-387-16,7 10-1161 16,-8-14-2193-16,2-11-387 15,6-14-387-15</inkml:trace>
  <inkml:trace contextRef="#ctx0" brushRef="#br0" timeOffset="18049.2317">6328 2986 6966 0,'-10'-6'5289'15,"1"1"-645"-15,9 5 0 16,0-20-4515-16,13 6 129 16,6-6-258-16,9-5 0 15,8-4-258-15,5-11 129 16,7 2 129-16,-1-1-129 15,2-1 129-15,-3 4-129 0,-2 5 129 16,-7 2 0-16,-6 7 0 16,-6 9 0-1,-4 5 129-15,-2 7-129 16,-4 2 0-16,-2 13 0 0,1 6 0 15,-2 7 0-15,2 11 0 16,-1 7 0-16,0 7 0 16,0 1 645-16,0 3-516 15,1 5 258-15,0-2-258 16,1 1 129-16,0-3-129 15,2-6 0-15,2-1 129 16,0-1-516-16,-1-8 258 16,2-7-258-16,-3-5 387 15,-3-6-129-15,-1-6 129 16,-6-4 0-16,-7-13 0 15,-7 7 0-15,-15-3 129 16,-11 3 0-16,-15 1 0 0,-8 5 129 16,-12-1-258-16,-5 5-258 15,8 9-4515-15,-4-1-258 16,14-4-387-16,14-8-774 15</inkml:trace>
  <inkml:trace contextRef="#ctx0" brushRef="#br0" timeOffset="27939.6491">4996 3263 6321 0,'6'25'4644'15,"-1"-13"-129"-15,-1 2-1290 16,-4-14-2967-16,7 17 0 0,-7-17-129 15,4 11 129-15,-4-11-129 16,0 0 129-16,0 0 0 16,0 0 129-16,0 0 0 15,0 0 0-15,-4-8-129 16,4 8 129-16,0 0-129 15,0 0 0-15,0 0-129 16,-9-10 0-16,9 10-129 16,0 0 129-16,0 0-129 15,0 0 129-15,0 0 0 16,0 0 0-16,0 0 129 15,0 0 0-15,0 0 129 0,0-12 0 16,0 12-129-16,1-15 0 16,-1 15 129-16,0-13-129 15,0 13 0 1,0-13 0-16,0 13 0 0,0 0 129 15,-9-11-258-15,9 11 129 16,0 0 0-16,0 0-258 16,-7-11 0-16,7 11 129 15,0 0-129-15,0-18-258 16,0 18-1290-16,0 0-3483 15,0 0-387-15,0 0-258 16,-16-7-903-16</inkml:trace>
  <inkml:trace contextRef="#ctx0" brushRef="#br0" timeOffset="35224.8618">5039 3350 2322 0,'-16'-3'4128'0,"16"3"258"16,-11-14-129-16,3 0-3612 15,8 14 129-15,-5-27 0 16,5 27-258-16,0-22 258 0,0 22-258 16,0-16-129-16,0 16-258 15,0 0 0 1,0 0 0-16,-6 8-129 15,5 5 129-15,1 1-129 16,0 6 129-16,0-4 129 0,3 4 129 16,1-6 0-16,1 1 0 15,-5-15 0-15,7 15-387 16,1-3-3483-16,-8-12-1032 15,0 0-516-15,12 0-516 16</inkml:trace>
  <inkml:trace contextRef="#ctx0" brushRef="#br0" timeOffset="36254.4636">7368 2881 9546 0,'0'0'5805'15,"0"0"-774"-15,5 24 516 16,1-2-5289-16,5 4 129 15,0-1-387-15,1 2 129 16,0-4-129-16,-2-12 129 16,0-11-258-16,-1-6-516 15,0-20 387-15,-6-9-129 0,1-15 258 16,-4-10-258-16,0-6 387 15,0-3-258-15,-4 0 387 16,1 3-129-16,-2 9 129 16,5 7 0-16,1 5 0 15,10 11 258-15,5 5-387 16,6 4 387-16,4 4-258 15,2 6 258-15,4 4-258 16,2 7 129-16,1 4-258 16,-2 8 0-16,-1 9 0 15,3 3-387-15,-1 11 387 16,2 6-258-16,1 5 129 15,2 12-129-15,4 7 258 0,0 5-258 16,0 3 129-16,-2 2 645 16,-3-2-387-16,-6-1 387 15,-5-2-258 1,-7-8 0-16,-12-5 0 0,-8-2 0 15,-14-1 0-15,-10 1-516 16,-8 1 258-16,-7 1-129 16,-4-1 0-16,-1 1 129 15,-1-4-258-15,4-3 129 16,4-5-129-16,5-6 258 15,4-9-258-15,3-9 258 16,0-13-129-16,-1-4 129 16,0-14 0-16,-1-8 129 15,-2-1-129-15,-4-7-129 16,5 15-1161-16,2-10-3741 15,6 7 129-15,12-4-903 16,12-4-258-16</inkml:trace>
  <inkml:trace contextRef="#ctx0" brushRef="#br0" timeOffset="66159.7161">3457 6086 5676 0,'-27'-41'5160'16,"18"22"-387"-16,0 2-258 15,3 0-3999-15,6 17-258 16,0 0-129-16,0 0-129 0,0 0 0 15,-8 15 0 1,3 16 129-16,-1 13-129 16,0 10 129-16,-2 10 129 15,-2 16 129-15,2 7-129 0,-1 0 129 16,4 8-129-16,3-13 0 15,1 0 0-15,1-7-129 16,1-7 0-16,5-14 0 16,-1-7-258-16,1-5-129 15,-2-13-387-15,7 4-1290 16,-7-19-2838-16,-4-14-258 15,0 0-387-15,8-25 0 16</inkml:trace>
  <inkml:trace contextRef="#ctx0" brushRef="#br0" timeOffset="68156.5197">3296 5925 5676 0,'29'-11'5031'16,"-9"10"-516"-16,1-5-129 15,4 2-3999-15,6 4-129 16,4 0 0-16,9 3-129 16,2-3 129-16,8 1 0 0,0-1 129 15,7 0 0-15,4 0-129 16,3 0 0-16,5-2-129 15,3 0 129 1,5 1-129-16,3-1 0 0,1 0 0 16,6-1 0-16,-1-1 129 15,8-1-129-15,4 0 0 16,5-2 0-16,2 0 0 15,3 0 0-15,4-3 0 16,5 1 129-16,2-4-129 16,4 1 0-16,1-4 0 15,5 2-129-15,4-5 0 16,4 5 129-16,5-3-129 0,3 2 0 15,5 1 0 1,2-1 0-16,5-2 0 16,-2 3 0-16,2-1 0 15,1-2 0-15,0 1 0 0,1-4 0 16,-1 1 129-16,0 2-129 15,2-3 0-15,3 4 129 16,1-1-258-16,5 3 258 16,2-2-258-16,6 2 129 15,4-1-129-15,2 1 129 16,2-3 0-16,3-1-129 15,2 0 129-15,-1-4-129 16,2 0 129-16,-2 0-129 16,2-1 0-16,-2 1 129 15,-1 0 0-15,-1 2 0 16,-3-2 129-16,0 5 0 0,-1 1-129 15,2 1 129-15,0 1 0 16,1-1-129-16,-1-2 0 16,2 3 129-16,-1-3-258 15,2 0 129-15,-3-2 0 16,0-1 0-16,-5 2 0 15,-3 2 129-15,0 3-129 16,-4 0-129-16,1 2 129 16,-2 0 0-16,0 1 129 15,1 0-258-15,-1 0 387 16,2-4-387-16,-4 0 387 15,-3-3-129-15,-7-2 129 16,-6 2-129-16,-12 0 0 0,-9 2 0 16,-13-1 0-16,-12 1 0 15,-14 2-129-15,-8 3 129 16,-14 1-129-16,-7 0 129 15,-8 4-129-15,-7-2-129 16,-6 3 258-16,-4 2-258 16,-7 2 129-16,-7 0 0 15,-4 0 0-15,-6 0-129 16,-6 4 129-16,-4 2 0 15,-2 6-129-15,-4 5 129 16,-2 7-129-16,1 6 258 16,-1 11-387-16,-1 12 387 15,-1 9-258-15,0 6 258 0,0 8-258 16,0 5 129-16,-4 6 0 15,-3 6-129-15,1-1 258 16,-1 0-258 0,3-2 258-16,-1 1-129 0,2-1 129 15,1-3 0-15,2-7-129 16,3-5 0-16,2-5 0 15,3-5 129-15,-1-7-258 16,0-8 129-16,-2-9-129 16,-3-4 129-16,-2-10 0 15,-7-3 129-15,-13-4-129 16,-8-3 129-16,-9-2 0 15,-9 2-129-15,-11 1 0 16,-9-1-129-16,-8-2 0 16,-7 1 0-16,-6-1 129 15,-8 0-129-15,-7-3 0 16,-5-1 129-16,-9-5 0 0,-5 4 0 15,-3-4-129-15,-4 2 258 16,-3-1-258-16,-1 0 258 16,-2-2-258-16,1 3 129 15,-3-1-129-15,-2-1 0 16,-2 1 129-16,-5 0-129 15,-5-1 129-15,-5-1-129 16,-7 0 129-16,-4 4 129 16,2-3-129-16,-8 1 0 15,-1 2 129-15,1 1-129 16,-2 1 0-16,3 0 0 15,-5 4 0-15,2-3 0 16,-1 1-129-16,0 5 258 0,2-3-129 16,-2 2 258-16,1-1-258 15,1 0 258-15,0-2-258 16,0 3 129-16,-3 1 129 15,-1-3-258-15,-3 2 129 16,-3 1-129-16,1 2 129 16,-2 3-129-16,-2 0 258 15,2 4-258-15,1 3 0 16,2 0 129-16,0 1 0 15,2 2 0-15,0-2 0 16,2 0 0-16,1-2 0 16,0-1 0-16,-1-5 0 15,3 1 0-15,-1-3 0 0,2-2 0 16,1-1 0-16,1 0 0 15,0-1-129 1,2 0 0-16,1-1 129 16,4 0-129-16,0 0 0 0,5-3 0 15,1 1 0-15,5-2 0 16,-1-2 0-16,5 4 0 15,1-5 0-15,2 4 129 16,-1-1-129-16,0 2 0 16,2 0 0-16,0-1 0 15,4 2 0-15,6-4-129 16,3 4 129-16,5-5 0 0,7 0 0 15,6-2-129-15,6-1 129 16,0 0 0 0,9-5 0-16,1 0 0 15,5-1 0-15,6 1 0 0,4-1 0 16,8-1 0-16,9 2-129 15,9-2-258-15,12 4-387 16,2-4-1935-16,21 0-2709 16,5 4-129-16,17-4-645 15,0 0 0-15</inkml:trace>
  <inkml:trace contextRef="#ctx0" brushRef="#br0" timeOffset="68655.7206">3159 9024 7740 0,'17'162'5547'0,"-9"-70"-387"15,2 4-387-15,-3 2-4257 16,4 11-129-16,0-3-129 16,-1-7 0-16,-1-13-516 15,-2-15 258-15,-2-14 0 16,0-15-129-16,-1-10-129 15,-3-15-129-15,5-2-645 16,-6-15-2451-16,0-16-1419 0,0-10-258 16,3-17-258-16</inkml:trace>
  <inkml:trace contextRef="#ctx0" brushRef="#br0" timeOffset="70527.7239">3207 8699 5934 0,'18'-21'5031'15,"4"16"-258"-15,5-3-387 16,11 2-3999-16,6 4-258 15,8 1 0-15,9 1 0 16,9 0-129-16,6 0 129 16,6 0 129-16,8 0 0 0,3 0 129 15,8 0 0-15,5 0 0 16,9 2 0-16,-2-2 0 15,11 1 0-15,4-1-129 16,6 0 258-16,5 0-258 16,5-2-129-16,8-4 129 15,2-3-129-15,5-1 0 16,9-2 0-16,1-4 0 15,8 1 0-15,4-2-258 16,3-2 129-16,3-3-258 16,7 4 258-16,1-1-129 15,0 3 0-15,0 2-129 16,1 1 129-16,-3 3 129 0,4 1-129 15,-1 1 0-15,1-2-129 16,2-1 129-16,1-2 0 16,2-1 129-16,3-1-129 15,3-4 129-15,3 0 0 16,1-1-129-16,2-4 129 15,0 2 0-15,3-3-129 16,-1 1 129-16,2-1-129 16,3 1 0-16,-3-2 0 15,1 4 129-15,-1 0-129 16,-4-2 129-16,0 3 0 15,-1-1 129-15,-2 2-129 0,-4-1 129 16,-3 2-129-16,-1-1 129 16,-2 3 129-1,-2 0-258-15,1 4 258 16,-3 0-129-16,0 1 0 0,-2 1 129 15,-2 2-258-15,-3 0 129 16,3-1-129-16,-6 0 129 16,-3 1 0-16,-4-1 0 15,-6 0 0-15,-4-3-129 16,-6 1 258-16,-7-1-387 15,-8-1 387-15,-10 0-516 16,-5 3 387-16,-13-2-387 16,-3 0 258-16,-13 1 0 0,-11 3 0 15,-11-2 0 1,-11 3 0-16,-13 4 129 15,-10-3-129-15,-9 4 129 16,-9 1-129-16,-11 0 129 0,-5 2-129 16,-5 0 0-16,-10 0 0 15,10 0 0-15,-10 0 0 16,0 9-129-16,0 1 258 15,-6 6-129-15,-2 4-129 16,-3 7 129-16,0 6 0 16,-4 9 0-16,-3 6 0 15,-1 10 129-15,1 8-258 16,-4 9 129-16,2 7 0 15,-1 9 129-15,1 7-129 16,0 3 129-16,1 8-129 16,3 0 129-16,3 1-129 15,3-1 258-15,5-3-129 0,2-5-129 16,3-8 129-16,0-8-129 15,1-10 129-15,3-10-129 16,-1-8 129-16,-1-11 0 16,1-8-129-16,-3-6 0 15,0-6 129-15,0-4-258 16,-5 0 129-16,-6-2 0 15,-3-1-129-15,-4-2 129 16,-9 5-129-16,-4-1 129 16,-11-1-129-16,-8-2 129 15,-7-1 0-15,-9-2-129 16,-10-3 0-16,-9-2 0 15,-8 0 258-15,-11-5-258 0,-6 0 258 16,-8 0-258-16,-8-1 258 16,-8-1-129-16,-5-1 0 15,-11-1 129 1,-2-1-258-16,-8 0 258 0,-6 0-258 15,-3-1 129-15,-8-4 0 16,-4 0 0-16,-7 1 0 16,-2-1 0-16,-5 1 0 15,-1 0 0-15,-1 3 0 16,-4-2 0-16,-2 0 0 15,-2 1 0-15,-3 2 129 16,-2-2-129-16,-3 2 258 16,-2 0-129-16,-4 0 0 0,-4 2 0 15,1 3 0 1,-2 2 0-16,-1 0 0 15,1 3 0-15,3-3-129 16,-1 0 129-16,0-2 129 0,2-2-129 16,-1-1 0-16,3-2 0 15,1 0 129-15,1 0 0 16,3 1-129-16,1 3 129 15,4 1-129-15,3 2 0 16,0 0 0-16,5 1-129 16,3-1 0-16,3 2 0 15,-2-1 0-15,3-1 129 16,4 1-258-16,2 0 129 15,5 0 0-15,6 2 0 16,4 4 0-16,5-1 0 16,6 1-129-16,8 3 129 15,2-2-129-15,4 1 129 0,4 0-129 16,1 0 129-16,4-2-129 15,3-1 129-15,4 2 0 16,3-1 0-16,7 2-129 16,6 0 129-16,7-2 0 15,6 1 0-15,6-2 129 16,8-1-129-16,4-1 0 15,6-1 0-15,3-2 0 16,4 0 0-16,3 0 0 16,5 0 0-16,4-2 0 15,5 1-129-15,6 1 129 16,6 1-129-16,3 3 0 0,10 3-387 15,-1-4-387-15,17 12-3612 16,-4-3-774-16,10 2-258 16,5-3-645-16</inkml:trace>
  <inkml:trace contextRef="#ctx0" brushRef="#br0" timeOffset="70995.7247">3340 11814 8901 0,'-15'39'5289'16,"10"4"-387"-16,5 13-258 15,0 11-4386-15,8 14-129 16,3 6 129-16,0 2-258 16,4-9 258-16,-2-7-258 0,-2-15 0 15,-3-13 0-15,-3-12 0 16,-5-13-387-16,0-20-258 15,0 0-1548-15,-3-30-2451 16,-4-11-387-16,-1-18-645 16,-2-16 387-16</inkml:trace>
  <inkml:trace contextRef="#ctx0" brushRef="#br0" timeOffset="72758.5278">3192 11548 7740 0,'-25'-56'5160'0,"21"33"-258"16,7 1 0-16,9-3-4128 0,17 8-387 15,10 0-129-15,11-1-258 16,9-1 129-16,11 0-129 16,9 0 129-1,9-1 129-15,10-4-129 0,7 5 0 16,7-8 129-16,10 5 0 15,7-3-129-15,10 2 129 16,3 2-129-16,6 1 0 16,6 2 0-16,4 2 0 15,5 2-129-15,1 2 0 16,5-1 129-16,2-1-129 15,4 1 129-15,2 0-129 16,3-1 129-16,0 1-129 0,2-1 129 16,4-1-129-16,0 3 0 15,3-1 0 1,7 0 0-16,5-2-129 15,3-2 129-15,2-1 129 0,4-1-258 16,2-2 258-16,3-1-129 16,-1 0 0-16,0 0-129 15,-1-2 129-15,-2 4-129 16,0 1-129-16,2 1 129 15,1 0-129-15,-3 1 129 16,-1 1 0-16,1-1 129 16,-1 2-129-16,-2 0 129 0,0 0-129 15,-7 2 129 1,-2 0 129-16,-4-1-129 15,-3 2 0-15,-3-1 0 16,-5 3 129-16,-4 0-129 0,-2 1 0 16,-6 1 129-16,1-1-258 15,-2 1 258-15,-2 1-258 16,1 2 258-16,-1 0-129 15,-1 1 129-15,-2 1 0 16,-3 2 0-16,-2 1-129 16,-3 0 129-16,-4 0 0 15,-4 0-258-15,-2 1 258 16,-2 0-258-16,-1 4 129 15,-1 0 0-15,-2 0 0 16,0 2-129-16,-3 2 129 16,-3-1 0-16,-4 1 0 15,-5 2 0-15,-5-2-129 0,-4 0 129 16,-7 2-129-16,-5-2 258 15,-6 0-258-15,-7-1 129 16,-9 0 129-16,-8-1-129 16,-12-5 0-16,-10 1 0 15,-10-2 129-15,-11 0-129 16,-8-1 129-16,-7 0-258 15,-8 0 258-15,-10 0-129 16,12 0 0-16,-12 0-129 16,0 0 0-16,0 0 0 15,0 0-129-15,0 0 258 16,0 0-129-16,0 0 0 15,0 0 129-15,2 15 0 0,-2-15 0 16,3 23-129-16,-3-4 258 16,0 4-258-1,1 6 129-15,0 9 129 16,-1 5-129-16,0 5 0 0,0 5 129 15,0 8-129-15,-2 7 129 16,-3 10-129-16,-4 3 129 16,0 2-258-16,-2 0 129 15,0 6 0-15,-4 2 0 16,-1-1 0-16,0 1 0 15,1-4 0-15,1-3 0 16,1-5 0-16,2 0 129 16,1-9-258-16,3-4 258 15,1-8-258-15,2-10 129 16,0-6 0-16,1-5-129 15,-4-5 258-15,-3-6-258 16,-6-4 258-16,-8-2-258 0,-8-3 129 16,-12-1 129-16,-13-3 0 15,-10 1-129-15,-19-4 129 16,-14-2-129-16,-12-4 0 15,-17 0 129-15,-15 0-129 16,-11-2 0-16,-15 0 0 16,-11-2 129-16,-8 0-129 15,-12 0 129-15,-9 0-129 16,-10-3 129-16,-9 2 0 15,-9-2-129-15,-10 0 129 16,-7 1-129-16,-8 0 0 16,-5 2 0-16,-7-1 129 15,-3 1-129-15,-2 0 0 0,1 5 0 16,-2 3-129-16,3 2 129 15,0 1-129-15,4 3 129 16,2-2-129-16,6 1 129 16,2 2 0-16,1-1 129 15,5 0-129-15,0-1 258 16,4 0-129-16,2 0 0 15,4 1 129-15,2-1-129 16,2-1 0-16,7-2 129 16,2-1-129-16,7-1 0 15,5-4 0-15,4 3 0 16,1-4 0-16,6 0 0 15,5 0-129-15,4-2 129 0,5 2-129 16,5-3 0-16,-2 1 0 16,2-1 0-1,0 0-129-15,2-4 129 16,0 2 0-16,-3-1-129 0,2 0 129 15,1 2-129-15,2 1 129 16,9 0 0-16,6 7 0 16,12-1 0-16,7 3 129 15,12 0-129-15,15 1 129 16,13-1-129-16,19-4 129 15,13 2-129-15,18-4 0 16,11-1-129-16,18-2 0 0,10 0-129 16,12 0-129-16,7-2-645 15,12 0-4257 1,4-7 0-16,11-7-516 15,7-9-387-15</inkml:trace>
  <inkml:trace contextRef="#ctx0" brushRef="#br0" timeOffset="77064.1353">3967 6649 5805 0,'0'0'5031'0,"3"16"-387"15,-3-16-387-15,3 14-3870 16,3-1-387-16,2 4 0 16,1 3 129-16,0 5-129 15,1 4 0-15,-2 8 129 16,0 4-129-16,-3 7 0 15,0 6 129-15,-5 3 129 16,1 3-258-16,-1 5 258 16,-5-3-129-16,3-4-129 15,-4-4 129-15,1-5-129 16,-2-7-129-16,5-2-387 15,-5-15-1290-15,3-3-2709 0,4-2-387 16,0-20-129-16</inkml:trace>
  <inkml:trace contextRef="#ctx0" brushRef="#br0" timeOffset="77812.9366">3837 6667 5934 0,'57'-2'5031'0,"-17"-3"-387"16,1-12-516-16,9 2-4128 16,4-2-129-16,5 3 0 15,1-3-129-15,1 0 129 16,-5 0 129-16,-4 3 0 15,-8 2 129-15,-5-3 0 16,-8 9 129-16,-9-5 0 16,-3 7 0-16,-9 2-129 0,-3 2 129 15,-7 0-129-15,0 0 0 16,9 18 0-16,-8-1-129 15,-1 7 129-15,0 8-129 16,0 5 0-16,0 6 129 16,0 10-258-16,0 5 258 15,0 2 0-15,3 3 0 16,4 0 0-16,2 0-129 15,4-2 387-15,0-1-258 16,4-4 0-16,1-1 0 16,1-4-129-16,1-4 129 15,-4-8-129-15,2-4 129 16,-3-8 0-16,-3-5 0 0,-2-7 129 15,-10-15-129-15,5 11 0 16,-5-11 129-16,-21-4-129 16,-3-3 0-16,-12-2 129 15,-5-2-258-15,-13 0 129 16,-6 2-129-16,-5-1 129 15,-4 5-129-15,-1 1 0 16,4 3 0-16,1 1-129 16,5 1-129-16,12 10-645 15,-2-11-2193-15,16 4-1677 16,9-3-516-16,7-1-387 15</inkml:trace>
  <inkml:trace contextRef="#ctx0" brushRef="#br0" timeOffset="78374.5376">4169 6751 6837 0,'0'-14'5160'0,"0"-10"-258"16,0-12-387-16,3-15-3870 15,7-7-387-15,4-11-129 16,4-12 129-16,9-4-258 0,4-2 0 15,3-2 129-15,4 7-258 16,-1 8 129-16,-3 8-129 16,0 12-129-16,-8 1-1419 15,3 14-2967-15,-8 4-129 16,-3 5-645-16,-2 1 258 15</inkml:trace>
  <inkml:trace contextRef="#ctx0" brushRef="#br0" timeOffset="78826.9384">4639 5329 5547 0,'5'53'5289'15,"0"-19"-516"-15,-3 0-258 0,1 5-4257 16,2 3-258-16,1 0 129 16,0-6-258-16,1-7 258 15,-1-4 129-15,-3-13 129 16,-3-12-129-16,0 0 258 15,1-12-129-15,-3-17-129 16,-3-2 129-16,-3-11-258 16,0-6 0-16,-1-7-258 0,2 0 0 15,2-4 0 1,2 3 129-16,1 5-129 15,2 0 0-15,0 6 129 16,3 4-129-16,3 8 129 0,-3 7 0 16,3 5-129-16,0 5 0 15,4 9 0-15,-2 3 0 16,0 4-258-16,-8 0 129 15,13 17 129-15,-10-5-129 16,-2 5 129-16,-2 1 0 16,-6 4-774-16,-11-6-2193 15,4 3-1677-15,3-1-258 16,-1-7-129-16</inkml:trace>
  <inkml:trace contextRef="#ctx0" brushRef="#br0" timeOffset="79201.3391">4914 5491 7998 0,'-6'54'5289'0,"0"-37"-129"15,6-17-645-15,0 0-4257 16,-10 0-516-16,10 0 0 16,-4-20 0-16,3-1-129 15,0-10 258-15,-1-6-258 16,-2-7 258-16,0-6 0 15,1 0 258-15,-3-2 0 0,6 4 0 16,0-3 258-16,1 8-258 16,9 1 129-16,3 3-258 15,3 8 129 1,2 3-258-16,3 7 129 0,0 0-387 15,1 10-387-15,-6-8-774 16,7 12-3096-16,-6-2-387 16,-2 6-258-16</inkml:trace>
  <inkml:trace contextRef="#ctx0" brushRef="#br0" timeOffset="79341.7393">4921 5175 5160 0,'-19'56'5031'15,"21"-37"-645"-15,11-19-1032 16,14 0-6966-16,6 0-903 0,3-12-387 16,8-3 1-16</inkml:trace>
  <inkml:trace contextRef="#ctx0" brushRef="#br0" timeOffset="79669.3399">5284 5079 3870 0,'31'-30'5289'0,"-31"30"-258"16,0 0-258-16,-8-12-2967 15,-7 20-1290-15,-10 6-258 16,-5 5-258-16,-1 3 0 15,-2 2 0-15,1 0 0 16,3-2-129-16,6-1 0 16,4-1 129-16,9-2-258 15,5-4 0-15,9 2-129 0,7-7 129 16,13 1-129-16,4-3 0 15,11-1 129-15,3-2 129 16,8 1 0-16,-1 2 129 16,2 3 0-16,-5 2 129 15,-7 5 0-15,-7 5 258 16,-12 2 129-16,-11 9-258 15,-10 0 258-15,-16 11-387 16,-8 6 0-16,-13-2-2193 16,-2 8-2322-16,3 6-645 15,-2-3-387-15</inkml:trace>
  <inkml:trace contextRef="#ctx0" brushRef="#br0" timeOffset="80246.5408">3528 9353 8514 0,'-4'69'5031'15,"-2"-26"-129"-15,1 7-516 16,1 9-4257-16,0 4-258 15,3 3 129-15,-1-1-129 16,2-6-129-16,0-3 0 16,0-14-516-16,0-5 0 15,0-19-903-15,2-1-1935 16,-2-17-1290-16,4-7-258 15,3-16 387-15</inkml:trace>
  <inkml:trace contextRef="#ctx0" brushRef="#br0" timeOffset="80761.3418">3578 9225 5805 0,'-13'-36'5289'0,"8"22"-516"15,5 14-258-15,0-18-3483 16,0 18-516-16,14-14-258 15,4 10-129-15,5-1-129 16,6-1 0-16,6 1 0 16,4-2 0-16,3 1 0 15,0 0 0-15,0-1 0 16,-2 2 0-16,-6 0 0 15,-4 3 0-15,-8 2 0 16,-5 4 0-16,-6 11 0 0,-5 4 0 16,-6 9 0-16,-1 9 129 15,-4 7 0 1,-5 5 0-16,2 11 0 15,-2 5-129-15,3 1 129 0,0 2 0 16,1-1 0-16,5-6-258 16,1-1 258-16,3-10-129 15,3-5 129-15,3-8 0 16,3-8-129-16,-1-4 129 15,0-6-129-15,-2-4 129 16,-1-7 0-16,-8-8-129 16,0 0 129-16,0 0-129 0,-15 12 129 15,-7-10-129 1,-6 5 129-16,-7-3-129 15,-7 4 0-15,-2 2-129 16,-2 2-129-16,2 1-387 16,-2-11-1032-16,10 8-2967 0,2-4-516 15,8-5-129-15,8-1-258 16</inkml:trace>
  <inkml:trace contextRef="#ctx0" brushRef="#br0" timeOffset="81073.3424">3698 9223 8256 0,'-38'2'5031'16,"26"-9"-129"-16,7-12-387 16,11-11-4257-16,3-11-258 15,10-13-129-15,9-10 129 16,5-11-258-16,10-3 258 15,5-9-129-15,4 7-129 16,1 2 0-16,3 11-645 16,-5-2-903-16,0 15-2967 15,-1 8-129-15,-7 1-516 16</inkml:trace>
  <inkml:trace contextRef="#ctx0" brushRef="#br0" timeOffset="81510.1431">4346 8066 5289 0,'0'88'5031'0,"0"-43"-258"16,8 2-516-16,-2-3-4128 15,4-2-258-15,0-6 129 16,1-9-258-16,-2-11 258 16,0-5-258-16,-9-11 258 15,13 0 0-15,-10-12 0 16,-3-8 129-16,0-4 0 15,0-7 0-15,-3-5 0 16,-2-6 129-16,-1 2 0 0,0-2 0 16,2 3-129-16,0 1 0 15,4 4-129-15,3 2 129 16,5 6-129-16,4 1-129 15,3 4 129-15,2 6-129 16,-1 5 0-16,-1 7 129 16,0 3-129-16,-5 8 129 15,-3 9-129-15,-4 4 0 16,-3 4 0-16,-5 7-387 15,-7-11-1419-15,1 4-2451 16,2 0-387-16,0-12-129 16</inkml:trace>
  <inkml:trace contextRef="#ctx0" brushRef="#br0" timeOffset="81853.3437">4649 8216 5934 0,'-20'62'5289'0,"9"-40"-387"16,4-4-516-16,-3-12-3612 15,1-1-774-15,-2-5 0 16,4-1 0-16,-1-12 0 15,-1-6 0-15,2-3 0 0,0-7 129 16,5-5-129-16,2-6 129 16,8-1-129-1,3 0 129-15,6-1-129 16,4 1 258-16,3 5-258 0,2 2 0 15,1 5 0-15,0 7-258 16,-2 0-387-16,8 15-2193 16,-6-1-1806-16,-5 0-258 15,-3 7-258-15</inkml:trace>
  <inkml:trace contextRef="#ctx0" brushRef="#br0" timeOffset="82274.5444">4749 7993 6966 0,'-26'39'5160'15,"20"-24"-387"-15,8-2-903 16,10-13-5031-16,14 5-2193 0,0-5-1161 16,8 0 0-16,2-10 903 15,9 2 1548-15,-9-7 1161 16,0-2 1032-16,-4 10 1548 15,-14-6 1935-15,-3 4 1419 16,-15 9-645-16,0 0-1290 16,-11 0-1290-16,-5 7-774 15,-10-2-516-15,-1 4-387 16,-3 4-129-16,-1-1-129 15,5 3-129-15,4-2 129 16,6-1-129-16,6-3 0 16,10 3-129-16,0-12 258 0,19 20-129 15,5-11 129-15,7 2 129 16,7 4 0-16,0 2 0 15,3 3 129-15,-2 2-129 16,-7 3 129-16,-9 1 0 16,-8 6-258-16,-12 10-1290 15,-5-1-3096-15,-18-1 0 16,-5 5-516-16,-13-2 130 15</inkml:trace>
  <inkml:trace contextRef="#ctx0" brushRef="#br0" timeOffset="82851.7454">3715 11793 9804 0,'-3'55'5418'0,"3"-22"-516"15,0 7-129-15,9 6-4773 16,-4 12-129-16,6 5 129 16,-2 4-129-16,4 2 129 0,-2-3-387 15,0-2 387-15,-4-6-387 16,3-8 129-16,-6-12-516 15,6 0-645-15,-10-21-1806 16,0-17-1548-16,17 9-387 16,-8-23-129-16</inkml:trace>
  <inkml:trace contextRef="#ctx0" brushRef="#br0" timeOffset="83444.5464">3774 11804 9288 0,'-11'0'5289'0,"1"-2"-387"16,10 2-258-16,11-17-4644 15,12 3 0-15,10 1 0 16,7-6-129-16,7 1 0 16,4-3 0-16,1 2 129 15,-1 2 0-15,0 4 0 16,-7 2 0-16,-4 4-129 15,-7 7 129-15,-4 0 0 0,-7 9 0 16,-4 0 0-16,-8 7 0 16,-3 1 0-16,-4 7 0 15,-3 3 0 1,-4 6 0-16,-4 3-129 15,0 8 258-15,0 9-258 0,1 2 129 16,-1 4 0-16,6 0 0 16,1-2 129-16,1-2-129 15,1-6 129-15,6-5-129 16,1-11 129-16,2-8 0 15,-3-8 0-15,2-3 0 16,-9-14 0-16,10 8 258 16,-10-8-258-16,0 0 0 0,-14-10 0 15,-6 3-129 1,-10 2 129-16,-8-1-129 15,-9 5 0-15,-6 1 0 16,-2 4 0-16,-4 4 0 0,3 4-258 16,2-3-387-16,12 8-774 15,3-9-3354-15,10-4-258 16,9-4-387-16,9-8-129 15</inkml:trace>
  <inkml:trace contextRef="#ctx0" brushRef="#br0" timeOffset="83834.5471">3904 11796 9546 0,'-6'-11'5289'16,"4"-11"-258"-16,2-4-129 15,6-15-4773-15,1-5-129 16,6-6-129-16,5-11-258 15,5-9 129-15,1-5 0 0,4 0 0 16,0-1-129-16,3 5 129 16,-3 4 0-16,5 10-258 15,-11-2-903 1,8 22-1806-16,-4 2-1419 0,-7 4-129 15,-2 7-387-15</inkml:trace>
  <inkml:trace contextRef="#ctx0" brushRef="#br0" timeOffset="84302.548">4419 10677 6321 0,'6'72'4902'16,"-2"-33"-258"-16,-1-5-387 15,1-1-3999-15,3 1-387 16,0-5 258-16,1-4-258 15,-1-15 129-15,-7-10 0 16,12 2 0-16,-8-9 0 16,-3-11 129-16,-1-8 129 15,-2-10-258-15,-4-3 129 16,-3-3-258-16,0-3 258 15,-1-2-129-15,-1 0 0 16,2 4 0-16,3 6 0 16,4 3 0-16,2 2 0 15,4 4 0-15,3 5 0 0,8 4 0 16,3 1-129-16,6 9-129 15,0 2-129-15,4 7-258 16,-4 3-129-16,2 15-258 16,-10-2 258-16,-1 13-258 15,-12-5 129-15,-3 7 258 16,-7-3-516-16,-5-5-2709 15,0 8-129-15,-7-14 258 16</inkml:trace>
  <inkml:trace contextRef="#ctx0" brushRef="#br0" timeOffset="84708.1488">4781 10542 8643 0,'-11'41'5289'0,"8"-18"-645"15,3 1-516-15,0-6-4515 16,9 6-645-16,-5-7 258 15,6 2 0-15,-10-19 129 16,11 12 0-16,-11-12 0 0,2-7 387 16,-2-6 387-16,-9-6 258 15,2-2 129 1,-3-8-129-16,4 2 129 15,-2-9-129-15,7 3 0 0,-1-4 0 16,2 4-129-16,9 0 0 16,4 4-129-16,4 0 129 15,2 7-258-15,8 1-129 16,-2 4-387-16,9 11-1419 15,-3-3-2580-15,-3-2-387 16,0 8 0-16</inkml:trace>
  <inkml:trace contextRef="#ctx0" brushRef="#br0" timeOffset="84848.549">4932 10441 7740 0,'-30'35'4386'0,"17"-33"-1032"16,13-2-3354-16,10 0-4515 15,2-5-516-15,9-7-129 16</inkml:trace>
  <inkml:trace contextRef="#ctx0" brushRef="#br0" timeOffset="85191.7496">5186 10310 7740 0,'-8'14'5160'15,"-4"-3"-516"-15,-6-3 0 16,-5 4-4257-16,2 4-387 0,-3 3 0 15,3 2 0-15,1 0-258 16,1-4 0-16,7 4-129 16,3-2 129-16,6-3 0 15,5-2 129-15,9 1-129 16,9-5 129-16,8 0 129 15,6 0 0-15,7-3 0 16,3-1 0-16,2 0 0 16,-2-2 0-16,-6 1 129 15,-5 0 0-15,-15 4 129 16,-15 4-129-16,-15 4 0 15,-22 2-1548-15,-15 13-2967 16,-6 10-258-16,-14-4-645 0,3 6-258 16</inkml:trace>
  <inkml:trace contextRef="#ctx0" brushRef="#br0" timeOffset="95893.3684">4228 6907 5676 0,'-20'2'5031'15,"20"-2"-516"-15,-10 0-129 16,10 0-4128-16,0-14-258 15,7 0 0-15,5-1-258 16,-1 1 129-16,0-4-258 16,2 13-1161-16,-2-7-2838 15,-7-5-258-15,-4 17-387 16</inkml:trace>
  <inkml:trace contextRef="#ctx0" brushRef="#br0" timeOffset="96657.7698">3634 9528 8901 0,'0'0'5160'15,"-2"-14"-387"-15,2 14-774 16,0-25-6966-16,7 10-1806 16,8-2-258-16,1-5-645 0</inkml:trace>
  <inkml:trace contextRef="#ctx0" brushRef="#br0" timeOffset="97390.971">4132 11831 9288 0,'-10'0'1548'15,"10"0"-1548"-15,0 0 0 16,17-10-5805-16</inkml:trace>
</inkml:ink>
</file>

<file path=ppt/ink/ink2.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10-06T21:36:42.243"/>
    </inkml:context>
    <inkml:brush xml:id="br0">
      <inkml:brushProperty name="width" value="0.05292" units="cm"/>
      <inkml:brushProperty name="height" value="0.05292" units="cm"/>
      <inkml:brushProperty name="color" value="#002060"/>
    </inkml:brush>
  </inkml:definitions>
  <inkml:trace contextRef="#ctx0" brushRef="#br0">3022 1363 7998 0,'7'-57'5031'0,"-7"57"-258"16,0 0-129-16,0 0-4128 15,8 42-387-15,-2 2 129 16,1 19-387-16,-1 11 129 0,4 21-129 16,-2 8-129-16,-1 13 129 15,2-3-129-15,-2-6 129 16,-3-15-516-16,-3-13 645 15,-1-14-258-15,0-18-129 16,-9-24-2967-16,9-23-1290 16,-16-1-645-16,6-33 129 15</inkml:trace>
  <inkml:trace contextRef="#ctx0" brushRef="#br0" timeOffset="358.8006">3047 1417 13287 0,'0'0'5289'16,"0"0"-645"-16,0 0-1161 15,30-52-3999-15,-30 52-645 16,52-21-516-16,-52 21-1032 15,75-20 129-15,-75 20-129 16,88-16 258-16,-44 16 645 16,5 0 645-16,-9 14 1032 15,-9 15 1290-15,-3 17 1032 16,-21 11 129-16,-3 10 258 15,-22 1-129-15,0 2-774 0,-18 1-258 16,3-7-774-16,-8-7-129 16,2-13-258-1,3-9-258-15,2-16-1161 16,14-4-3096-16,-4-8-516 0,5-7-516 15,4-12-129-15</inkml:trace>
  <inkml:trace contextRef="#ctx0" brushRef="#br0" timeOffset="951.6017">3565 1514 11223 0,'16'29'5418'0,"-10"9"-516"16,-1 8-129-16,5-4-5289 15,-3 20 258-15,2 11-258 16,1 11 129-16,0-11-258 16,1-8 516-16,-4-11-129 15,2-8 387-15,-4-12 129 16,-1-13 0-16,0-8 258 15,-4-13-258-15,0-14 0 16,-4-16 0-16,1-11 0 16,0-11-129-16,2-11 129 15,1-13-258-15,0-4 258 0,8-7-129 16,3 0 0-16,4 12-129 15,4 6 129-15,2 8-129 16,-2 8-129-16,-19 53 0 16,32-64-258-16,-32 64 258 15,0 0-258-15,0 0 258 16,9 2-129-16,-23 35 258 15,-5 16 129-15,-3 5-129 16,-4 8 387-16,0 4-258 16,4 4 129-16,5-5-129 15,11-2 0-15,6-13 0 16,4-7-258-16,11-6 258 15,8-7-258-15,4-4-129 0,2-14-258 16,8-1-2322-16,-1-15-1935 16,-2-15-516-16,-1-16 0 15,2-4-516 1</inkml:trace>
  <inkml:trace contextRef="#ctx0" brushRef="#br0" timeOffset="1138.802">4092 1390 11094 0,'0'0'5160'15,"4"-17"-645"-15,-4 42 258 16,0 33-4773-16,0-9-129 0,3 6-387 16,-1 5-258-16,8 8-2193 15,-2-8-1677 1,1-3-645-16,0-12-258 15,5-11 129-15</inkml:trace>
  <inkml:trace contextRef="#ctx0" brushRef="#br0" timeOffset="1622.4028">4452 2068 10449 0,'41'42'5418'0,"-31"-29"-387"16,-1-2-258-16,-9-11-4386 15,0 0-258-15,5-13 0 16,-4-16-258-16,-1-7 0 15,0-9 129-15,0-13-129 16,0-14 258-16,0-3-129 16,4 10 258-16,-4 5-258 0,4 13 258 15,1 18-258-15,2 18 0 16,2 16 0-16,3 28 0 15,3 12 0-15,-2 5-258 16,4 6 258-16,1-1-129 16,-3-9 258-16,-1-8-258 15,-3-11 516-15,-2-11-387 16,-9-16 258-16,16-23 129 15,-9-15-258-15,4-20 258 16,-1-8-258-16,4-13 129 16,2 3-258-16,-1 1-129 15,0 17 129-15,-3 8 129 16,-12 50 0-16,0 0-387 0,34-23 258 15,-27 57 0-15,1 10 0 16,1 11 129-16,-1 3-258 16,2 3-258-16,4 2 0 15,-7-3-129-15,10-6-1419 16,-7-11-3096-16,8-4-129 15,-5-8-387-15,4-5-258 16</inkml:trace>
  <inkml:trace contextRef="#ctx0" brushRef="#br0" timeOffset="2074.8036">5669 1307 10449 0,'21'-2'5418'0,"-20"52"-387"16,2 22 258-16,-3 5-5418 15,1 20 0-15,8 4 0 16,0 2 0-16,1-7-129 16,1-15-129-16,1-19-258 15,-5-22-387-15,5-7-2967 16,-12-33-774-16,0 0-516 15,0-23 0-15</inkml:trace>
  <inkml:trace contextRef="#ctx0" brushRef="#br0" timeOffset="3775.2065">5556 1346 12126 0,'0'0'5289'16,"0"0"-129"-16,38-44-516 15,5 32-4515-15,8-2-129 16,14-7 0-16,14 1 129 15,9-2 0-15,9 5-387 16,3-2 516-16,6 5-129 16,5-1-258-16,-1 3 129 15,3-2 129-15,1 5 0 16,5 1-258-16,3-4-129 15,8 7 387-15,1-2 0 0,7 2 0 16,6-3-645-16,8 8 903 16,4 0-516-16,6 0 387 15,4 0 387 1,6 0-774-16,4 3 0 0,6-1 387 15,2 1 387-15,5-3-903 16,4 0 387-16,3 0-129 16,3 3-129-16,6-3 258 15,3 0-129-15,4 0-129 16,6 0 0-16,2 0 387 15,8 2 0-15,2 1-387 16,6-3 258-16,4 4 129 16,8 0-129-16,4-4 258 0,4 0-258 15,6 0 0 1,3 0-129-16,2-7 129 15,2 0-258-15,1-2 129 16,0 0-516-16,-5-3 258 0,-3 4 258 16,-7-2-387-16,-6-2 129 15,-3 4 0-15,-7 4 258 16,-7-6-387-16,-6 3 387 15,-2 4 0-15,-5 1-387 16,0-4 516-16,-4 2-258 16,-6-1 0-16,-4 1 258 15,-4 0-129-15,-9 0 258 16,-6-4-129-16,-8 2-129 15,-8 1 129-15,-7 2 0 16,-12 0 0-16,-9 2-129 16,-13 1 0-16,-7 4-387 15,-14 4 258-15,-10 4 645 0,-14 5-258 16,-7 2 0-16,-11 8-387 15,-8 3 516-15,-9 5-387 16,-7 2 258-16,-6 16 129 16,-5 6-774-16,-5 7 0 15,-5 9 258-15,-4 3 0 16,0 10 0-16,-2 0 129 15,-1 2 129-15,0-10-516 16,-1-2 774-16,2-12-387 16,-2-9-129-16,0-15 129 15,-3-7 0-15,-3-10 0 16,-2-7 0-16,-5-18 0 15,0 15 0-15,-12-13 0 0,-12 2 0 16,-8 2 0-16,-13-4-129 16,-11 1 258-16,-17-1-129 15,-13 1 129 1,-13 0-129-16,-13-3 0 0,-14 0 0 15,-10 0 129-15,-11 1-129 16,-8-1 0-16,-7 0 0 16,-10 0 0-16,-4-1 0 15,-4 0 0-15,-3-1 129 16,-8-1-129-16,-3 2 0 15,-7 1-129-15,-3 1 129 16,-3-1 0-16,-5 3-129 16,0 2 129-16,-2-2-129 0,-1-2 129 15,-4 2-129 1,-2 0 129-16,-3 2 0 15,-5 0 129-15,-5 1-129 16,-9-1 0-16,-2 0 129 0,-3 3-129 16,-4 0 129-16,-1-4 0 15,-4-2 129-15,1 2-129 16,3 1 129-16,1-2-129 15,2-1 0-15,1 1 0 16,6 3 0-16,3 2-129 16,7 0 0-16,4-2 0 15,1 2 129-15,3 1-129 16,3 1 129-16,1-1 0 15,3-1 0-15,-1 2 0 16,5 2-258-16,1 0 258 16,6 2-387-16,5 0 387 15,7-1-387-15,6 2 129 0,7 1-129 16,9-2 129-16,3-2 129 15,12 1-129-15,6-3 0 16,8-5 0-16,7 0 129 16,8 2-129-16,8-5 129 15,3-2-129-15,5 3 129 16,2-3 0-16,1 0 0 15,6 5 0-15,-1 2-129 16,6-2 258-16,4-1-129 16,8 4 0-16,12-3 0 15,10-1 0-15,13 1 0 16,11-2 0-16,11 0 129 0,8-2-129 15,8 0 0-15,6-1 129 16,8 0-129-16,0 0 0 16,-8 0 129-16,8 0-129 15,0 0 0-15,0 0 0 16,0 0 0-16,-2-7 0 15,-1-6-129-15,-2-1 129 16,-2-6-258-16,-4-9 258 16,0-2 129-16,-5-9-129 15,-2-1 129-15,-1 1-129 16,0 3 0-16,-1 6-645 15,-9 0-3225-15,15 23-1548 16,1 2-258-16,13 6-774 0</inkml:trace>
  <inkml:trace contextRef="#ctx0" brushRef="#br0" timeOffset="11200.8197">2467 515 2322 0,'-75'-17'4902'16,"75"17"-129"-16,-66-8-903 15,66 8-903-15,-50 0-1032 16,50 0-516-16,0 0-516 15,-42 0-129-15,42 0-258 16,0 0 0-16,0 0-258 16,0 0-387-16,41-23 0 15,-41 23 0-15,54-12-258 0,-54 12 258 16,62 8 0-16,-62-8-129 15,61 47 129 1,-61-47 0-16,31 100-129 16,-26-37 0-16,-5 11-129 0,-11 7 387 15,-12 19 0-15,-12 6 129 16,-3 22 258-16,-11 5-129 15,1 3 129-15,-7 10-129 16,3-1 645-16,-2-4-903 16,4-17 258-16,6-10-129 15,9-29-516-15,6-17 387 16,8-15 0-16,11-14 0 15,10-15 0-15,10-13 129 16,17-10-129-16,9-6 129 16,7-8 258-16,4 0 0 15,11-2-129-15,-1-2-258 16,-2 5 129-16,-3 6-258 0,-6 7 258 15,-3 14-258-15,-8 12-258 16,-6 10 129-16,-13 20 0 16,-11 18 129-16,-6 14 0 15,-14 19 258-15,-9 12-258 16,-13 15 387-16,-5 13 129 15,-3 6-258-15,0 3 258 16,0-1 0-16,4 2-129 16,6-3-129-16,7-3 258 15,12-5-387-15,9-11 129 16,7-12 0-16,13-8-129 15,16-10-387-15,11-27-774 16,17-11-3999-16,8-22 0 0,10-27-645 16,2-19-258-16</inkml:trace>
  <inkml:trace contextRef="#ctx0" brushRef="#br0" timeOffset="11637.6204">836 2397 10836 0,'-47'-17'5289'0,"47"17"-129"16,-5 101-258-16,5-6-4644 0,8 25-129 15,5 14 129 1,0 11-258-16,2 2 258 16,1-6-258-16,-1-16 0 15,-3-19-258-15,-3-23-258 0,-5-14-2580 16,-4-69-1935-16,2 53-129 15,-2-53-387-15,0-51-258 16</inkml:trace>
  <inkml:trace contextRef="#ctx0" brushRef="#br0" timeOffset="11980.821">871 1613 12384 0,'-7'-61'5676'0,"7"61"-774"0,0 0-387 16,0 0-4515-16,-6 114-387 16,6-13 258-16,3 7-258 15,9 2 258-15,1-10-129 16,5-16 258-16,7-23 129 15,3-28-258-15,7-20 258 16,2-21-258-16,-2-21 129 16,-4-22-129-16,-10-11 129 15,-8-13 0-15,-13-5 774 16,-16 10-387-16,-20 11 387 15,-8 17-645-15,-4 9-516 16,-11 33-4386-16,17 13-129 16,42-13-774-16,-35 75-774 0</inkml:trace>
  <inkml:trace contextRef="#ctx0" brushRef="#br0" timeOffset="16629.6291">758 7843 2451 0,'0'0'5031'0,"0"0"-258"16,0 0 0-16,-18-48-2064 15,18 48-2064-15,0 0-129 16,0 0-258-16,0 0-129 16,0 0 129-16,0 0-129 0,0 0 129 15,23 58 0-15,-13-5-129 16,1 13 129-16,3 11-258 15,1 13 129 1,0 4 129-16,4 4-258 0,-2-7 129 16,-2-9-129-16,2-12 129 15,0-15-387-15,-6-6-387 16,-11-49-3225-16,0 0-774 15,39 48-258-15,-25-60-774 16</inkml:trace>
  <inkml:trace contextRef="#ctx0" brushRef="#br0" timeOffset="16988.4298">1131 7450 6966 0,'-9'28'5289'0,"9"-4"-258"16,5 7-129-16,4 14-4386 15,5 5 0-15,3 15 0 16,1 6-129-16,2 6-129 16,-1 1 258-16,1 1-387 15,-2-8 0-15,0-2 0 16,-4-8-129-16,-3-7 0 15,-4-8-258-15,-2-13-387 0,-1 1-1548 16,-3-14-2838-16,-1-9-129 16,-7-11-774-16,-4-4 516 15</inkml:trace>
  <inkml:trace contextRef="#ctx0" brushRef="#br0" timeOffset="17706.0311">795 8236 11481 0,'-57'18'5676'16,"57"-18"-387"-16,0 0-387 16,39-36-4644-16,8-3-645 0,15-10 0 15,12-7 0-15,5-8 0 16,8-3 0-16,2-1 129 15,-5 3 0 1,-7 8 129-16,-10 7 258 0,-13 13 0 16,-11 9 0-16,-7 13 129 15,-12 10 0-15,-8 8 0 16,-6 19 0-16,-3 9 0 15,-5 10-129-15,3 12-129 16,-1 3 129-16,2 9-129 16,-1-1 0-16,2 1-129 15,1-2 0-15,2-5 129 0,-2-9-129 16,-1-5 129-1,-1-10 0-15,-1-9 129 16,-1-9-258-16,-4-16 129 16,0 0 0-16,2-28-129 15,-2-11 129-15,1-16-129 0,1-8 129 16,4-10-129-16,4-4 129 15,5-5 0-15,7 3 0 16,6 7 0-16,5 10 0 16,8 8 0-16,1 8 0 15,2 9 0-15,-2 10 0 16,-1 13 0-16,-6 10 0 15,-7 5-129-15,-11 16 129 16,-11 14-129-16,-10 7 258 16,-15 11-129-16,-16 2 129 15,-5 6 0-15,-8 3 0 16,-2-2 0-16,-2-4 0 0,8-5 0 15,5-3-129-15,12-8 129 16,13-7 0-16,14-8 0 16,18-9 0-16,18-7 0 15,16-7 0-15,14-2 0 16,14-12 0-16,6-1 0 15,6-5 0-15,-1 1-129 16,-5 2 129-16,-9 0-258 16,-6 8-258-16,-15-8-903 15,-1 11-3870-15,-17-3-129 16,-6 5-516-16,-9-4-516 15</inkml:trace>
  <inkml:trace contextRef="#ctx0" brushRef="#br0" timeOffset="19250.4338">3350 6640 7224 0,'15'12'4902'15,"-15"-12"0"1,0 0-1935-16,11 0-2064 0,-11 0-258 16,0 0 129-16,0-12-516 15,0 12 0-15,-17-4-129 16,1 4-129-16,-7 7 0 15,-7 7 0-15,-4 8-129 16,-4 5 258-16,-4 12-258 16,-2 6 258-16,2 5 0 15,0 5-129-15,4 7 129 16,5 3-258-16,2 1 258 0,7 1-129 15,4-5 129 1,6-2-129-16,4-6 0 16,8-6 129-16,3-12 0 15,11-5 129-15,7-10 0 0,12-5 0 16,4-7 129-16,11-5-129 15,4-4 0-15,8 0 0 16,0 0-129-16,3 0 0 16,0 4 0-16,-2 4 0 15,-6 8-258-15,-6 6 129 16,-8 10 0-16,-8 9-129 15,-10 11 0-15,-12 12 0 16,-9 14 0-16,-16 11 129 16,-13 7 129-16,-14 7 0 15,-10 4 258-15,-6 5 0 16,-5-2 0-16,0 0 0 15,1-8 0-15,8-3-129 0,6-9 0 16,9-6-129-16,12-11-258 16,9-10 129-16,12-9 0 15,9-8 0-15,12-8 0 16,14-9 129-16,13-3-129 15,8-2 129-15,7 1 0 16,5 4 0-16,4 0 0 16,-4 5-129-16,-3 7 0 15,-8 9 0-15,-11 12-129 16,-12 10 258-16,-12 15-258 15,-15 7 0-15,-15 16 129 16,-18 9 0-16,-16 10 0 16,-12 3 129-16,-5 9-129 0,-5 2 0 15,-1 4 129-15,7 1-129 16,10-7 0-16,15-3 129 15,19-13-129 1,19-4-258-16,20-5-2838 0,17-24-2064 16,20-18-516-16,16-19-129 15,15-15-774-15</inkml:trace>
  <inkml:trace contextRef="#ctx0" brushRef="#br0" timeOffset="22479.6394">4842 6702 8385 0,'5'-11'5160'16,"5"11"-129"-16,-4 11-387 15,-2 14-4515-15,3 18 0 0,3 12-129 16,2 17 0-16,0 9 129 15,2 9-129-15,0 1-129 16,-1-1 129-16,-2-6-129 16,2-14-129-16,-6-9 129 15,2-14-516-15,-4-18-645 16,3-11-3096-16,-5-6-516 15,-3-12-387-15,0-8 0 16</inkml:trace>
  <inkml:trace contextRef="#ctx0" brushRef="#br0" timeOffset="24460.8429">4812 6839 10062 0,'13'-15'5418'16,"2"6"-258"-16,2-3-258 15,4 2-4902-15,8 3 0 16,5-2 0-16,4 0 0 15,6 2 0-15,6-2 0 16,4 3 0-16,4-1 129 16,4 1-129-16,5 0 129 0,5 1 0 15,4 1-129-15,4 1 129 16,5-1 0-16,3 1-129 15,8-3 129 1,5-2-129-16,4 1 129 0,5-3-129 16,5-2 129-16,3 2 0 15,7-2 0-15,1 3 0 16,2-3 0-16,3 2 0 15,2 2-129-15,2-1 129 16,3-3 0-16,4 3-129 16,2-4 0-16,3 1 129 15,6-1-129-15,3 1 129 16,8-1-129-16,3 2 0 0,5 2 0 15,4 2 0 1,0 4 0-16,7 1 0 16,3 2 0-16,0 0 0 15,2 2-129-15,3 3 129 0,2-3-129 16,2 0 129-16,5-1-129 15,0-1 0-15,2 0 129 16,1 0-129-16,-2 0 129 16,0 2 0-16,1 0 0 15,-1 2 0-15,0-3 0 16,4 2 0-16,1-1 0 15,5-2-129-15,3 0 258 16,3 0-258-16,2-2 258 16,1-3-129-16,-1 0 129 15,-4-2-129-15,-2 2 129 16,-3-5-129-16,-3 2 129 15,-3-1 0-15,-2-3-129 0,-1-1 258 16,-1 0-258-16,2-4 258 16,-5-3-129-16,-2 0-129 15,0 2 129-15,-9-2-258 16,-3 1 129-16,-10-1 0 15,-6 1-129-15,-9 0 129 16,-8 0 0-16,-7 4 0 16,-10-1 0-16,-11 1 129 15,-10 5-258-15,-12 0 129 16,-13 5-129-16,-11 4 129 15,-13 0-129-15,-11 1 258 16,-8 0-258-16,-11 0 129 0,-7 0 0 16,-7 1 0-16,-5 0 129 15,-3 2-258-15,-2 1 258 16,-9-4-258-16,9 17 258 15,-7-4-258 1,2 8 258-16,-3 3-258 0,0 9 258 16,1 5-258-16,0 8 0 15,1 6 129-15,0 5-129 16,2 4 129-16,3 2-129 15,-1 6 258-15,3 0-387 16,3 2 387-16,2-3 0 16,1-2-129-16,4-2 129 15,-3-3-129-15,3-5 0 0,0-9 0 16,-2-6 129-16,-2-10-258 15,-3-4 0 1,-4-9 129-16,-5-3-129 16,-4-15 0-16,-13 17 0 0,-10-12 129 15,-9 2-258-15,-11 0 258 16,-10 0 0-16,-12 4 129 15,-12 2-258-15,-9-1 129 16,-12 1 0-16,-8 1 0 16,-12-1 0-16,-8-1 0 15,-9 3 0-15,-9-4-129 16,-5 4 258-16,-6-4-258 15,-4 3 258-15,-4 2-129 16,-6-2 0-16,-2 1 0 16,-3-2-129-16,-3-1 129 15,-3-1-129-15,-2 1 0 16,-2-5 0-16,2 1 0 0,-2-3 0 15,2 2 0-15,-3-2 0 16,2-1 0-16,0 2 0 16,-1 0 0-16,0-2 0 15,0 0 0-15,-1-2 129 16,-2 1-129-16,3 0 129 15,-5-1 0-15,-1-2 0 16,-1 2 129-16,0-1-129 16,-3 4 129-16,1-1-129 15,-3 0 129-15,1 4-129 16,-3 0 258-16,-2 1-129 15,1 1 129-15,-2 0-258 16,-4-1 129-16,-1 2 129 0,2 0-129 16,-1-2 0-16,0 3-129 15,1 2 258-15,0 0-258 16,1 3 129-16,3 0 0 15,1-1-129-15,2 1 0 16,3 0 129-16,4-1 0 16,3-2-129-16,5 1 129 15,2-2 0-15,6 1 0 16,2-2-129-16,3 1 129 15,1 1-129-15,3-5 129 16,6 4-129-16,-1-1 129 16,7 2-129-16,3-1 0 15,5 1 0-15,5 1 0 0,6 0 0 16,0 5 0-16,8-2 0 15,5 0 129 1,5 3-258-16,8-1 258 16,4 0-258-16,9-2 258 0,10 1-258 15,11-5 129-15,8 1 0 16,14-6 0-16,11-1 129 15,10-4-129-15,11-4 0 16,11-4 129-16,9-10-129 16,5-4 0-16,9-8 129 15,5-5-129-15,1-5 0 16,2-1 0-16,-1-5 129 15,-1 0-129-15,-4 2 0 0,-3 1 0 16,-5 3 129 0,-4 3-129-16,-4 2 0 15,0 1 0-15,-4 3 0 16,-1 5 0-16,2 1-129 0,-1-1 0 15,6 9-774-15,-2-7-4257 16,16 3-129-16,1 2-387 16,5 2-516-16</inkml:trace>
  <inkml:trace contextRef="#ctx0" brushRef="#br0" timeOffset="25100.4441">18994 6585 7740 0,'0'-11'5676'0,"5"-2"-387"15,-5 13-516-15,10 5-4515 16,-3 12-387-16,0 10 129 16,0 7-129-16,-1 11 129 15,-1 8 0-15,-1 3 129 16,-3 0-129-16,2 0 0 15,-3-5-129-15,0-6-258 16,-2-12-129-16,2 2-2451 16,0-23-1935-16,0-12-645 0,0-8 0 15</inkml:trace>
  <inkml:trace contextRef="#ctx0" brushRef="#br0" timeOffset="25318.8445">18963 6524 9288 0,'-9'4'5547'16,"9"-4"-387"-16,15-3-129 15,5-5-5031-15,7-1-387 16,4 4-516-16,0-10-387 0,10 15-903 15,-13-13-1806 1,4 9-1290-16,-7 4-645 16,-5-1 904-16</inkml:trace>
  <inkml:trace contextRef="#ctx0" brushRef="#br0" timeOffset="25521.6448">18682 6852 8643 0,'12'23'5676'16,"20"-23"-774"-16,23 0-1548 15,13-14-8256-15,8-3-516 16,9-6-516-16,8 1-129 15</inkml:trace>
  <inkml:trace contextRef="#ctx0" brushRef="#br0" timeOffset="25755.6452">19706 6494 5547 0,'-15'0'5676'0,"2"26"-258"15,9 3-645-15,-2 4-3999 16,1 18-516-16,5 9 258 0,-2 9-516 16,2 3 0-16,6 1-516 15,-2-16-1419-15,10-6-2967 16,3-10-387-16,2-23-258 15</inkml:trace>
  <inkml:trace contextRef="#ctx0" brushRef="#br0" timeOffset="27736.8487">19061 6832 129 0,'0'0'4128'0,"0"0"0"16,0 0-1548-16,0 0-1677 15,11 0-387-15,-11 0 129 16,11 0-129-16,-11 0 387 16,13 0 0-16,-13 0-258 15,0 0 258-15,0 0-387 16,0 0 0-16,0 0 0 15,11 0-516-15,-11 0 0 16,13 5 0-16,0-1 0 16,0 0 0-16,2 0-258 0,1 0 258 15,-1 0 258-15,-2 0-258 16,-1-2 258-16,-4 1 0 15,-8-3 129 1,0 0 0-16,0 0 0 0,0 0 0 16,-6 2 0-16,6-2 0 15,0 0-129-15,-12 0-258 16,12 0 129-16,0 0-258 15,0 0-258-15,0 0-903 16,0 0-3096-16,6-9-774 16,4 2-258-16</inkml:trace>
  <inkml:trace contextRef="#ctx0" brushRef="#br0" timeOffset="28594.8502">5183 9365 8643 0,'19'-41'5289'15,"-19"41"-387"-15,9 12-258 16,-6 22-3354-16,1 14-1161 15,3 18-129-15,2 12 129 16,3 16-129-16,1 7 129 16,1 1 0-16,1-5-129 15,-1-10 129-15,-1-7-129 0,-3-13 0 16,-3-14-129-16,0-9-516 15,-7-23-2451 1,0-8-1677-16,0-13-258 16,-9-13-645-16,2-20 258 0</inkml:trace>
  <inkml:trace contextRef="#ctx0" brushRef="#br0" timeOffset="30232.8531">5147 9590 9546 0,'-11'-36'5547'15,"13"21"-516"-15,8-3-129 16,9 1-4257-16,7-1-387 16,13 0 0-16,7-6-129 15,14-1 0-15,9-3-129 16,10 2 258-16,9-8-129 0,11 2 129 15,9-3-258-15,8 3 258 16,8 1-129-16,9 4 129 16,7-1-129-16,10 4-129 15,4 3 258-15,10 2-129 16,6 2 0-16,6 1-129 15,5-1 0-15,5 1 0 16,5 0 0-16,2 1-129 16,5-2 129-16,1 1 0 15,3 1 0-15,2 2 0 16,0 0 0-16,4 1 129 15,4-1-129-15,5 1 0 0,3 1 0 16,6-1 0-16,5-1 0 16,5 1 0-16,0-4 0 15,2 0 129-15,3 3-129 16,-2-3 0-16,0 2 129 15,-1-1-129-15,-2 3 0 16,1-2 0-16,-2 2 0 16,0-1 0-16,-1 1-129 15,-1-2 129-15,-3 1 0 16,1 2 129-16,-4 0-258 15,-1-1 258-15,-3 1-129 16,0 0 129-16,-3 3-129 16,1 1 0-16,-3 2 129 0,-1-3-129 15,-6 3-129-15,-3-2 258 16,-7 0-258-16,-7-2 129 15,-5 0-129 1,-9 0 0-16,-6-2 0 0,-7 3 129 16,-2-1-129-16,-6 3 0 15,-3-1 0-15,-5 2 258 16,-10-2-129-16,-7 0 0 15,-15 0 0-15,-9-1 0 16,-16 0 129-16,-15-1-129 16,-14 4 129-16,-12-1-129 15,-12 0 129-15,-9 4-258 16,-8-2 258-16,-7 1 0 0,-7 3-129 15,-10 0 0 1,11-3-129-16,-11 3 129 16,4 8-129-16,-4 9 129 15,0 10 129-15,0 8 0 0,-2 12 0 16,2 14 0-16,0 13-129 15,0 6 129-15,2 9 0 16,2 2-258-16,4-1 129 16,2 1-129-16,1-5 258 15,1-4-258-15,-1-10 258 16,-2-6-258-16,-2-13 129 15,-3-6 129-15,-4-11-258 16,-17-5 129-16,-13-11-129 16,-14-8 129-16,-19-3-129 15,-18-6 258-15,-20 2-129 16,-22-5 0-16,-19 2 0 15,-17 1 0-15,-17 1 0 0,-16-1 0 16,-8 7 129-16,-12-2-129 16,-10 3 129-16,-7 0-129 15,-5 0 129-15,-8 1 0 16,-2-3-129-16,-3 3 129 15,-5-4-129-15,-3-2 129 16,-2 0-258-16,0 0 258 16,1 0-258-16,1 0 129 15,4 2-129-15,1 2 129 16,1 1-129-16,2 2 0 15,0-1 129-15,2 4 0 16,1 0 0-16,0-2 129 16,-2 4 0-16,3-1 0 0,-1 1 0 15,4 4 0-15,2-2 0 16,4 3-129-16,7-3 129 15,3 2-129 1,5 0 0-16,5 1 129 0,7 0 0 16,4-1-129-16,7-1 129 15,4 4 0-15,4 1 0 16,3 1 0-16,5-1 129 15,2 1-258-15,8-2 129 16,3-1 0-16,5-1 0 16,5 0-129-16,7 1 0 15,6-3 0-15,3 3 0 16,8-2 0-16,1 1 0 0,8-2 0 15,3 3-129 1,7-5 129-16,7 0-129 16,5-3 129-16,4-2 0 15,7-2 0-15,7-2-129 0,4-3 129 16,6-2 0-16,6-3 0 15,7-2 0-15,7 0 0 16,6-4 0-16,8-2 0 16,5-3 0-16,4 0 0 15,4-4 0-15,3 3 0 16,2-1 0-16,-1 0-129 15,3-1 129-15,0-2 0 16,1-1 0-16,0 2 0 16,4-1 0-16,-1 2 0 15,4-3-129-15,1 2 0 16,3 1 129-16,3-1-129 0,5 13-258 15,-5-19-903-15,11 17-3870 16,-6 2-387-16,23-16-258 16,5 0-516-16</inkml:trace>
  <inkml:trace contextRef="#ctx0" brushRef="#br0" timeOffset="31075.2546">19252 8569 8256 0,'-3'-17'5547'15,"3"17"-129"-15,-5 11-516 16,5 25-4386-16,0 26-129 15,7 13-129-15,4 11-387 16,1 9 387-16,2 5-258 16,1-3 0-16,0-12-129 15,-1-11 129-15,-2-18-258 16,0-11 0-16,-7-20-1290 0,0-13-3483 15,-5-12 129 1,0-24-645-16,-5-23-258 16</inkml:trace>
  <inkml:trace contextRef="#ctx0" brushRef="#br0" timeOffset="31262.4549">19209 8570 7353 0,'-18'-15'5031'0,"18"15"129"15,3-10-516-15,8-4-3999 16,14 9-258-16,6-5-516 15,7-1 129-15,7 0-387 16,3-5-387-16,8 14-1806 16,-8-4-2322-16,-7 0-129 15,-5 3-516-15</inkml:trace>
  <inkml:trace contextRef="#ctx0" brushRef="#br0" timeOffset="31449.6552">19207 8850 4644 0,'-29'82'5676'0,"28"-53"-258"16,6-12-516-16,16-13-3096 16,5-8-1032-16,13-8-516 15,6-4-1161-15,0-9-3870 16,7-8 0-16,-1-8-774 15,-5 0 0-15</inkml:trace>
  <inkml:trace contextRef="#ctx0" brushRef="#br0" timeOffset="31839.6559">19711 8637 8127 0,'-2'-8'5160'0,"2"-6"-258"16,6-10 0-16,8-1-4515 15,6 4-258-15,8 2-387 16,2 4 129-16,10 9 0 16,-2 6 129-16,-1 10 0 15,-5 17 129-15,-8 14 0 16,-12 11 0-16,-9 8 0 0,-8 10-129 15,-17 0 129 1,-6 4 0-16,-7-2 0 16,0-4 129-16,2-11 129 15,5-3-258-15,6-11 258 0,10-7-129 16,10-5 0-16,13-8 0 15,7-4 0-15,12-7 0 16,8-3 0-16,8-3 0 16,3-4-129-16,2-2-258 15,-3 9-903-15,-6-3-3870 16,-4 1-387-16,-5 2-387 15,-7-4-903-15</inkml:trace>
  <inkml:trace contextRef="#ctx0" brushRef="#br0" timeOffset="33274.8584">3143 13011 3354 0,'10'35'5547'0,"0"-19"-387"0,1-1 0 15,-11-15-2709-15,17 27-645 16,-17-27 0-16,13 14-774 15,-13-14-258 1,3-6-129-16,-3-13-387 0,-3-3-129 16,-7-6-258-16,-6-4-129 15,-5 1 0-15,-8 5 0 16,-5 13-129-16,-10 12 258 15,-1 14 129-15,-1 23 0 16,-1 21 0-16,5 18 129 16,5 16 129-16,10 16 0 15,10 4 0-15,16-1 0 16,11-7-129-16,16-7 0 0,20-17 0 15,16-22 0 1,16-23-387-16,10-26 0 16,8-16-258-16,-3-30-129 15,4-20 0-15,-11-25-258 0,-9-6-258 16,-20-11 0-16,-15 10 387 15,-17-1 129-15,-12 17 645 16,-13 16 129-16,-9 23 258 16,-8 26 129-16,-9 11 516 15,9 34 258-15,-4 6-129 16,10 22-258-16,0 5-129 15,11 10 0-15,2-4-387 16,13 0 129-16,4-8-258 16,3-8 0-16,1-15-129 15,-1-14 129-15,-1-17-258 16,-2-13 129-16,-5-24 0 15,-4-23-258-15,-7-19 129 0,-3-16 0 16,2-13-258-16,0-12 0 16,5 0 0-16,6 1 0 15,8 6 0-15,9 14 0 16,7 16 0-16,9 15 0 15,3 18 129-15,3 14 0 16,-6 13 0-16,-4 10-129 16,-9 16 129-16,-13 9 0 15,-12 9 129-15,-9 7 129 16,-19 3 0-16,-11 5 258 15,-8-2-129-15,-5 1 129 16,-1-5-129-16,4 1 129 16,6-6-129-16,10-1-258 0,12-4 129 15,9-5-129-15,9-4 0 16,14-3 0-16,10-4-129 15,9-7-258 1,8 5-645-16,-4-14-3999 0,14-1-258 16,-1-10-258-16,4-8-645 15</inkml:trace>
  <inkml:trace contextRef="#ctx0" brushRef="#br0" timeOffset="34039.2598">4622 12961 10836 0,'17'-39'5289'0,"-15"25"-258"15,-8 4-129 1,6 10-4515-16,-27 7 0 16,6 10 0-16,-3 0-129 0,2 7-129 15,2 1 0-15,4 1 0 16,13-5-129-16,6-3 129 15,15-3-258-15,8-6-129 16,6 1 0-16,2-6 0 16,5 4 129-16,-7-3-258 15,-4 9 387-15,-13 6-129 16,-8 6 387-16,-10 6 0 15,-13 6 258-15,-6 10 0 16,-5-4 0-16,3 5 0 16,3-8-129-16,8-3-129 15,11-9 0-15,9-8-258 16,16-10-258-16,12-11-258 0,14-6-516 15,-2-23-1548-15,14 6-2580 16,-4-11-129-16,3 8-516 16,-9-8 1419-16,0 18 2580 15,-20 2 1032-15,-10 9 903 16,-2 16 2193-16,-16 5 3225 15,-3 9-129-15,-2 0-258 16,-3 15-1161-16,-7-18-2193 16,12 11-645-16,-4-12-258 15,4-2-129-15,0-19-258 16,18 1-129-16,-1-15-258 15,4-17 0-15,4-15 0 16,5-17-258-16,5-12 0 0,-1-15-129 16,1-6 0-16,-3 5 0 15,-6 10 129-15,-4 9-129 16,-3 14 0-16,-8 17 129 15,-1 23 129-15,-10 18 0 16,11 26 0-16,-6 13 0 16,4 13 0-16,3 10 129 15,2 8-129-15,4 5 129 16,0 3 0-16,2-4-129 15,0-6 129-15,-1-5-129 16,-2-8 0-16,-2-7 0 16,-3-11 0-16,-2-7 0 15,-5-8 0-15,0-8-129 0,-5-14-387 16,0 0-1677-16,0-10-2967 15,-3-16-129 1,-3-3-516-16,-4-16-258 16</inkml:trace>
  <inkml:trace contextRef="#ctx0" brushRef="#br0" timeOffset="34210.8601">5272 13153 13029 0,'-5'26'5676'15,"32"-17"-645"-15,18-9 0 16,17-9-5418-16,22 9-516 15,4-21-1548-15,17 8-2709 16,6-7-129-16,2 0-258 16,-4-5-516-16</inkml:trace>
  <inkml:trace contextRef="#ctx0" brushRef="#br0" timeOffset="34429.2604">6307 12858 11997 0,'-51'70'5418'0,"36"-25"-129"16,2-4-258-16,13 8-4644 15,2 2 0-15,10 0 0 16,-1-8-129-16,6 0-129 16,-3-11 0-16,1-1-258 15,-2-9-129-15,-3-6-387 16,0 2-645-16,-10-18-3741 15,0 0-129-15,-6 5-516 0,6-5-387 16</inkml:trace>
  <inkml:trace contextRef="#ctx0" brushRef="#br0" timeOffset="34647.6608">5796 12871 11352 0,'29'-53'5805'0,"14"27"-645"15,25 6 129-15,11-2-4644 16,15 5 0-16,7-2-258 16,1 2-387-16,0 7-387 0,-15-6-645 15,-1 8-3999-15,-22-4-258 16,-14 3-258-16,-14 1-516 15</inkml:trace>
  <inkml:trace contextRef="#ctx0" brushRef="#br0" timeOffset="35022.0614">6884 12626 11739 0,'23'5'5676'0,"-15"-2"-258"16,-8-3-258-16,0 0-4128 16,-18-3-516-16,2 3 0 15,-8 0-258-15,-1 3-129 16,-3 5-258-16,2 1 129 0,4 8 0 15,7-2-129 1,9 4 129-16,9 4 0 16,13-2-129-16,10 4 129 15,6-2 0-15,4 1 0 0,0-1 129 16,-3 0-129-16,-7-4 129 15,-9 3 0-15,-14-2 0 16,-7 1 129-16,-14-2-129 16,-3-1 129-16,-6 0-129 15,1 0 129-15,3-2-258 16,4 0 129-16,9 1 0 15,10 2-129-15,4 0 129 16,12 3-129-16,8-3 0 16,2 3-129-16,6-2-258 15,-2-13-2193-15,6 7-2838 16,-3-14-129-16,1 0-387 15,0-11-516-15</inkml:trace>
  <inkml:trace contextRef="#ctx0" brushRef="#br0" timeOffset="35646.0626">8339 12627 10707 0,'22'85'5289'16,"-19"-27"-258"-16,-1 12 0 16,-2 7-4773-16,-2 10 129 15,0-4 0-15,2-1-129 16,-1-15 0-16,1-11-129 15,0-15 0-15,-2-12-129 16,2-11-387-16,0-18-774 16,9-12-3870-16,-9-16 0 15,0-12-129-15,-9-16-774 16</inkml:trace>
  <inkml:trace contextRef="#ctx0" brushRef="#br0" timeOffset="36098.4633">8073 12838 12126 0,'-49'-29'5547'0,"46"11"-258"16,19-1-258-16,19-7-4386 15,21-2-258-15,16-1 0 16,14 1-258-16,7 6 129 16,0 6-258-16,-2 13 0 15,-8 6-129-15,-10 25 129 16,-14 18-129-16,-15 15 0 15,-15 15 129-15,-12 9-129 16,-9 5 258-16,-8 2-129 0,0-2 0 16,-7-13 129-16,1-11 0 15,-2-16 0-15,4-13 129 16,2-23 0-16,2-14-129 15,9-24 0-15,3-22 0 16,8-19 0-16,6-23-129 16,6-16-129-16,3-11 0 15,1 4 129-15,-3 11-258 16,-2 10 129-16,-5 18 0 15,-5 21 129-15,-3 29-129 16,-3 25 129-16,1 32 0 16,-1 17 0-16,2 12 0 15,3 11 0-15,-1 8 0 0,1 6 0 16,0-4 0-16,-3-7 0 15,-3-13-129-15,-4-11 0 16,-2-13-387 0,0 0-1419-16,-8-25-3225 0,0-16-387 15,-16 0-258-15,-3-16-645 16</inkml:trace>
  <inkml:trace contextRef="#ctx0" brushRef="#br0" timeOffset="36769.2645">8918 13043 12126 0,'-39'0'5805'0,"39"0"-516"15,16-3 0-15,17-11-4773 16,15 6-129-16,9-6-129 16,10-1-129-16,2 2-129 15,2 6 0-15,-2 7-129 16,-7 9 0-16,-8 13 129 0,-9 9-129 15,-11 9 129-15,-10 2 0 16,-7-1 0-16,-7-4 0 16,-7-5 129-16,-3-6 0 15,0-11 129-15,0-15-129 16,-9-5 129-16,3-14-129 15,1-13 0-15,3-14 0 16,2-15-129-16,0-16-129 16,9-8 0-16,4-4-129 15,5 5 0-15,3 3 0 16,3 11 0-16,4 10 0 15,3 21 129-15,-4 19 0 16,1 20 0-16,-4 12 0 0,-5 18 0 16,-9 15 0-16,-10 11 129 15,-5 5 0-15,-16 4 129 16,-7 0 129-16,-6-4-129 15,-4-8 258-15,1-9-129 16,3-11 129-16,7-11-129 16,8-10 0-16,9-7-129 15,10-5 0-15,19-5 0 16,11-7-258-16,16-2 129 15,8-3-129-15,11 2 0 16,8 3 0-16,2 5 0 16,-5 6 129-16,-7 1-129 15,-13 13 129-15,-19 9-129 0,-15 9 129 16,-17 3 129-16,-22 5-129 15,-14 3 0 1,-11-2 129-16,-6-1-129 16,-2-5 0-16,6-5-129 0,6-7-129 15,12-6-129-15,8-14-516 16,24-2-1290-16,-10-11-3225 15,23-21 0-15,8-19-645 16,11-16-129-16</inkml:trace>
  <inkml:trace contextRef="#ctx0" brushRef="#br0" timeOffset="37237.2653">10134 12581 10965 0,'29'-5'5805'0,"-18"31"-258"16,-10 8-258-16,3 15-4515 15,-3 9-258-15,3 10 129 0,-4-3-129 16,0 5-129-16,3-5-129 15,5-5 0-15,6-13 0 16,8-7-129-16,11-14-129 16,7-10 0-16,10-8-258 15,3-9-129-15,9-15-387 16,-6-20-903-16,10-6-3870 15,-10-20-129-15,-3 0-258 16,-11-9-387-16,-2 6 4515 16,-18-4 774-16,-4 9 903 15,-6 12 1290-15,-12 11 4515 16,-1 20 0-16,-8 10-258 15,2 14-129-15,-9 7-3741 0,12 26-387 16,-1 5-258-16,5 11-129 16,0 5-129-16,11 8-129 15,7-4-129-15,11-2 0 16,5-9-258-16,7-8 129 15,7-10-258-15,3-13 0 16,5-9 0-16,-1-14-258 16,2-8 0-16,-8-18-258 15,0-7-516-15,-14-28-774 16,2 5-1935-16,-20-17-1806 15,-15 0-258-15,-17-6-645 16,-16 6 387-16</inkml:trace>
  <inkml:trace contextRef="#ctx0" brushRef="#br0" timeOffset="37424.4656">10890 12446 11868 0,'-68'-20'5934'16,"59"8"-387"-16,17 7-129 0,18-9-4515 16,20 2-258-16,14-5-387 15,9-1-129-15,11-4-129 16,3 1-129-16,-3 2-129 15,-9-2-258-15,-7 13-1032 16,-19-5-3999-16,-17 5 129 16,-19 2-774-16,-18 6-258 15</inkml:trace>
  <inkml:trace contextRef="#ctx0" brushRef="#br0" timeOffset="37564.866">10877 12590 10707 0,'-70'110'6321'0,"63"-74"-387"0,21-5-258 16,21-26-3612-16,22-2-1935 15,17-1-774-15,5-7-4644 16,18-7-258-16,3-10-516 16,6 1-516-16</inkml:trace>
  <inkml:trace contextRef="#ctx0" brushRef="#br0" timeOffset="37876.8665">12837 12870 14706 0,'3'81'5547'15,"2"-54"-1161"-15,6-8-4128 16,5-11-6063-16,4-8-387 16,4-8-645-16</inkml:trace>
  <inkml:trace contextRef="#ctx0" brushRef="#br0" timeOffset="38001.6666">13438 12862 14706 0,'30'21'5547'0,"-30"-21"-903"16,16 0-4515-16,-20-9-5676 15,11-3-129-15,9-8-774 16</inkml:trace>
  <inkml:trace contextRef="#ctx0" brushRef="#br0" timeOffset="38142.0669">14178 12772 14577 0,'70'12'5805'0,"-43"-12"-516"0,-5-2-3999 15,-2-26-6579-15,-2 7-387 16,2-6-387-16</inkml:trace>
  <inkml:trace contextRef="#ctx0" brushRef="#br0" timeOffset="38298.0672">14824 12730 15093 0,'74'45'258'16,"-41"-29"-129"-16,-3-23-387 16,1-15-6450-16</inkml:trace>
  <inkml:trace contextRef="#ctx0" brushRef="#br0" timeOffset="50403.6885">16411 12408 2580 0,'2'-32'5676'0,"-2"16"-387"0,0-1-129 16,-3-9-2322-16,3 11-1032 16,-11-11-774-16,8 10-129 15,-9-1-645 1,1 6 0-16,-4 5-129 15,-6 6 0-15,-3 14 0 0,-3 11-258 16,-3 15 258-16,-2 14-129 16,0 12 0-16,1 12 129 15,4 2 0-15,8 5 129 16,8-7-129-16,10-3 387 15,5-14-387-15,15-9 258 16,13-20-129-16,6-14-129 16,8-15 0-16,5-10-129 0,0-19 129 15,-1-11-258 1,-6-15 129-16,-7-12-129 15,-15-4 129-15,-12-7-129 16,-10-1 129-16,-11 3 0 0,-12 7-129 16,-7 8 129-16,-6 8-129 15,-3 8 129-15,2 14-258 16,2 10 258-16,6 8-387 15,-2 5-516-15,14 8-3483 16,-1 10-774-16,9 4-516 16,6 7-387-16</inkml:trace>
  <inkml:trace contextRef="#ctx0" brushRef="#br0" timeOffset="50949.6895">16592 12896 4644 0,'8'58'5547'16,"-6"-36"-129"-16,3-5-129 15,-5-17-3225-15,10 16-129 16,-10-16-387-16,8-8-645 15,-3-17-129-15,6-11-258 16,3-11-258-16,2-12-129 16,2-7 0-16,1-2-129 15,1 0-129-15,-1 6 129 16,-4 13 0-16,-4 10 0 15,-3 12 0-15,-2 13 0 0,-6 14-129 16,0 0 129-16,7 2 0 16,-2 25 0-16,1 10-129 15,5 11 129 1,5 11 0-16,2 5 0 0,4 6 0 15,5-2 129-15,1-5-129 16,4-11 0-16,2-14 129 16,-3-12 0-16,2-19 0 15,2-11-129-15,-3-26 129 16,-1-16-129-16,-7-21 129 15,-3-12-129-15,-8-7 0 16,-6-1 0-16,-7 5 129 16,-1 7-129-16,-10 12 0 0,-1 15 0 15,-1 15 0 1,0 11 129-16,4 10-129 15,2 3-258-15,7 9-774 16,-21-4-4128-16,12 3-258 0,-1-2-516 16,10 3-387-16</inkml:trace>
  <inkml:trace contextRef="#ctx0" brushRef="#br0" timeOffset="51511.2904">18618 11938 6450 0,'-54'116'5289'15,"31"-40"-387"-15,2 7-387 16,5 11-4128-16,8 9 0 15,5-1-129-15,4-3-258 16,11-6-258-16,2-17-774 0,13-11-3225 16,2-14-516-16,2-20-387 15,8-14-129 1</inkml:trace>
  <inkml:trace contextRef="#ctx0" brushRef="#br0" timeOffset="51776.4909">19057 12039 7611 0,'2'-13'5418'0,"0"24"-387"16,-2 18 0-16,4 17-4386 15,2 17-129-15,-1 9 129 16,4 18-129-16,-1 6-258 15,2 6 0-15,0-8-129 16,0-7 0-16,-2-11-387 16,-2-18-129-16,4-12-516 0,-10-46-1419 15,18 4-2580-15,-1-30-387 16,5-30-129-16,2-19-387 15</inkml:trace>
  <inkml:trace contextRef="#ctx0" brushRef="#br0" timeOffset="51979.2912">19441 11997 8901 0,'3'46'5418'0,"-3"5"-258"16,-6 13-258-16,5 13-4128 16,-3 10-258-16,4 12-129 15,0-2-129-15,4 0 129 16,0-11-258-16,2-4 129 0,1-15-258 15,0-9-129-15,-1-15-387 16,-5-19-1161-16,2-10-3225 16,-3-14-387-16,3-14-258 15,-4-22-387-15</inkml:trace>
  <inkml:trace contextRef="#ctx0" brushRef="#br0" timeOffset="52166.4915">19107 12497 10836 0,'-51'31'5676'15,"46"-14"-516"-15,10-7 129 16,16-4-5031-16,22-6-258 0,14 0-129 16,11-9-387-16,5-19-903 15,11-6-3741 1,-8-8-258-16,-2-6-129 15,-10-5-516-15</inkml:trace>
  <inkml:trace contextRef="#ctx0" brushRef="#br0" timeOffset="52681.2924">19753 12189 4128 0,'-7'2'5418'0,"-4"25"-129"16,-7 5 0-16,10 19-2838 15,-15-8-774-15,15 22-258 16,-6-6-516-16,11 9-129 16,-4-6-258-16,6-1 0 15,1-11-129-15,0-4-129 16,3-14-129-16,2-7 0 15,-1-9 129-15,-4-16-258 16,10-3 129-16,-4-25-129 16,2-16 129-16,-1-19-258 0,3-12 0 15,4-11-129-15,3-7 129 16,5-4-258-16,2 8 129 15,6 11 0-15,0 15 0 16,3 17 0-16,1 18 0 16,-3 14 129-16,0 14-129 15,-7 13 258-15,-6 14-129 16,-11 6 129-16,-7 10 0 15,-6 0 129-15,-10 3 129 16,-7-3 0-16,-1-4 129 16,0-3-129-16,0-8 0 15,5-3-129-15,5-8 129 0,5 0-129 16,5 1-129-16,4-2 129 15,3 2-258-15,6 3 258 16,8 4-258-16,9 0 258 16,5 3-129-1,9-1 0-15,6-2-129 0,4-4 0 16,2-1-129-16,-4-8-129 15,-1 1-258-15,-12-13-387 16,2 7-2580-16,-13-14-1806 16,-9-13 0-16,-9-13-645 15,-1-16 129-15</inkml:trace>
  <inkml:trace contextRef="#ctx0" brushRef="#br0" timeOffset="52946.4929">20080 11672 8643 0,'-19'-44'5547'15,"23"31"-516"-15,18 13-129 16,11 18-4644-16,5 4 129 16,13 20-129-16,2 25-129 15,4 24 129-15,-10 22 0 16,-2 19 258-16,-13 15-258 15,-7 7 258-15,-13 2 0 16,-10 1 0-16,-9-21-129 16,-10-10 0-16,-8-18-258 0,-4-17-645 15,5-8-4515 1,-7-13-387-16,4-11-387 15,4-13-774-15</inkml:trace>
  <inkml:trace contextRef="#ctx0" brushRef="#br0" timeOffset="78421.3377">5243 7299 8643 0,'0'12'4773'15,"0"4"-258"-15,0-16-258 16,6 21-4773-16,-1-9 0 15,4 6 0-15,0-3 258 16,-1 2 258-16,2 0 258 16,-5-6 129-16,4 0 129 15,-9-11 129-15,11 1-129 16,-3-8 0-16,6-9-258 0,2-8 0 15,1 0-129-15,3-3 0 16,1 0-258-16,0 4 258 16,-1 6-129-16,-2 14 0 15,-3 8 0-15,-3 19 0 16,0 5 0-16,-1 10-129 15,1 4 129-15,0 5-129 16,3-5 129-16,3-3-129 16,1-11 0-16,4-7 0 15,2-12 129-15,4-10-129 16,2 0 129-16,0-18 0 15,0 1 129-15,0-8 0 16,-2 4 0-16,-2-2 129 0,-2 8-129 16,-2 2 0-16,-2 6 0 15,-1 7 0-15,0 4-129 16,0 9 0-1,-1 2 0-15,3 2-129 0,0-2 129 16,3-1-129-16,1-4 0 16,1-6 0-16,2-4 129 15,2-5 0-15,-1-7 0 16,2-2 129-16,0-1 129 15,-2-2-129-15,1 3 258 16,-2 2-129-16,0 6-258 16,-1 1 129-16,2 5 0 15,-4 0-129-15,3 8 129 0,-1 0-129 16,3 1 0-1,2-5-129-15,2-1 129 16,6-3 0-16,0-3-129 16,4-3-129-16,-3-6 129 0,-1 5-387 15,-7-7-258-15,0 14-1677 16,-12 0-2451-16,-5 1-129 15,-6 7-516-15,-11-8 1 16</inkml:trace>
  <inkml:trace contextRef="#ctx0" brushRef="#br0" timeOffset="81837.7436">5844 9703 7740 0,'19'3'5160'15,"-7"10"-516"-15,-4 0-129 16,-1-1-4128-16,4 5-129 15,3-1-258-15,1-2 129 16,3 1-258-16,-1-7-129 16,8-2 0-16,0-6 0 0,6 0-258 15,-1-6 129-15,4-2 129 16,-2-1 129-1,1 1 129-15,0 5 129 16,-8 3 129-16,2 12 129 0,-5 5 129 16,-1 12 0-16,-6 8-258 15,6 6 0-15,-4 1-129 16,2 0-258-16,4-1 0 15,2-8-258-15,6-2 129 16,2-12-387-16,10-9 387 16,0-9 0-16,7-3 387 15,4-10 0-15,-3-4 258 16,4 2 387-16,-12-4 0 15,3 12 0-15,-12 0 129 16,1 8-258-16,-9 8-387 16,0 5-387-16,2 11-774 15,-4-4-3483-15,10-2-516 0,5-4-516 16,3-6-387-16</inkml:trace>
  <inkml:trace contextRef="#ctx0" brushRef="#br0" timeOffset="99684.1751">6799 7421 23220 0,'-2'-64'0'0,"15"85"-129"0,-2 3 129 0,3 1-129 16,-3 1 129-16,3-5-129 0,-2-7 258 0,2-7-129 15,0-7 129-15,-2-3 0 0,3-8 129 16,-3-9 0-16,2 1 0 15,-5-2 129-15,1 3 0 16,-2 6-129-16,-8 12-129 16,14-5 0-16,-14 5 0 15,16 20-129-15,-8-1 129 16,3 5-129-16,2-2 0 15,4-1 0-15,4-3 0 16,3-9 129-16,7-8-129 16,5-2 0-16,8-14 0 0,6-7 129 15,3-4-129-15,3-2 0 16,0 3 0-16,-2 4 129 15,-4 6-129 1,-7 5 0-16,-2 10 0 0,-5 0 0 16,-4 13 129-16,-1 3-129 15,0-2 0-15,-1 0 0 16,5-1 0-16,1-5-129 15,2-6 129-15,5-2 0 16,0-5 0-16,2-7-129 16,0-1 129-16,0 2 0 15,-4 1 129-15,0 7-129 16,-3 3 129-16,-3 6-129 0,-1 8 0 15,1 5 0 1,-1 2 129-16,2-3-258 16,1-4 129-16,3-3-129 15,0-5 129-15,6-6 0 0,0 0-129 16,4-9 129-16,-2-3 0 15,5-4 0-15,-1 0-129 16,0-1 129-16,1 2 0 16,-3 1 0-16,-2 4 129 15,-1 4-129-15,-1 0-129 16,-1 5 129-16,-1 1 0 15,0 0-129-15,0 1 129 16,2 2 0-16,-1 0 0 16,2-2 0-16,1 0 0 15,0-1 0-15,0 0 0 16,4 0-129-16,2-7 129 15,-1-2-129-15,2-3 129 0,4-4-129 16,-2-1 0-16,-3-2 0 16,-2 2 129-16,-4 0 0 15,-4 5 0-15,-4 7 0 16,-5 3 0-16,-5 2 0 15,-4 7 0-15,1 5 0 16,-4 2 0-16,2 1-129 16,4-5 129-16,3-3 0 15,4-5 0-15,2-2 0 16,6-10-129-16,4-7 129 15,2-4 0-15,3-1 0 16,-4-2 0-16,-2 0 0 16,-5 7 129-16,-5 2-129 0,-3 4 0 15,-3 5 129-15,-2 6-129 16,-3 0 0-16,0 0 0 15,-1 6 0 1,2-3-129-16,-1-1 258 0,1-1-258 16,1-1 258-16,1-4-129 15,2-5-129-15,2-2 129 16,5-1-129-16,4-1 129 15,5 0-258-15,0-3 258 16,3 3-129-16,1-1 0 16,-3 6 0-16,-3 0 129 15,-4 3 0-15,-2 5 0 0,-6 0 0 16,-1 7 0-16,-4 5 0 15,-3 4 0-15,2-2 0 16,-4 3 129 0,0-1-129-16,2-3 0 15,0-2 0-15,3-5 0 0,0-6-129 16,5 0 129-16,1-10 0 15,3-3 0-15,2-1-129 16,-1-2 129-16,0 0 0 16,-3 3-129-16,-2 5 258 15,-2 6-258-15,-2 2 258 16,-1 10-129-16,-2 6 0 15,1 4 0-15,-1 6 0 16,1 0 0-16,2-1 0 16,4-4 0-16,2-5 0 15,3-7 0-15,4-9-129 16,4 0 258-16,4-12-258 0,2-5 258 15,-2-4-129-15,1-1 0 16,-2-2 129-16,0 3-129 16,-3 7 0-16,-1 4 0 15,0 7 129-15,-1 3-129 16,1 5 0-16,0 9 0 15,3 2 0-15,-3 1 0 16,3-2 0-16,-2-5 0 16,3-3-129-16,0-5 129 15,0-2 0-15,0-5 0 16,2-7 0-16,-1-2 0 15,1-3 129-15,-2 1-129 16,-2 2 129-16,-5 3-129 0,-4 4 129 16,-2 4-129-16,-5 3 258 15,-2 5-258-15,-4 5 0 16,-1 4 0-16,3 2 0 15,0-3 0-15,4-1-258 16,2-5 258-16,4-3 0 16,4-4 0-16,4 0 0 15,1-7 258-15,1 1-258 16,4 0 129-16,-3 6-129 15,1 0 129-15,0 8-129 16,2 3-129-16,0 7-516 16,-8-14-2451-16,9 4-1935 15,0-5-645-15,-2-3-258 0</inkml:trace>
  <inkml:trace contextRef="#ctx0" brushRef="#br0" timeOffset="101478.1782">6830 9872 11223 0,'18'13'5289'0,"-4"8"-387"15,4 0-129-15,8 5-4902 16,0 1-129-16,3-1 129 0,7-4 0 16,6-7 0-16,4-9 129 15,2-12-129-15,7-14 129 16,3-13 129-16,5-8-129 15,2-11 129-15,1-6 0 16,1-2-258-16,-2 0 258 16,-1 6-129-16,-3 8 129 15,-3 8-129-15,-5 12 129 16,-4 14 0-16,-2 11 0 15,-2 3 0-15,-3 16 0 16,-1 5 0-16,-4 0-129 16,2 0 0-16,-1-6 0 15,4-5 0-15,2-10 0 0,2-2 129 16,4-12-258-16,4-9 129 15,0-4 0-15,3-5 0 16,-1-1 0 0,-2 3-129-16,-1 5 0 0,-3 5 129 15,-4 8 0-15,-1 10 0 16,-4 5 0-16,0 15 129 15,-2 6-129-15,0 3 129 16,1 5 0-16,0-4-129 16,1-2 0-16,5-4 129 15,2-10-258-15,1-6 129 16,6-8 0-16,2-9 0 0,5-8 0 15,2-5 0 1,3-5-129-16,-2-1 129 16,0-1 0-16,0 6-129 15,-5 5 258-15,-3 6-258 16,-5 6 258-16,0 6-129 0,-3 2 0 15,1 11 129-15,-3 4-129 16,3-1 0-16,0 1 0 16,1-6 0-16,2 0-129 15,2-8 129-15,1-3 0 16,3-9-129-16,3-9 129 15,2-6-129-15,3-7 129 16,0-1-258-16,0-7 129 16,-3 3 129-16,-3 4 0 15,-6 4 0-15,-7 8 0 16,-3 12 129-16,-7 8-129 15,0 10 129-15,-5 12 0 0,-1 4-129 16,0 4 0-16,2 2 129 16,1-1-258-16,1-7 129 15,1-7-129-15,3-10 258 16,5-7-129-16,1-7 0 15,5-12 0-15,4-8-129 16,5-7 129-16,1-1 0 16,4-6 0-16,-1 4-129 15,-1 2 129-15,-1 7 0 16,-4 13 0-16,-1 5 129 15,-6 10-129-15,1 2-129 16,-5 13 129-16,-1 3 129 16,4 5-129-16,-3-3 129 0,4-3-129 15,3-3-129-15,3-7 258 16,3-4-129-16,4-3 0 15,2-10 0 1,3-7 0-16,3-9 0 0,2-6-129 16,1-2 0-16,-3-1 129 15,0-1-129-15,-2 3 129 16,-6 9-129-16,-5 5 129 15,-5 14 0-15,-6 5 0 16,-5 5 0-16,-5 12 0 16,-1 5 0-16,-2 2 0 15,0 2 129-15,2-3-129 16,-1-5 129-16,3-3-129 0,3-6 129 15,1-8 0 1,3-1-258-16,3-10 258 16,3-6-258-16,3-4 258 15,4 0-258-15,0-1 258 0,-1 1-258 16,-2 5 129-16,-4 6 129 15,-2 2-129-15,-4 4 0 16,-4 3 0-16,-2 3 0 16,-1 2 0-16,0 2 129 15,1-2-129-15,0-2 0 16,2-1 0-16,0 0-129 15,0-2 129-15,1 0-258 16,1 2-903-16,-7-2-3999 16,9 0 0-16,-3-1-516 15,-7-8-516-15</inkml:trace>
  <inkml:trace contextRef="#ctx0" brushRef="#br0" timeOffset="102211.3795">5657 11401 9804 0,'0'0'4644'15,"0"0"0"-15,0 0-1677 16,7 13-2967-16,-6-2-129 15,0 4 129-15,0 6 129 16,1 5 0-16,-1 7 258 0,1 7-258 16,-1-2 129-16,1 4-129 15,-1-1 129-15,0-4-258 16,0-4-129-16,-1-11-903 15,5-8-3354-15,-5-14-258 16,0 0-387-16,0 0-387 16</inkml:trace>
  <inkml:trace contextRef="#ctx0" brushRef="#br0" timeOffset="104488.9834">5548 11327 10320 0,'34'-5'5289'16,"-9"0"-258"-16,6-8-129 16,6 1-5031-16,8-3 129 15,9-2-129-15,7-3 129 16,5 1-129-16,3-1 129 15,3 1 0-15,1 2 0 16,-1 3 129-16,3 2 0 16,1 1 0-16,0 2 0 15,1 2 0-15,2-1 0 16,2 1 0-16,0-3-129 0,2-1 129 15,-1 3-129-15,5-1 129 16,-1 0-129-16,0 2 129 16,1 1 0-16,2 1-129 15,2 2 129-15,2 1 0 16,5-3-129-16,1 4 129 15,1-5-129-15,4 2 0 16,3-2-129-16,4 1 129 16,1-3 0-16,3 0-129 15,-1-1 129-15,2-2-129 16,4 2 129-16,0 0-129 15,-1-3 129-15,2 1-129 16,0 2 129-16,0-3-129 0,1 2 129 16,-2 0-129-16,-1 1 129 15,0 1-129 1,1 3 129-16,-2-2 258 15,-1-2-387-15,0 1 387 0,3-1-258 16,1 0 129-16,3-2 0 16,1-2 0-16,3 1-129 15,2 0 0-15,2 1 258 16,-1 1-258-16,-1 2 129 15,1-3 0-15,0 3-129 16,-2-1 129-16,0-1-129 16,-1 0 129-16,1-1-129 15,0-2 0-15,-1-1 0 16,0 2 129-16,1-1-129 15,0 0 129-15,1-2 0 16,-1 3-129-16,2-1 129 16,2 1-129-16,4 0 129 0,0 1-129 15,2-1 129-15,1 1 0 16,2-3 0-16,-3 2-129 15,1 1 129-15,0 1 0 16,-4 2-129-16,-2-2 0 16,-3 5 0-16,0-2 129 15,-3 6-129-15,1 1 129 16,-3 0-129-16,-1 0 0 15,-2 0 129-15,-1 0-129 16,-1 3 0-16,-5 0 0 16,-2-1 0-16,-3 0-129 15,0-1 258-15,-5 0-129 16,-1-1 0-16,-2-1 0 0,0-2-129 15,1-2 258-15,-1-2-258 16,-1-1 258-16,1 1-258 16,0-3 129-1,-3 3-129-15,1-4 129 0,-5 1 0 16,-1 2-129-16,-5-1 129 15,-1 0-129-15,-8 1 129 16,2 1-129-16,-5 0 129 16,-8 1 0-16,-3 1 0 15,-6 0 0-15,-10 2 0 16,-5 0 0-16,-8 3-129 15,-10 0 129-15,-2 0-129 16,-8 0 129-16,-5 4 0 0,-3 2 0 16,1 1-129-16,-4 2 129 15,3 6 0 1,0 4 0-16,1 6-129 15,2 1 129-15,1 5-129 0,3 3 129 16,1 0 0-16,3 1-129 16,1-1 258-16,-1-5-129 15,3-3 0-15,-2-2 0 16,0-2-129-16,-5-3 129 15,0-2-129-15,-5 0 129 16,-5 1-129-16,-6-1 0 16,-1 0 129-16,-9-1 0 15,-6 1 129-15,-5-1-258 16,-5 0 129-16,-7 0-129 15,-5-3 258-15,-4 1-129 16,-5 1 129-16,-2 1-129 16,-5-1 129-16,-3 4-129 0,-2-2 129 15,0 2-129-15,0 1 0 16,-5-2 0-16,0 1 0 15,-2-2 0-15,-5 0 0 16,-4 0 129-16,-4-2-129 16,-3 1 129-16,-6 0 0 15,-3-1-129-15,-3-1 0 16,-7 1 0-16,-2-3 129 15,-7 2-258-15,-1-4 258 16,-11-1-258-16,-6-4 258 16,-4 2-129-16,-7-3 0 15,-7-3 0-15,0 2 0 0,-6-3 0 16,0 0 0-16,0 0 0 15,3 0 0-15,1-4 0 16,2-1-129-16,-1-1 258 16,-1-1-258-16,-1-3 129 15,-2 1 0-15,-5-1-129 16,-5-1 129-16,-6-1-129 15,-5 3 129-15,-5 0-129 16,-6 2 258-16,-2 3-258 16,-1 0 129-16,2 2-129 15,-1-3 0-15,6 5 129 16,2-1 0-16,6 0-129 15,1 0 0-15,3 1 129 0,1 0 0 16,-1 0 0-16,3 1 0 16,-1 4-129-1,2 2 129-15,1 1 0 16,6 1 0-16,2 0 0 0,5 3 129 15,7 0-129-15,3 1 0 16,5 3 129-16,2 0-129 16,3 0 129-16,-1 2-129 15,-1 0 129-15,1 2 0 16,-2-1 0-16,-1 2-129 15,-1-3 258-15,-1 1-258 16,2 2 258-16,1-3-258 16,2 2 129-16,1-1 0 0,-1 0-129 15,6-2 258 1,1 4-258-16,-1-1 129 15,-1 2 0-15,6 3 0 16,-1 0 0-16,0 3 0 0,2-2-129 16,1 6 0-16,4-3 129 15,5 3-129-15,4-3 129 16,3-1-129-16,3-2 0 15,5 1 0-15,3-1 0 16,3 0 0-16,4-1 0 16,0 0-129-16,2-1 129 15,4-4 0-15,0 2 0 16,5-3 0-16,6-8 0 15,7-3 129-15,8-3-129 16,7-5 129-16,8-4-129 16,8-9 129-16,7-9-129 15,7 1 129-15,2-5-129 0,2-6 0 16,1-3 0-16,0 0 0 15,1 1 0-15,-1-1 129 16,1 5-129-16,-1 0 129 16,2 3-129-16,2 1 129 15,1 2-129-15,1 4 0 16,2 2 0-16,0 2-258 15,0 0 0-15,0 16-516 16,-3-32-1806-16,3 32-2967 16,3-17 129-16,9 8-516 15,8-7-645-15</inkml:trace>
  <inkml:trace contextRef="#ctx0" brushRef="#br0" timeOffset="105331.385">19123 10505 8256 0,'31'14'5160'0,"-20"6"-129"0,-1 4-387 15,4 2-4773-15,-4 7-129 16,3 2 0-16,-2 4 258 16,1 0-129-16,0-9 129 15,-1-2 0-15,-4-9 258 16,2-7-129-16,-9-12 0 15,0 0 0-15,2-19-258 16,-3-6 129-16,-6-6-258 16,-3-7-129-16,-3-6-258 0,-4-6 387 15,1-2 129 1,-2 1 0-16,2 2 387 15,2 7 0-15,1 2 387 16,9 9-129-16,4 2 0 0,7 11-129 16,11 1 0-16,9 9-258 15,9-1 129-15,9 1-258 16,8-1-129-16,5-1-129 15,7 9-903-15,-12-11-2322 16,6 7-1806-16,-8-2-129 16,-12-2-516-16</inkml:trace>
  <inkml:trace contextRef="#ctx0" brushRef="#br0" timeOffset="105487.3853">19071 10465 9417 0,'40'45'4773'16,"1"-38"-4644"-16,25-7-129 16,8-12-5805-16,14-5-258 15</inkml:trace>
  <inkml:trace contextRef="#ctx0" brushRef="#br0" timeOffset="106064.5863">19888 10294 7224 0,'-59'-2'5547'16,"36"-5"-516"-16,5 1-129 0,3 0-4644 15,15 6-129-15,0 0 0 16,0 0 0-16,9-5 0 16,11 4 0-16,10 1-129 15,6 0 0-15,9 0 0 16,5 0 0-16,2 0 0 15,-1 5-129-15,-4 3 258 16,-9 1-258-16,-8 3 258 0,-12 4-129 16,-16 2-129-16,-10 1 129 15,-17 3 0 1,-7 0 0-16,-7-1 0 15,-3 0 0-15,1-1 0 0,2-4 0 16,7-2 0-16,7 1 0 16,8-5 129-16,9-1-129 15,8-9 0-15,5 18 0 16,11-12 258-16,9 0-129 15,11 3 129-15,8-2-258 16,4 3 387-16,7 0-258 16,3 1-129-16,-4 2 0 15,-3 2 0-15,-9-1-129 16,-10 3 129-16,-12 0-258 15,-14 1 258-15,-11-2 0 16,-16 0 0-16,-14-2 0 16,-12-4-516-16,-3 6-4257 0,-19-7-387 15,-7-7-516-15,-5-2-258 16</inkml:trace>
  <inkml:trace contextRef="#ctx0" brushRef="#br0" timeOffset="113661.7996">6051 11400 6450 0,'22'14'4773'15,"-11"-2"0"-15,8 7-645 16,-1 4-3741-16,5 0-516 16,5-3 0-16,4 1 129 15,1-5-129-15,3-4 129 16,2-11 0-16,-2-1 0 15,1-9 129-15,0-8 0 16,1-1 0-16,-6-5 0 16,3 3 0-16,-5 1-129 15,-1 6 129-15,-3 5 0 16,-3 7 129-16,-4 1 0 15,-2 12 129-15,-3 1-258 0,-1 7 129 16,-2-4 129-16,0 4-129 16,-1-6 129-16,4-2-258 15,2-6-129 1,3-6 0-16,5-3 0 0,6-14 0 15,4-6-129-15,1-2 0 16,4-5 0-16,0 4 129 16,-2 0 129-16,-1 9 0 15,-8 5 129-15,-2 9-129 16,-4 3 129-16,-1 12 0 15,-4 5-129-15,4 2 129 16,-2-1-129-16,3-1 0 16,2-3-129-16,1-6 0 0,1-5-129 15,3-3 129 1,-2-4 0-16,-1-8 0 15,1-1 0-15,-1-2 129 16,-1-2-129-16,0 2 129 0,-2 0 0 16,1 5-129-16,-2 0 129 15,3 3-129-15,-1 3 0 16,2 0 129-16,-2 1-258 15,3 3 258-15,0 0-129 16,1-1 0-16,4-1 0 16,4-3-129-16,2-5 129 15,5-4 0-15,3-3 0 16,4-2-129-16,0 1 0 15,2-1 129-15,-4 3 0 16,-5 5-129-16,-3 10 129 16,-4 1 0-16,-7 9 0 15,-3 6 129-15,-1 1-258 0,-1 1 258 16,3-4-258-16,-1-4 129 15,4-5-129-15,0-4 0 16,2-6 129-16,0-5-258 16,1-1 258-16,-1-5-129 15,-2 1 0-15,0-1 129 16,-2 1 0-16,-1 3-129 15,-2 1 258-15,0 4-129 16,-5 0 0-16,2 4 0 16,0 2 129-16,-1 2-129 15,0 0 129-15,3 2-129 16,4 3 0-16,0-5 0 0,5 0 0 15,2 0-129-15,2-5 129 16,2-5-129-16,3-2 0 16,1-2 0-1,-3 1 129-15,-2 3 0 16,-1 2 0-16,-3 5 0 0,-1 3 129 15,-2 2-129-15,-4 6 0 16,-2 2 0-16,-1 2-129 16,-1-4-129-16,4 2 0 15,-3-8 0-15,4-1-129 16,0-2 0-16,2-7 129 15,-1-3-129-15,5 0 129 16,-3 3 258-16,-1 1 0 0,0 7 129 16,-5 0 0-16,1 11 129 15,-6 4-129 1,1 4 0-16,-4 1-129 15,2-1 129-15,-1-1-258 0,2-5 0 16,2-4 0-16,2-5-129 16,4-4 129-16,-1-1 0 15,5-7 0-15,1-4 129 16,3 0 129-16,0 4 0 15,1-1 0-15,0 6-129 16,4-1 258-16,0 4-258 16,0 0-258-16,-1 2 0 15,2 0 0-15,-2-2 0 16,3 0 0-16,-3 0 0 15,1 0 129-15,0-5 258 16,0 0-129-16,-1-2 129 16,-2 1 0-16,1-1 0 0,-4-2 0 15,1 1 0-15,-2 0 0 16,0-3 0-16,0-1 0 15,3 1-258-15,3-1 258 16,4-2-258-16,4-1 129 16,0 1-258-16,3-1 258 15,-3 1-129-15,-2 1 258 16,-4 2 0-16,-6 3 0 15,-3 5 0-15,-4 1 129 16,-2 2 129-16,-3 0-387 16,0 0 129-16,-1 3-258 15,3-3 129-15,1 0-129 16,1-6-129-16,2-3 258 0,1 0-129 15,2-3 258-15,2 1 129 16,-3 2 0-16,3 4-129 16,-2-2 129-16,1 6 0 15,-3 0 0-15,1 1 0 16,1 0-129-16,1 0 0 15,0 0-129-15,3 0 0 16,2-3 0-16,1-2 0 16,4-2-129-16,0-1 258 15,2 3-258-15,-2 0 129 16,2 1 0-16,-2 4 0 15,1 0 129-15,-3 2-258 16,0 8 258-16,-3-2-129 0,-2 1 0 16,-2 0 0-16,0-1 0 15,0-4 0 1,-2 0 0-16,0-3 0 15,0-1-129-15,-2 0 129 0,0-1 0 16,-5-3 0-16,0 2-129 16,-2 0 258-16,-1-1-129 15,-1 3-129-15,1-2 129 16,-2 0-129-16,6 1 0 15,1-1 0-15,0 0 129 16,0 2-129-16,1-3 129 16,-2 3 129-16,-3 0 129 15,-3 7 0-15,-5 1 0 16,1 2 0-16,-4 0-129 15,1 1 0-15,0 0-387 16,-1-4 0-16,7-1 0 16,-1-5-129-16,5-1 0 0,-1-1 129 15,2-5 129-15,-2-4 129 16,-1 0 258-16,1 2 0 15,-6 0 129-15,1 4 0 16,-7-2 129-16,3 6 129 16,-4 0-387-16,4 1 0 15,-4 3-129-15,4 2 129 16,-1 0-258-16,5-1 0 15,2-3-129-15,1 0 129 16,3-2 0-16,2 0 0 16,0-4 0-16,-2-1-129 15,1-3 129-15,-2 1-129 0,-3 2 258 16,-2 1-258-16,-1 3 129 15,-6-1-129-15,-3 2 0 16,-8 0-129-16,12 3 129 16,-12-3-258-16,0 0 129 15,0 0 129-15,0 0-387 16,0 0-129-16,0 0-903 15,-10 1-645-15,10-1-2838 16,0 0-258-16,0 0-258 16</inkml:trace>
  <inkml:trace contextRef="#ctx0" brushRef="#br0" timeOffset="114707.0015">15093 7039 6063 0,'17'35'5934'0,"-14"-19"-2193"16,5 14-3483-16,5 8-2709 15,4-9-3612-15,4 4-516 16</inkml:trace>
  <inkml:trace contextRef="#ctx0" brushRef="#br0" timeOffset="114987.8019">15205 8639 9933 0,'24'36'4773'0,"-2"-4"-3354"0,-10-7-1290 15,1-1-5676-15,3 5-516 16</inkml:trace>
  <inkml:trace contextRef="#ctx0" brushRef="#br0" timeOffset="115221.8024">15158 10556 12384 0,'1'91'5160'16,"12"-62"-1419"-16,-5-5-4257 15,12-23-4773-15,0-1-774 0,2-15 0 16</inkml:trace>
</inkml:ink>
</file>

<file path=ppt/ink/ink3.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10-06T21:41:15.540"/>
    </inkml:context>
    <inkml:brush xml:id="br0">
      <inkml:brushProperty name="width" value="0.05292" units="cm"/>
      <inkml:brushProperty name="height" value="0.05292" units="cm"/>
      <inkml:brushProperty name="color" value="#002060"/>
    </inkml:brush>
  </inkml:definitions>
  <inkml:trace contextRef="#ctx0" brushRef="#br0">3892 1876 10965 0,'6'87'5289'0,"-6"-26"-258"15,1 15-645-15,3 5-4644 16,5 14-129-16,2 14 129 15,4-3-387-15,6-5 0 16,-2-16-774-16,7 2-3096 16,-7-13 0-16,-5-12-774 0,-4-20 258 15</inkml:trace>
  <inkml:trace contextRef="#ctx0" brushRef="#br0" timeOffset="1700.403">4024 1847 11094 0,'27'20'5160'15,"-7"-11"0"-15,15 2-387 16,11-3-4644-16,14-2-129 16,18 3 0-16,16-9 0 15,13 0-129-15,10 0 129 0,14-3-129 16,4-5 129-16,6 1-129 15,6-1 258-15,5-2-129 16,8 3 258-16,5-2-258 16,10-2 258-16,4 2-129 15,5 1 129-15,8 1-129 16,1-2-129-16,2 1 0 15,2 2 258-15,2-2-129 16,2 0 0-16,6 1 0 16,5 5 129-16,8-8 0 15,6 5-129-15,4 1 129 16,9-1-258-16,4 5 0 15,4-5 0-15,3-2 0 0,2-1-129 16,5 3 129-16,0-2-129 16,6-5 129-16,4-2 0 15,6-3 129-15,3 0 0 16,5-3-129-16,3 0 0 15,4 4 129-15,-3-3-258 16,1 4 129-16,-1-1-129 16,-6 3 0-16,-2-1 0 15,-8 9-129-15,-8 4 129 16,-9-5 0-16,-13 3 0 15,-14 3 129-15,-13 10-129 16,-15 4 129-16,-16 6 129 0,-17 9-129 16,-15 0 129-16,-15 7-129 15,-12 7 129-15,-13-5 0 16,-13-4-258-1,-13 8 258-15,-9-1-258 0,-11-4 258 16,-8 3-129-16,-7 1 129 16,-5 0-129-16,-3 5 0 15,-5 8 129-15,-3 3-258 16,-1 2 0-16,-3 10 0 15,0 9-129-15,-2 3 129 16,2 2 0-16,-1 1 0 16,-2-7-129-16,-1-4 129 15,-2-13 387-15,-3-9-258 0,-4-16 129 16,-4-11-129-1,-8-12 0-15,-8-6 0 16,-15-6-129-16,-14 0 258 16,-15 0-516-16,-15-4 387 0,-17 4 0 15,-20 0 129-15,-18 3 129 16,-10 5-258-16,-12 2 258 15,-7 0-129-15,-4 7 258 16,-5 2-258-16,-4 1-516 16,1 2 387-16,0 2-258 15,1 1 258-15,-2 3-387 16,-3 1 387-16,-1-3-258 15,0 2 258-15,-4-4 0 16,-3-1 0-16,1 1 129 16,-4-6 0-16,0 1 0 15,-3-2 0-15,0-1 129 16,-2-4-258-16,-1 2 258 0,0-5-258 15,-6 5 129-15,-2 0 0 16,-2-1-129-16,-5 2 129 16,-1 1-129-16,1 1 0 15,0-2 0-15,2 3 129 16,2-5-129-16,2 2 129 15,4-2 0-15,3-2 0 16,1-1 0-16,1-2 0 16,0 0 0-16,0-2 0 15,2 1 0-15,1-2-129 16,4-1 129-16,0-1-129 15,5 0 0-15,2-2-129 16,6-1 0-16,2 0 129 0,4 0-129 16,3 0 129-16,3-1-129 15,-1-2 0-15,1 3 0 16,1 0 129-1,2 7-129-15,0-1 0 0,3 1 129 16,-1 0 0-16,3 0-129 16,3 0 129-16,2-2 0 15,5 0 0-15,0 0 0 16,2-3 0-16,3-1 0 15,1 0 0-15,3 0 0 16,4-1 129-16,5 0-129 16,4-1 0-16,7-2 0 15,7-3 129-15,6 1-129 0,7-3 0 16,4 2 0-1,8 1 0-15,1-1 0 16,3 2 129-16,5 3-129 16,5-2 0-16,2 2 0 0,8-1 0 15,7-1 129-15,6-1-129 16,5 0 0-16,6-4 0 15,3 0 0-15,5-4 0 16,0-2-129-16,0-5 258 16,-1-1-129-16,3-5 0 15,-2-4 0-15,2-8 0 16,4-6 0-16,3-7 0 15,5-5 0-15,0-3-258 16,4-6 129-16,2-1 0 16,0 0 0-16,0 3 0 15,-3 6 0-15,-3 7 0 16,-1 7-129-16,-4 12 0 0,-4-6-1419 15,9 36-3354-15,-15-18-387 16,15 18-387-16,-2-20-645 16</inkml:trace>
  <inkml:trace contextRef="#ctx0" brushRef="#br0" timeOffset="2230.8039">2503 2513 9159 0,'0'-17'5418'16,"0"5"-258"-16,2 17-258 15,3 16-4773-15,0 16-258 16,2 23-387-16,-4 6 258 16,5 22-516-16,-7 0 0 15,9 16-516-15,-10-24-258 16,8 12-516-16,-12-37-129 15,9-13-2064-15,2-20-903 16,2-32 516-16</inkml:trace>
  <inkml:trace contextRef="#ctx0" brushRef="#br0" timeOffset="2527.2043">2904 1784 9030 0,'-29'92'5289'15,"16"-26"-516"-15,0 3-258 16,7-8-4515-16,6 5 0 16,3-11-258-16,13-14 0 15,8-22 129-15,9-21 0 16,7-21 0-16,-1-17 258 15,2-9 129-15,-12-14 387 0,-2-1 516 16,-14-2-516-16,-8 11 258 16,-12 2-258-16,-9 11 0 15,-7 19-1290 1,-1 13-3999-16,6 10-645 0,3 8-516 15,10 8-645-15</inkml:trace>
  <inkml:trace contextRef="#ctx0" brushRef="#br0" timeOffset="3338.4059">4053 6125 9933 0,'7'5'5418'0,"-4"7"-516"15,1 12 0-15,2 16-4902 16,1 24 0-16,0 18-129 16,-1 23 0-16,2 13-129 15,3 18 0-15,-1 3 258 0,0-3-258 16,-2-13 129-1,-2-17 0-15,-3-19-258 16,5-15-1548-16,-8-26-2709 16,-1-28-387-16,1-18-129 0,-16-32-516 15</inkml:trace>
  <inkml:trace contextRef="#ctx0" brushRef="#br0" timeOffset="4695.6083">4070 6038 8514 0,'57'-5'5547'0,"-7"-3"-516"16,16-4-258-16,15-19-4773 0,20 8-129 15,22-7 129-15,17-6-129 16,13-3 129-16,14-4-129 16,8-1 0-16,7-2 129 15,10 5 0-15,5 5 129 16,7 6-129-16,8 7 129 15,5 3 0-15,5 6 0 16,9-1 0-16,8 3 0 16,4-2-129-16,6-3 258 15,5 0-258-15,6-3 258 16,6-1-258-16,5 1 258 15,4-1-387-15,4 1 129 16,4 1 0-16,1 0 0 0,3-2-129 16,2 2 129-16,1-3-258 15,1-1 129-15,2-4 0 16,0 0 0-1,-3-3 129-15,-2 0 0 0,-2-1 0 16,-5 4 129-16,-6 1-129 16,-5 4 0-16,-4 5 129 15,-5 6-258-15,-7 5 258 16,-6 6-129-16,-5 0 0 15,-5 9 0-15,-4 1 129 16,-6 4-129-16,-6-1 387 16,-4-1-258-16,-7 0 0 15,-8-3 129-15,-9-1 0 0,-15-3-129 16,-15 2 0-1,-10 0 129-15,-23 0-129 16,-14 4 0-16,-19-2 0 16,-13 5-129-16,-17 2 0 0,-10 2 0 15,-13 2 0-15,-10 5 0 16,-10 5 0-16,-8 7-129 15,-8 11 258-15,-7 15-129 16,-3 9 129-16,-8 14-129 16,-4 12 129-16,-4 6-129 15,-1 6 129-15,-1 5-129 16,1 2 0-16,2-6 0 15,4-5 0-15,5-7 129 16,4-9-129-16,3-8 129 16,4-11-258-16,2-9 129 15,4-12-129-15,-5-13 129 0,-2-5 0 16,-6-6-129-16,-18-4 129 15,-15-4-129-15,-17 0 258 16,-21-5-129-16,-20 2 129 16,-22 2-258-16,-21 0 258 15,-17 1-258-15,-18 0 129 16,-12 0 129-16,-14 2-258 15,-8 1 129-15,-6 3-129 16,-4 3 129-16,-4-1-129 16,0-1 0-16,2 2 0 15,0-1 0-15,1-3 0 16,2-2-129-16,-1-6 258 15,0-1-258-15,-1-4 258 0,-2-3 0 16,-2-2 0-16,1-2 129 16,-4-1-258-16,-2 0 387 15,-5-2-258 1,0 1 258-16,-5-1-129 0,-1 2 129 15,-5-1-129-15,0 1 0 16,-1-1 129-16,1 2-129 16,3 1 0-16,2 2 129 15,3-2-129-15,7 2-129 16,2-2 258-16,4 1-129 15,5-2-129-15,3 1 129 16,1 0 0-16,2-2 0 16,3 2 0-16,1-1-129 0,2 1 0 15,3 1 0-15,-1 1 0 16,-1 0 0-1,2 0 0-15,0 3 0 16,-1-1 0-16,4 3 129 0,-2 0-129 16,3 1 0-16,8 0 129 15,6 3 0-15,9 1-129 16,7 0 129-16,11-1-129 15,10 5 0-15,11-2 0 16,13 0-258-16,13 0-258 16,3-10-2580-16,16 6-2064 15,5-8-516-15,6-6-258 16,2-10-516-16</inkml:trace>
  <inkml:trace contextRef="#ctx0" brushRef="#br0" timeOffset="5116.809">1818 6779 9417 0,'0'-11'5805'0,"0"11"-387"15,0 31-387-15,0 2-4128 0,1 25-1677 16,-1 2-129-16,0 17-129 16,-2-1 387-16,1 4 129 15,-1-7 258-15,1-14 129 16,1-6 516-16,0-19 129 15,12-7 258-15,2-17 0 16,17-4-258-16,4-8-129 16,11-14-258-16,7-5-129 15,4-8-258-15,7-1-258 16,-8-13-903-16,9 4-3225 15,-15-2-516-15,-9 3-516 16,-11-2-129-16</inkml:trace>
  <inkml:trace contextRef="#ctx0" brushRef="#br0" timeOffset="5413.2095">2357 6875 9933 0,'-25'28'5289'0,"17"3"-516"15,-1 7 0-15,1 4-4902 16,2 14 129-16,2 6-387 15,4 1 387-15,0-2-129 16,8-7 129-16,9-8 0 16,3-16 258-16,10-13 0 15,6-13 129-15,8-11-129 0,2-19 129 16,2-8-129-1,-3-12 129-15,-3-8-258 16,-8-3 0-16,-7-4 0 16,-12 2-387-16,-14-1-129 0,-1 13-516 15,-23-6-1419-15,3 18-2838 16,-11 3-258-16,0 9-129 15,0 5-387-15</inkml:trace>
  <inkml:trace contextRef="#ctx0" brushRef="#br0" timeOffset="5928.0104">2773 6750 7353 0,'96'-5'5160'0,"-61"5"-129"16,-10 0-129-16,-25 0-3870 15,7 34-258-15,-17-2 129 16,-8 7-516-16,-10 1 0 0,-3 6-129 15,0 0-129-15,1-4-129 16,5-10 0-16,5-13-129 16,20-19-129-16,-7 5 258 15,11-10-129-15,11-11 0 16,7 3 0-16,2 2 0 15,4 10 129-15,3 10 0 16,0 26-129-16,0 21 258 16,-2 22-258-16,0 21 0 15,-2 23 129-15,-2 19 0 16,-3 16 0-16,-5 4 0 15,-5 5 258-15,-10 2 0 16,-10-8 129-16,-14-3 129 0,-18-24 0 16,-6-17 0-16,-14-32 258 15,-3-19-258-15,-6-36 0 16,12-28-129-1,13-30-129-15,23-37-129 0,23-21-258 16,31-19 0-16,30-13 0 16,27-9-129-16,29 3 0 15,12 2-258-15,15 23-774 16,-4 6-3999-16,-8 16-258 15,-19 15-645-15,-27 17-258 16</inkml:trace>
  <inkml:trace contextRef="#ctx0" brushRef="#br0" timeOffset="14601.6257">1438 962 6450 0,'0'0'4902'0,"0"0"-129"16,0 0-516-16,0 0-3999 0,0 0-258 15,39-22 258-15,-39 22-258 16,0 0 129-16,0 0-129 15,-38 0 129-15,38 0-129 16,-65 33 129-16,19-8-129 16,-2 7 258-16,-6 5 258 15,7 3 129-15,-1 1-129 16,9 0 0-16,39-41 0 15,-54 75 129-15,54-75-129 16,-12 73-258-16,12-73-129 16,26 60-258-16,6-33 0 15,4 4 129-15,11-1-129 16,-2 8 0-16,9 3 0 0,-3 8-129 15,0 18 258-15,-6 6-129 16,-6 15 258-16,-10 1-258 16,-13 20 387-16,-16 4-387 15,-20 9 387-15,-18 7 258 16,-15-2-129-16,-8-1 129 15,-7-6 129-15,2-6 0 16,8-17-129-16,14-11-129 16,18-20-387-16,16-17-129 15,15-16 0-15,16-15 0 16,13-8-129-16,6-10-129 15,5-1 129-15,4-8 258 0,-6 4 0 16,-2 2 129-16,-10 9 0 16,-9 17 0-16,-15 17 0 15,-7 15 129-15,-16 14-129 16,-9 12-129-1,-5 9 258-15,-2 8-129 0,-3 4 0 16,4-2 0-16,12-4-258 16,10-13-516-16,15-6-4515 15,24-18 0-15,25-14-516 16,22-33-774-16</inkml:trace>
  <inkml:trace contextRef="#ctx0" brushRef="#br0" timeOffset="15428.4271">17831 2310 10320 0,'41'21'5934'0,"7"-18"-645"16,21 3-129-16,23-6-5160 15,6 0 129-15,16 0-645 16,1 0-129-16,5 11-645 15,-14-11-645-15,3 9-1419 16,-24-9-2193-16,-17 2 0 16,-18-4-516-16</inkml:trace>
  <inkml:trace contextRef="#ctx0" brushRef="#br0" timeOffset="15787.2277">18282 1980 9417 0,'-31'83'4902'16,"8"-28"-129"-16,-10-1-1161 15,-7 11-3999-15,-9-2-387 16,-5 0 516-16,-4-10-129 16,2-5 516-16,2-7 0 15,4-16 645-15,13-4-129 16,4-13 0-16,16 4 0 0,7-9-258 15,10-3 129-15,22 5-516 16,10-1 129-16,10 1-258 16,8 6 129-16,13 4-516 15,3-8-645-15,16 15-3741 16,-1-10-258-16,3 1-516 16,-2-11-258-16</inkml:trace>
  <inkml:trace contextRef="#ctx0" brushRef="#br0" timeOffset="16146.0284">19747 1787 10449 0,'-30'2'5676'15,"4"6"-645"-15,0 4-129 16,-4 0-5031-16,-2 5-387 15,0 12 0-15,-1 3-258 16,7 8 258-16,6 2 129 16,14 1 129-16,7 2 258 15,18-4-129-15,10 4 258 16,11-7 0-16,4 3 129 15,1-7 0-15,0-5-258 0,-10-7 387 16,-1 3-387 0,-13-2 258-16,-9-1-645 15,-10 5-258-15,-13-10-4128 16,-2-3-516-16,-5-9-129 0,2-5-645 15</inkml:trace>
  <inkml:trace contextRef="#ctx0" brushRef="#br0" timeOffset="16317.6287">19880 1829 8514 0,'48'0'5805'0,"-27"28"-387"16,2 16-258-16,-1 14-4257 15,7-1-774-15,7 3-645 16,1-15-1161-16,14 1-3483 15,1-14-129-15,3-11-645 16,-2-20 129-16</inkml:trace>
  <inkml:trace contextRef="#ctx0" brushRef="#br0" timeOffset="16473.6289">20564 2052 4386 0,'48'-28'5547'15,"-30"35"-129"-15,-4 30-645 16,-2 14-2322-16,0 31-2064 16,-7 22 129-16,-3 17-645 15,-2 16 129-15,-6 2-516 16,-1 1-129-16,-11-17-2064 15,8-7-2322-15,3-19-258 16,5-33-387-16</inkml:trace>
  <inkml:trace contextRef="#ctx0" brushRef="#br0" timeOffset="16785.6294">21137 2100 10449 0,'-21'-44'5805'0,"-12"32"-387"15,-5 12-387-15,1 2-5418 16,-13 5-258-16,8 17-645 16,-5-7-258-16,18 23-258 15,0-16 0-15,20 16 516 16,5-17 129-16,17 5 516 0,9-6 258 15,11-2 903-15,9 6 0 16,-3-9 516 0,7 9 0-16,-11-9-129 15,1 12-129-15,-17-1-387 0,-8 5 0 16,-11 3-645-16,-16-14-903 15,-3 3-3612-15,-11-8-258 16,-4-11-645-16</inkml:trace>
  <inkml:trace contextRef="#ctx0" brushRef="#br0" timeOffset="17019.6298">21393 1175 10707 0,'44'14'5934'0,"-30"98"-645"0,-14-29-129 16,-7 10-5031-16,0 17-258 16,-4 10-258-16,1 6-645 15,-7-7 0-15,6 6-3225 16,-9-25-1548-16,-4-11 258 15,-1-20-774-15</inkml:trace>
  <inkml:trace contextRef="#ctx0" brushRef="#br0" timeOffset="17487.6306">21102 2139 9417 0,'0'0'5934'0,"0"21"-903"15,17-12 258-15,11-3-5160 16,15-4-129-16,8-2-129 15,10-10-129-15,2-11-129 16,5-14 129-16,-4-11 129 16,-8 2 258-16,-13-3 129 15,-12 1 0-15,-10 2 129 16,-15 11-129-16,-6 17 129 15,-11 9-129-15,-10 14-129 16,-5 16-129-16,1 8-258 16,0 10 129-16,1 3-129 15,8 5 258-15,9-7-129 16,7 2 0-16,15-15 0 0,15-17 0 15,11-10 129-15,9-3-129 16,6-10 258 0,4-8-129-16,3-2 129 15,-2 1 0-15,-5 7 0 0,-7 9 129 16,-5 4 0-16,-7 5-129 15,-3 7 0-15,-2 4 0 16,1 5-258-16,3-3 258 16,5 2-258-16,7-1 129 15,6 0-129-15,5 1 129 16,0-1-129-16,3 3-516 15,-15-5-4515-15,1 3-258 16,-8-6-774-16,-6-5-258 16</inkml:trace>
  <inkml:trace contextRef="#ctx0" brushRef="#br0" timeOffset="20826.0366">605 12064 9804 0,'-24'68'5289'0,"21"7"-516"15,3-75 0-15,0 105-5031 16,3-34 129-16,1 6 0 15,0 10 0-15,-2 0-129 16,1-3 129-16,-3-3 0 16,0-11-129-16,-3-12 129 15,0-9-387-15,3-49-1806 16,0 0-2193-16,0 0-516 15,0 0-387-15,0-51 258 0</inkml:trace>
  <inkml:trace contextRef="#ctx0" brushRef="#br0" timeOffset="21028.8368">538 12334 8256 0,'0'0'5289'16,"0"0"129"-16,0 0-516 15,0 0-3225-15,0 0-1548 16,31-63 0-16,-31 63-258 15,76-62 0-15,-33 33-516 16,5-14-1290-16,-48 43-2838 16,73-71-129-16,-73 71-258 0,60-51-516 15</inkml:trace>
  <inkml:trace contextRef="#ctx0" brushRef="#br0" timeOffset="21216.0373">462 12484 11352 0,'-7'83'5418'16,"43"-45"-645"-16,-36-38-3096 15,75-5-6192-15,-23-15-387 0,3-10-516 16,3-8-258-16</inkml:trace>
  <inkml:trace contextRef="#ctx0" brushRef="#br0" timeOffset="21496.8378">1172 12026 8127 0,'-112'68'5289'0,"62"-30"-258"0,1 3-387 16,-7 4-4128 0,14 10-387-16,7 4 129 15,12 1-387-15,16-2 129 16,12-7-129-16,-5-51 129 0,73 77-516 15,-9-50-258-15,3-21-1161 16,15-6-2709-16,5-3-258 16,1-15-387-16,-9-2 129 15</inkml:trace>
  <inkml:trace contextRef="#ctx0" brushRef="#br0" timeOffset="21762.0382">1181 12478 9933 0,'-93'41'5547'0,"93"-41"-516"16,-52 28-258-16,52-28-4644 0,19 12-387 16,14-12-258-16,16-4-258 15,9-7 129-15,17 2 129 16,-2-7-129-16,5 6 0 15,-8 2 387-15,-6 7 0 16,-11 5 258-16,-12 13 129 16,-14 9 129-16,-7 3-258 15,-8 5-387-15,2 5-2838 16,0-5-1161-16,-4-16-516 15,7-7-387-15</inkml:trace>
  <inkml:trace contextRef="#ctx0" brushRef="#br0" timeOffset="22011.6387">2082 11776 7998 0,'-17'108'5934'0,"12"-40"-516"16,3 6-129-16,4 9-2451 15,5 2-2838-15,4 4 0 16,9-4-258-16,1-16-903 15,10-7-3999-15,-4-24-129 0,-5-21-516 16,-6-21-387 0</inkml:trace>
  <inkml:trace contextRef="#ctx0" brushRef="#br0" timeOffset="23634.0415">2936 10909 9933 0,'-21'2'5289'16,"21"-2"-387"-16,-11 0-258 0,11 0-4773 15,0 0-258-15,7 0 0 16,10 3 129 0,9 4 0-16,2 0 0 15,11 5 129-15,2 5 0 0,3 7 129 16,-1 8 129-16,-5 13-129 15,-6 12 129-15,-13 10 0 16,-12 8 258-16,-15 10-129 16,-14 5 129-16,-15 0 0 15,-4 2 0-15,-8-8-129 16,4 1 0-16,-1-8 0 15,9-5-258-15,11-11 0 16,10-4 0-16,9-7-129 16,7-9 129-16,15-4-129 15,9-10 129-15,10-4 0 16,4-1 0-16,8-3 129 15,5 5-129-15,-2 5 129 0,-5 8-258 16,-6 14 258-16,-10 16-129 16,-12 16 129-16,-14 15 0 15,-11 16 129-15,-11 17 129 16,-13 12-129-16,-1 18 129 15,-4 4 129-15,2 3-129 16,2-2-258-16,7-1-387 16,10-6-516-16,4-25-1935 15,14-11-2451-15,13-28-387 16,19-30-387-16,7-32-258 15</inkml:trace>
  <inkml:trace contextRef="#ctx0" brushRef="#br0" timeOffset="23914.842">4089 11410 9933 0,'15'108'5418'0,"-10"-37"-516"16,1 7-258 0,-4 0-5418-16,10 8-3225 15,-5-12-903-15,-1-19-516 0,-2-24-387 16</inkml:trace>
  <inkml:trace contextRef="#ctx0" brushRef="#br0" timeOffset="24835.2436">3968 11257 10965 0,'105'-14'5676'0,"-22"-1"-387"15,18-15-258-15,24-15-4902 16,29 8-129-16,19-3 0 15,22 4-129-15,12-3 0 0,15 3 129 16,7 2-129-16,8-3 258 16,7 4 129-16,4-2 0 15,7-1 129-15,43-5 0 16,-17-3-129-16,12-4 0 15,10-4 0-15,12-2-129 16,6 0-258-16,8-3 129 16,36 1-258-16,-58 3 129 15,37 3 0-15,41 4-129 16,-30 6 258-16,9 5-258 15,4 3 258-15,6 7-129 16,-29 3 258-16,28 1-258 16,-5 10 258-16,-42 6 0 0,24 5-129 15,-16 1 129-15,-15 9-129 16,-20 7 258-16,-20 2-129 15,-20 9 0-15,-21 2-129 16,-25 7 129-16,-20 6 0 16,-17 10-129-16,-19 11 0 15,-18 12-129-15,-14 12 129 16,-17 8 0-16,-9 6 0 15,-10 9 0-15,-4 1 0 16,-8-3 0-16,-4-5 129 16,-5-10-129-16,-5-14 0 15,-8-15-129-15,-7-12-129 0,-12-15 258 16,-15-15-258-16,-21-23 258 15,-14 8-258-15,-36-12 258 16,-26-8 129 0,-27-4-129-16,-37-2 129 0,-32-1 0 15,-33 1-129-15,-28 1 0 16,-27 3 0-16,-21 3 0 15,-22 2 0-15,-18 6-129 16,-9 3 0-16,-11 0 0 16,-9 6 0-16,-8 7 0 15,-10 4 129-15,-7 2 0 16,-9 6-129-16,-1-1 129 15,-1 2 0-15,-1-1 129 0,1-1 0 16,0-4 129 0,0-1 0-16,1-5 0 15,1-7 258-15,2-1-129 16,-4-1 0-16,0-4 0 0,3 7 0 15,2 4-129-15,18 0 0 16,12 10-129-16,22 6-129 16,18 2-129-16,23 6 129 15,22 3-129-15,29-3 0 16,25-1-258-16,23-4 0 15,30 3-774-15,12-10-3741 16,34-1-516-16,18-11-387 16,22-1-387-16</inkml:trace>
  <inkml:trace contextRef="#ctx0" brushRef="#br0" timeOffset="25084.8441">4270 12954 11481 0,'59'146'5676'16,"-32"-76"-258"-16,-4-3-516 15,7 7-4773-15,-10 14-258 16,-2 6 0-16,-3 8-129 15,-7-8-129-15,-1 1-129 16,-7-16-258-16,3-6-516 16,-12-25-3483-16,3-22-387 15,-2-26-516-15,0-31 258 0</inkml:trace>
  <inkml:trace contextRef="#ctx0" brushRef="#br0" timeOffset="25989.6457">4192 12918 12126 0,'-43'-46'5676'15,"43"46"-516"-15,8 0 0 16,27 2-4902-16,26 6-129 16,22 1-129-16,21-6-129 15,24-3 0-15,22-1 0 16,20-14 129-16,12-8-129 15,14-2 129-15,8-4 0 0,10 3 129 16,10-2 0 0,7 6 129-16,7 4-129 15,8 8 0-15,8 5 0 16,12 2-129-16,8 3 0 0,6 0 0 15,10 0-129-15,5 0 129 16,6 0-129-16,1-9 129 16,3 0-129-16,0-4 129 15,4-1 0-15,3 0 129 16,3-2 0-16,6 0 0 15,1-1 0-15,8 2-129 16,1 1 129-16,3-1 0 0,-5 1-129 16,-1-2 129-1,-8-1-129-15,-8-1 129 16,-12-1-129-16,-14-4 0 15,-13 1-129-15,-19 1 129 16,-11 2 0-16,-19 5 0 0,-17 4-129 16,-18 7 129-16,-11 4-129 15,-18 13 129-15,-17 6 0 16,-16 6 0-16,-16 9 0 15,-16 7-129-15,-16 5 258 16,-12 12-258-16,-16 5 258 16,-10 8-129-16,-10 6 0 15,-9 7 0-15,-4 6 0 16,-5 1 0-16,-1 3 0 15,0-1 0-15,-1-2-129 16,2-5 129-16,0-7 0 16,0-12-129-16,-1-10 0 0,-3-12 0 15,-7-12 129-15,-8-13-129 16,-17-12 129-16,-19-8 0 15,-21-1 129-15,-28-2-129 16,-24-1 0-16,-34-2 129 16,-26 1-129-16,-24 3 129 15,-26-1-129-15,-23 2 129 16,-22 0-129-16,-17 0 129 15,-18 0-129-15,-12 0 129 16,-14 0-129-16,-11 0 0 16,-11 0 0-16,-10 5-258 15,-13 2 129-15,-10 3-129 16,-6 0 129-16,-6-1 0 0,-17 3 258 15,-15 0 0-15,-14 3 129 16,-11 2 129 0,-4 8 0-16,0 4 129 15,7 9-258-15,7 6 129 0,23 7-387 16,31 16-903-16,25-2-4257 15,39 3-516-15,29-14-516 16,25-13-387-16</inkml:trace>
  <inkml:trace contextRef="#ctx0" brushRef="#br0" timeOffset="921559.6198">4775 11421 4902 0,'-74'32'5031'0,"51"-23"-645"15,5-9 0-15,9-4-3999 16,9 4-258-16,9-11-129 16,12 1-129-16,9 6-516 15,4-8-903-15,14 7-516 16,-1-11-258-16,11 8-129 15,-7-13 0-15,11 8 903 0,-8-12 774 16,1 0 1161-16,-4 3 1161 16,-11-7 516-16,5 15 645 15,-13-6 129-15,10 20-258 16,-12 0-903-16,14 17-516 15,-2-2-387-15,11 6-258 16,4-5-129-16,6-7-387 16,6-6 0-16,3-6 0 15,2-13-258-15,-4-6 258 16,-4-1 0-16,-7 2-129 15,-5 4 129-15,-10 0-1419 16,-1 10-2967-16,-5 7-258 0,-8 0-516 16,-2 7 0-16</inkml:trace>
  <inkml:trace contextRef="#ctx0" brushRef="#br0" timeOffset="922090.0207">5256 13393 10320 0,'56'124'5289'0,"-21"-72"-645"15,5-24-645-15,3-6-4515 16,13-12-516-16,0-30-903 16,16-23-1677-16,-6-23-645 15,7-4 903-15,-12-17 1419 16,3 12 1161-16,-7 7 774 15,-4 15 774-15,0 35 1032 16,-15 11 1935-16,5 25 516 16,-9 13-1290-16,11 26-1032 15,-10-5-1032-15,9 8-516 16,-1-9-258-16,8-12 0 0,7-14-258 15,1-18 0-15,8-11 0 16,0-24-129-16,2-6 129 16,0-7-129-16,0 1 258 15,-5 5-129-15,-4 6 258 16,-2 10-774-16,2 12-3741 15,2 7-129-15,-4 0-387 16,4 0-387-16</inkml:trace>
</inkml:ink>
</file>

<file path=ppt/ink/ink4.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10-07T16:15:36.97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2652 2167 1806 0,'0'0'3354'0,"8"0"0"16,-8 0-387-16,0 0-3612 15,0 0-129-15,0 0 258 16,5 17 387-16,-5-17 258 0,6 15 516 15,-6-15 387-15,5 14 0 16,-5-14 258-16,1 22-258 16,-1-22 129-1,2 21-387-15,-2-21-129 0,0 26-258 16,0-14 0-16,2 4-129 15,-2-16 258-15,3 21-129 16,-3-21 0-16,5 22 0 16,-5-22 0-16,2 17 0 15,-2-17-129-15,4 14 129 16,-4-14-258-16,2 12 129 15,-2-12 0-15,2 14-129 16,-2-14 0-16,0 16 0 0,0-16 0 16,0 17-129-1,0-17 129-15,0 19-129 16,0-9-129-16,0-10 0 15,0 21-129-15,0-21-258 0,1 25-516 16,-1-25-2451-16,-1 21-1161 16,1-6-387-16,0-2 0 15</inkml:trace>
  <inkml:trace contextRef="#ctx0" brushRef="#br0" timeOffset="156.0003">2651 2634 7611 0,'-7'0'5160'0,"7"0"-645"16,-10-17-387-16,10 17-5160 15,0 0-3354-15,3-10-387 16,7 4-645-16,0 0 258 16</inkml:trace>
  <inkml:trace contextRef="#ctx0" brushRef="#br1" timeOffset="14024.4246">3777 2064 9030 0,'-14'-4'5031'15,"6"4"-387"-15,8 0-129 16,-11 25-4257-16,5 9-129 15,3 11-258-15,-3 13 0 16,1 14-129-16,-1 14 129 0,3 1-387 16,0 10 129-1,2-8-387-15,1-3 258 16,0-20-387-16,6 5-1806 15,-3-25-2064-15,2-22 129 0,-5-24-516 16</inkml:trace>
  <inkml:trace contextRef="#ctx0" brushRef="#br1" timeOffset="15288.0268">3818 1851 7740 0,'38'8'5031'0,"-14"0"-387"15,4-6-516-15,7 5-3999 16,10 0-258-16,10-3 129 16,12-4 0-16,9 0 0 15,10-3 387-15,8-4-645 16,7-1 516-16,10-3-258 15,5-1 258-15,6 1-129 16,9 2 129-16,4-1-258 16,9 0 129-16,5 3 0 15,8 2-129-15,5-2 0 16,1 3 0-16,8 1-129 0,1-1 0 15,1 0 129-15,4 2-129 16,1-5 129-16,0 2 0 16,-4-2 129-1,6-1 0-15,-2-4 0 0,2 0 0 16,3 2 129-16,3-5-129 15,-1-3 129-15,5 1-258 16,-2-3 129-16,-1-2-129 16,-2-4 129-16,0 2-258 15,-11-3 258-15,-3 4-387 16,-12 1 387-16,-8 2-258 15,-9 3 516-15,-6 1-258 0,-13 8 129 16,-7 1 0-16,-9 4-258 16,-7 0 258-1,-9 3-258-15,-9 8 0 16,-7 4-258-16,-10 6 387 0,-7 6-645 15,-7 7 903-15,-9 10-387 16,-6 12 129-16,-5 5 0 16,-2 12 0-16,-2 11 0 15,-2 5-258-15,1 0 129 16,1 5 0-16,-2-7 0 15,2 1-258-15,3-7 129 16,-1-11-129-16,2-6 258 16,-1-12-258-16,-1-7 258 15,-6-8-129-15,-3-7 129 16,-3-12 0-16,-8-3 0 15,-9-12-129-15,-8 12 129 16,-13-12 0-16,-14 3-129 0,-11-1 129 16,-11-2 0-16,-11 6 0 15,-12 0-129-15,-12 4 129 16,-7 2 0-16,-8 0 0 15,-6 1-129-15,-7 0 129 16,-6 2-129-16,-3 2 129 16,-4-3 0-16,-1 1 0 15,-1-3 0-15,-2-2 0 16,1 1 0-16,-2-1 129 15,1 0-129-15,-1-3 0 16,-3-1 0-16,-2-1 129 16,-3-1-129-16,0 4 0 15,-3-4 0-15,3-1-129 0,-1-1 129 16,2 1 0-16,3-3-129 15,4 1 129-15,1-1 0 16,1 0 0-16,3 0 0 16,1-1 0-16,-1 1 0 15,2 0 129-15,0 0-129 16,0 0 0-16,1 4 0 15,1 1-129-15,-2 2 129 16,0-2 0-16,1 4 0 16,2-1 129-16,1 1-129 15,3 2 0-15,2-4 129 16,2 0 0-16,2 4-129 15,1-1 516-15,0-2-129 0,0 4 0 16,0 0-258-16,3 2 387 16,0-2-258-1,4 0 129-15,6-4-129 16,8 3-129-16,6-5 0 0,8 3 0 15,9-7-129-15,9-2-516 16,18 3-4257-16,4-5-129 16,8-6-645-16,10-6-774 15</inkml:trace>
  <inkml:trace contextRef="#ctx0" brushRef="#br1" timeOffset="17565.6308">825 1431 10449 0,'-41'17'5031'0,"41"-17"-387"16,0 87-774-16,0-23-3999 15,11 17-258-15,9 19 258 16,6 1-258-16,1 15 0 15,1-13-645-15,-2 6 0 16,1-27-645-16,-10 11-1419 16,5-22-1677-16,-2-18-516 15,-7-12 258-15</inkml:trace>
  <inkml:trace contextRef="#ctx0" brushRef="#br1" timeOffset="19234.8338">716 1480 5031 0,'-30'-53'4773'16,"30"53"-516"-1,23-59-258-15,-23 59-3096 16,65-58-258-16,-23 21 129 15,6 1-516-15,4-2-258 0,3 4 129 16,-4 5-258-16,1 3 129 16,-11 4-258-16,0 1-258 15,-41 21-1161-15,51-23-774 16,-51 23-1806-16,0 0-387 15,0 0 258-15</inkml:trace>
  <inkml:trace contextRef="#ctx0" brushRef="#br1" timeOffset="20014.8351">1555 1279 6321 0,'0'0'4515'0,"0"0"-516"16,0 0 0-16,0 0-3999 16,40 44 0-1,-33 1 0-15,4 9-387 16,-2 4 0-16,6 7-129 0,0-5 0 15,3 3 0-15,0-12 0 16,0-5 387-16,3-12 129 16,-4-12 645-16,6-10-516 15,-8-14 516-15,2-16 258 16,-2-18-258-16,0-7 129 15,-1-18-516-15,-2-9 129 16,5-5-387-16,-7-2 258 16,3 3-258-16,-3 14-129 15,0 10 129-15,-10 50-129 16,19-57 129-16,-19 57 0 15,0 0 129-15,0 0-129 16,46 52 129-16,-30-9 0 0,0 8-129 16,4 7 129-16,-2 4-387 15,1-3-129-15,3 2-516 16,-6-13-1161-16,3-4-2322 15,2-9-258-15,-8-5-129 16</inkml:trace>
  <inkml:trace contextRef="#ctx0" brushRef="#br1" timeOffset="20451.6358">2253 1090 5676 0,'36'-2'5289'15,"-36"2"-903"-15,0 0 129 16,27 55-4773-16,-27-55 129 15,23 63-129-15,-23-63 129 16,24 75-129-16,-24-75 129 16,21 67 0-16,-21-67 387 15,12 53 258-15,-12-53-129 16,0 0 0-16,0 0 129 15,38 25-129-15,-38-25-129 0,37-32 516 16,-37 32-774-16,48-50 0 16,-48 50 0-1,55-59 129-15,-55 59-129 16,50-44 0-16,-50 44 0 0,38-20-258 15,-38 20 258-15,0 0-516 16,0 0-516-16,39-8-1290 16,-39 8-1935-16,0 0-645 15,0 0 129-15</inkml:trace>
  <inkml:trace contextRef="#ctx0" brushRef="#br1" timeOffset="20794.8364">2750 935 6321 0,'38'-16'4902'15,"-38"16"-129"-15,23 52-516 16,-23-52-4515-16,0 0 129 16,42 61-129-16,-42-61 387 15,0 0-258-15,54 48 129 16,-54-48-129-16,42 20 258 15,-42-20 0-15,49 13 129 16,-49-13 0-16,63 7-129 16,-63-7 129-16,75-5-516 0,-37-2 258 15,-38 7-1161-15,73-28-2967 16,-73 28-774-16,54-34-258 15,-54 34 130-15</inkml:trace>
  <inkml:trace contextRef="#ctx0" brushRef="#br1" timeOffset="21278.4374">869 2005 8385 0,'0'0'4902'0,"0"0"-129"16,0 0-387-16,35-41-4257 16,-2 23-258-16,12-6-129 15,6-10 387-15,9-7-1032 16,-4-10-645-16,7 10-2967 15,-4 0 0-15,-2 4-645 16,-11 13 516-16</inkml:trace>
  <inkml:trace contextRef="#ctx0" brushRef="#br1" timeOffset="23228.4408">4232 2547 1548 0,'-7'-46'3741'0,"7"21"258"16,0-4-258-16,0 5-3612 15,1 3-129-15,4 4 129 16,-5 17-129-16,12-8 0 15,-3 13 0-15,-2 19-129 16,1 3 0-16,4 14 0 0,-4-2-258 16,6 12 129-16,-1-8 129 15,2 1 0-15,0-14 258 16,4-7 129-16,2-11 258 15,1-18 0-15,7-8 258 16,-6-22 129-16,6 4-258 16,-5-20 258-16,3 15-387 15,-7-9 0-15,1 16-258 16,-4 5 0-16,-1 17 129 15,-4 8-387-15,-1 16 129 16,-2 14-129-16,1 4 0 16,-1 7 0-16,2-1 0 15,-1 1 0-15,1-8 129 0,3-9-129 16,3-17 129-16,3-9-129 15,4-15 129-15,6-16 0 16,2-3-129-16,3-13 129 16,0 3-129-16,1 2 129 15,-1 10-129-15,-4 8 129 16,0 13-129-16,-6 11 129 15,-3 5-129-15,0 13 0 16,-1 6 0-16,-1 2 0 16,1-4 129-16,-1-3-258 15,2-5 258-15,2-10-129 16,0-2 129-16,3-14-129 15,2-5 129-15,1-11-129 0,3-1 387 16,3 0-387-16,-2 2 387 16,1 2-387-16,-1 8 258 15,-2 6-258 1,-4 6 258-16,0 8-258 0,-2 7-387 15,0 4 258-15,-3 0-129 16,1-1 258-16,0-1-387 16,2-6 387-16,-1-4-387 15,3-4 258-15,0-6 387 16,1-7-387-16,1 1 258 15,1 2-129-15,-4 1 129 16,1 5-258-16,-1 5 387 0,-3 3-387 16,-1 7-129-1,-5 8 129-15,0 2-129 16,-2 2 258-16,0-4-258 15,0 1 258-15,-1-1-258 0,2-5 258 16,3-5 0-16,1-3 129 16,4-2-129-16,1-4 0 15,2-6 0-15,-1 2 129 16,-1-2-129-16,0 6 0 15,-1 4 129-15,-4 0-129 16,-1 4 129-16,-4 7-129 16,-1 3 0-16,-1-2 129 15,-1 5-129-15,-2-4 0 16,0-5 0-16,-3 3 0 15,-8-11-516-15,18 8-3870 16,-8-7-129-16,-10-1-516 16,18-13-128-16</inkml:trace>
  <inkml:trace contextRef="#ctx0" brushRef="#br1" timeOffset="27409.2481">6423 2443 3096 0,'16'55'3741'0,"-11"-43"-129"16,5-1-3225-16,8-7-258 15,2-6 129-15,6-11 0 16,2-13 258-16,3-2 0 16,-2-10 129-16,3 6 387 15,-7-8-516-15,3 15 516 16,-7-1-516-16,0 12 516 0,-6 9-645 15,1 5-129-15,-3 14-129 16,0 3-387-16,-2 5 258 16,2 1-129-1,-2-2 129-15,1-2-129 0,1-10 258 16,3-4 0-16,2-5 129 15,4-12-129-15,-2-10 129 16,6-4 258-16,-1-6-387 16,1 0 387-16,-2-1-516 15,-1 5 387-15,0 5-258 16,-1 13 258-16,-2 6-258 15,0 7 0-15,1 18 0 16,-1 4-387-16,1 6 258 0,3 4-129 16,-2-3 129-1,4-3-258-15,1-2 258 16,4-9-387-16,1-13 516 15,3-5-129-15,4-9 129 0,1-7 258 16,2-9-258-16,2 0 129 16,-2-3-129-16,-1 6 258 15,-2-2-258-15,-1 10 516 16,-1 9-516-16,-2 5 0 15,0 12 0-15,-1 8-258 16,-3 5 129-16,1 2-129 16,-3 4 129-16,1-1-129 0,-1-6 129 15,-1-4-129 1,0-9 129-16,0-7 129 15,1-4 0-15,1-8 0 16,0-11 0-16,1-4 258 16,-1-1-387-16,-2-2 258 0,-1 4-258 15,-2 3 258-15,0 12-258 16,-2 7 387-16,-2 7-387 15,-1 15-387-15,-1 7 387 16,0 2-387-16,-1 5 387 16,0 1-129-16,-2-4 0 15,0-6-129-15,2-8 129 16,0-8 129-16,3-11 0 15,3-5 0-15,2-14 129 16,2-9-258-16,0-8 258 16,3-7 129-16,-2-3 0 15,0 4 0-15,-4 2-258 0,0 8 258 16,-2 10-258-16,-2 8 387 15,-1 14-387-15,-2 10 0 16,-1 14-129-16,-2 7 0 16,1 7 0-16,-1 1-129 15,3 2 258-15,-2-7-387 16,4-3 387-16,1-8-387 15,0-9 387-15,1-12 0 16,4-4 129-16,0-15-129 16,2-10 0-16,1-3 258 15,0-10-129-15,-2-2 129 16,-1 1-258-16,-1 6 258 15,-5 5-258-15,1 12 258 0,-7 13-258 16,-1 5 0-16,0 21-129 16,-4 8-129-16,2 3 258 15,-1 4-258 1,1 3 129-16,0-6-129 0,3-6 258 15,1-8-387-15,2-9 387 16,3-10 0-16,2-10 0 16,4-14 258-16,2-9-129 15,0-9 0-15,3-8 0 16,-1-3 129-16,-3 0-129 15,-1 6 129-15,-6 11-258 16,0 12 129-16,-6 16-129 16,-3 11 129-16,-1 23-129 0,-2 11 0 15,1 9-129 1,-2 7-129-16,0-2 129 15,1-4-129-15,-1-5 0 16,2-9 0-16,1-8 129 0,2-10-129 16,1-13 258-16,5-7 0 15,2-15 0-15,2-11 258 16,4-9-258-16,1-10 129 15,-1-2-129-15,0-1 129 16,2 9-129-16,-4 8 258 16,0 16-387-16,-2 15 258 15,-4 9-129-15,0 18 0 16,-2 15 0-16,0 5-129 15,-2 1 129-15,-2-2-258 16,3-3 258-16,-3-8-258 16,3-8 258-16,3-8-258 15,0-11 258-15,5-7 129 0,0-15-129 16,3-9 387-16,0-13-387 15,2-6 258-15,1-8-129 16,-1 4 0-16,-2-2 0 16,-3 14 129-16,0 11-258 15,-1 15 0-15,-4 16 0 16,-2 19 0-16,0 11 0 15,-2 9 129-15,-2 8-258 16,0-3 0-16,2 1 0 16,0-12-129-16,1-8 258 15,2-8-258-15,2-8 258 16,1-12-258-16,4-7 258 15,-1-13 258-15,3-11-258 0,-1-7 258 16,1-3-258-16,0 2 129 16,-3 3-129-1,0 9 258-15,-4 4-258 16,-2 11 0-16,-2 11 0 0,-4 4 129 15,-5 10-129-15,0 0 0 16,-4 1 129-16,0-2-129 16,-1 0 0-16,-1-12 129 15,1 15-129-15,-1-15 129 16,0 0 0-16,0 0 0 15,0 0 0-15,0 0-129 16,0 0-129-16,0 0-129 0,4-7-774 16,-4 7-3225-1,0-15-645-15,-1 0-258 16,-1-4-387-16</inkml:trace>
  <inkml:trace contextRef="#ctx0" brushRef="#br1" timeOffset="28532.4501">10900 1419 7224 0,'0'0'4257'0,"34"-14"258"15,-34 14-258-15,37 0-3999 16,-37 0 129-16,58 9-516 0,-18-6 258 15,7-1 129-15,8 4-258 16,6-1 129-16,7-4-129 16,8 3 129-1,5 4-387-15,7 0 645 0,5 0-258 16,7-1-387-16,6-3 387 15,7-2-387-15,4-1 645 16,6-1 0-16,4-3-387 16,5-11 129-16,2 1 0 15,7-4 258-15,-3 0-258 16,3-3 258-16,-4 2-516 15,-1-2 0-15,-5 3 258 16,-7 2-258-16,-8 1 129 0,-10-1-258 16,-11 2 387-16,-11 3-258 15,-14-2 129 1,-11 5 387-16,-12 1-258 15,-7 3 258-15,-40 3-258 0,53-4 129 16,-53 4 0-16,0 0-129 16,43 7-129-16,-43-7 0 15,0 0 0-15,0 0-129 16,33 56 0-16,-24-24 129 15,1 7-129-15,0 11 387 16,1 14-516-16,3 5 387 16,0-1-387-16,2 6 387 15,2-1-129-15,-1 1-258 16,4-2 258-16,-1-7-129 15,-3-9 129-15,-2-3-258 16,-4-2 258-16,-4-9 0 16,-7-5 0-16,-4-5-129 0,-11-8 0 15,-9-3-129-15,-9-1 129 16,-9-6-129-16,-10 1 258 15,-10-3-387-15,-8 0 387 16,-9 1-387-16,-7-1 645 16,-8-1-258-16,-6 4 0 15,-6 1 0-15,-3 0 0 16,-3 1 0-16,-5 1 0 15,-3 2-258-15,-2 2 258 16,-4 1 0-16,-2 3 0 16,-3 3 258-16,-3 0-129 15,-1 4 0-15,3-3 0 16,5 3 129-16,3-3-129 0,9 1 129 15,11-8-258-15,9 1 129 16,9-3-129-16,12-2 0 16,11-5 0-16,9-3 0 15,11-2-129-15,9-5-258 16,9 4-258-16,2-12-1548 15,10 3-2193-15,4-9-774 16,4-3 129-16,2-8-128 16</inkml:trace>
  <inkml:trace contextRef="#ctx0" brushRef="#br1" timeOffset="29265.6514">11307 1974 9546 0,'-4'-18'5160'16,"4"18"-516"-16,0 24-258 16,1 6-4515-16,8 11 129 15,2 2-258-15,4 9 129 16,2-4-516-16,4 0 387 15,2-7-516-15,2-8 516 16,1-15-129-16,3-9 258 16,2-9 258-16,-2-12 0 15,4-7 387-15,-2-15 0 16,2-5 0-16,-1-7-258 15,1-1 258-15,-1 2-387 16,0 8-129-16,-3 12 129 0,0 17-129 16,0 8 129-16,1 20-129 15,-2 14 0-15,0 14 129 16,1 0-129-16,0 3-129 15,2-7 129-15,2-8-258 16,2-10 129-16,1-13-129 16,3-13 387-16,2-5-129 15,3-19 0-15,0-10 258 16,4-15-129-16,-1-6 129 15,-1-6-387-15,0 10 645 16,-4 7-516-16,-2 13 129 16,-6 14 258-16,-2 17-258 15,-4 22 0-15,-1 19 0 0,-3 8 0 16,-2 1-129-16,1 1 0 15,-1-3-387-15,4-11 258 16,-1-12-387-16,5-11 516 16,1-10 0-16,4-8 0 15,2-12 0-15,6-15 0 16,1-12 387-16,4-9-387 16,0-2 387-16,1-4-387 15,-1 9 129-15,-1 13-129 16,-2 19 129-16,-6 15 0 15,-1 17 0-15,-2 20 0 16,-3 11-129-16,-6 8 0 16,1-1-387-16,-2-5-129 0,-6-19-903 15,10-4-3354-15,-5-13-387 16,0-8-129-16,0-13-387 15</inkml:trace>
  <inkml:trace contextRef="#ctx0" brushRef="#br1" timeOffset="30061.2528">14126 1165 7740 0,'112'-9'5160'16,"-61"4"-258"-16,8 3-387 15,8 7-4515-15,12-5-129 16,5-3-387-16,11 3 129 16,3-3 0-16,9-1 129 15,4 4 258-15,3-1-129 16,0-1 129-16,2-1 129 15,1 0-129-15,-1-3 258 16,1-1 129-16,-7 2-129 16,-4-3-129-16,-9-3 516 15,-5 1 0-15,-15 5-387 16,-8 0 0-16,-14-2 129 15,-12 3-258-15,-43 4 0 0,56-4-129 16,-56 4-258-16,0 0 0 16,0 0 258-16,0 0-129 15,22 75-129-15,-22-24 0 16,0 13 129-16,1 18 258 15,5 10-387-15,2 7 387 16,8 2-258-16,1 2 387 16,6-4-258-16,5-10 258 15,-3-5-129-15,6-18-129 16,-6-11 129-16,-3-11 0 15,-4-8-258-15,-4-12 129 16,-7-9-129-16,-7-15-129 0,-16 2 0 16,-12-2-129-16,-10-2 129 15,-16-7-258-15,-9 4 258 16,-16-2 0-16,-10 4 0 15,-9 3 129-15,-6 0 0 16,-6 5 258-16,-4 2-129 16,0 5 258-16,-4-1-258 15,-1 2 129-15,0-1 0 16,2 2-258-16,0-1 258 15,2-2-258-15,3-1 258 16,9-1-129-16,10-4 258 16,10 1-387-16,11-1 387 15,15-4 0-15,12 0-258 0,12-1-645 16,17 3-1677-1,7-3-2451-15,9 0-387 16,5-25 0-16</inkml:trace>
  <inkml:trace contextRef="#ctx0" brushRef="#br1" timeOffset="30747.654">14656 1484 7224 0,'-25'65'5160'16,"14"-19"-387"-16,2 5 0 15,5 5-5031-15,0 5 0 16,4 2 129-16,7-15-387 0,10-9 129 15,1-22 0-15,12-10 129 16,-2-7-129-16,11-12 129 16,0-12 258-16,0-17 0 15,3-3 387-15,-2-7-129 16,2 9 129-16,-7 7 0 15,3 12 0-15,-10 19 0 16,1 11-129-16,-4 23 129 16,-3 15-387-16,-2 12 0 15,-2 6-258-15,-1 1 516 16,0-9-516-16,0-14 516 15,4-11-516-15,3-11 258 16,3-15 0-16,5-15 258 0,2-16-129 16,4-16-516-16,0-11 645 15,0-15-516-15,-2 1 774 16,-4-1-516-1,-5 10 387-15,-6 14-258 0,-2 21 129 16,-4 15 0-16,-1 14 0 16,-4 28-129-16,-2 7 0 15,-1 1-129-15,-1 1 129 16,-1-9 0-16,-1-7-129 15,2-6 0-15,-1-8 129 16,4-12 0-16,2-5-129 16,4-12 129-16,3-5-129 15,4-7 0-15,1 0 0 0,-1 0 258 16,-1 4-258-16,1 12 0 15,-4 13 0 1,-1 12 129-16,-3 14-129 16,-1 15-129-16,-2 0-387 0,3 1-258 15,-5-10-2451-15,7 3-1677 16,4-17-387-16,2-7-387 15</inkml:trace>
  <inkml:trace contextRef="#ctx0" brushRef="#br1" timeOffset="31933.2561">16069 989 7482 0,'0'0'5547'0,"0"0"-387"16,64 1-387-16,-22-6-4773 16,10 5-258-16,9 0 0 15,14 0 0-15,8 0-387 16,12-1 387-16,10-2-129 15,7 3 387-15,5-2 0 0,8 1 129 16,6 1 0-16,2 0 0 16,3 6 516-16,0-6-516 15,1 0 387-15,0 2-387 16,4 3 0-16,0-3-129 15,1-2 0-15,4 1 0 16,1-1-516-16,3 0 645 16,4 0-516-16,3-1 387 15,2-4 0-15,0 2 129 16,5-1-387-16,0-4 387 15,-1 4 258-15,3 2-387 16,1 0 516-16,1-3-516 16,-1 2-258-16,-2 1 258 0,-3 2 129 15,-6 0-129-15,-8 0 129 16,-7 0-129-16,-13 0 0 15,-8 0 0 1,-13 5 387-16,-12 0-387 0,-13-3 387 16,-14 7-387-16,-10 3-387 15,-11-4 645-15,-11 6-258 16,-36-14 0-16,49 34 0 15,-49-34 258-15,29 53-258 16,-29-53-129-16,22 69 516 16,-22-69-774-16,24 98 774 15,-10-45-387-15,5 6 258 16,3 3-516-16,1 6 516 15,5-7-387-15,1-3 516 16,-3-1-387-16,-1-8-387 16,-1-5 387-16,-4-7-258 15,-5-4 129-15,-8-7 0 0,-7 6 129 16,-6-7-129-16,-13-5 129 15,-11 0 129-15,-13-5-129 16,-10-5 258-16,-15-8-258 16,-13-2 129-16,-12-1 0 15,-7-4-129-15,-7-3 129 16,-9 0-129-16,-5-8 0 15,-5 4 0-15,-3-1 258 16,-3-1-129-16,-5 1-129 16,-2-3 129-16,-2 2 0 15,-4 1 0-15,-3-1-129 16,0 1 258-16,-4 4-258 15,3 0 129-15,-4 1-129 0,0 5 129 16,1 3 0-16,3 0-129 16,0 10 0-16,1 7 0 15,1 3 0-15,-1 8-129 16,5 3 129-16,-2-1-129 15,1 5 258-15,0-1-129 16,-1 1 129-16,5-4 0 16,3-2-129-16,4-1 129 15,4-7-129-15,8-2 0 16,3-1-129-16,12-1 258 15,7-5-258-15,9 0 129 16,11-3-129-16,10 2 129 16,12-5 0-16,12-1 0 0,10 1-129 15,7-5-258-15,14 4-258 16,-1-7-903-1,15 2-3096-15,-1-15-645 16,1 0-129-16,5-11-129 0</inkml:trace>
  <inkml:trace contextRef="#ctx0" brushRef="#br1" timeOffset="32900.4578">16672 1260 5934 0,'0'0'4902'0,"0"0"-387"16,0 0 258-16,-22 53-4386 15,22-10 0 1,12 11 258-16,4-1-258 16,9-7 0-16,8-3-387 15,9-16 258-15,5-11-645 0,6-16 645 16,3-5-387-16,3-21 258 15,1-9 258-15,0-7-387 16,-4-6 516-16,0-1-516 16,-6 3 387-16,0 12-258 15,-5 8 129-15,-4 11-387 16,-3 15-129-16,-38 0 129 15,71 55 0-15,-37-6 387 16,-2 9-387-16,-2 5 258 16,2-5-258-16,2-3 387 15,1-11-258-15,5-14 258 16,4-14-387-16,3-20 0 0,6-21 0 15,2-19-387-15,5-11 387 16,0-12-129-16,0-1 516 16,-3 2-258-16,-4 10 258 15,-6 14-387-15,-6 17 516 16,-5 19 258-16,-36 6-258 15,55 42-387-15,-35 0-258 16,-3 12 516-16,0-1-516 16,-4-1 774-16,2-3-645 15,1-6 258-15,5-14-387 16,2-14 645-16,6-15-516 15,-29 0 129-15,73-49 0 16,-32 3-129-16,7-12 258 0,0-7-129 16,0 0 129-16,1 8-129 15,-6 14 258-15,-1 9-516 16,-4 24 387-16,-2 13 0 15,-36-3 129-15,63 65-645 16,-36-16 387-16,0 7 0 16,1-1-129-16,2 4 516 15,3-11-516-15,3-7 129 16,4-17-258-16,6-8 645 15,5-16-387-15,3-21-387 16,7-5 516-16,-2-16-516 16,1-1 774-16,3-6-516 15,-4 15 258-15,-4 2-516 0,-3 23 387 16,-4 13 387-16,-6 10-645 15,-3 19 645 1,-4 11-774-16,-4 7 516 16,-1-6-258-16,0 0 516 0,1-12-516 15,3-11 258-15,2-12-129 16,3-10-129-16,4-15 258 15,8-10-258-15,1-8 129 16,6-9 0-16,-1 2 129 16,3 6 0-16,-2 10 129 15,3 9 0-15,-4 12 0 16,1 7 0-16,-1 17-129 15,2 15 0-15,-6-2-129 16,5-1-129-16,2-3-903 16,-8-10-4128-16,15-6 0 15,3-9-645-15,6-10-258 16</inkml:trace>
  <inkml:trace contextRef="#ctx0" brushRef="#br1" timeOffset="36379.2638">3656 7369 6063 0,'7'22'5031'0,"-2"-6"-387"16,-3-2-258-16,-2 6-4128 16,2 7-129-16,7 9-129 15,4 8 0-15,4 4 0 16,1 9 0-16,0 3 129 15,2 2-129-15,-1 3 0 16,-1 1 0-16,-5-3 129 16,-1-4 0-16,-5-3-129 15,-2-8 0-15,-2-3-258 0,-3-14-774 16,0-7-3354-16,-4-4-516 15,-5-15-129-15,0-5 0 16</inkml:trace>
  <inkml:trace contextRef="#ctx0" brushRef="#br1" timeOffset="37159.2652">3125 7550 9159 0,'8'13'5289'16,"18"-13"-129"-16,11-13-516 15,14-10-4773-15,10-4 0 16,9-7 0-16,11-3 129 16,3-3-129-16,-1 1 129 15,-2 0-129-15,-4 6 129 16,-7 8 0-16,-10 8 129 15,-9 12-129-15,-12 6 129 16,-7 17 0-16,-11 17 0 16,-5 8 0-16,-8 15-129 0,-5 8 0 15,-1 3 0-15,-2 9 0 16,-3 2 0-16,-3-1 0 15,-1-4 0 1,0-4 0-16,0-9 129 0,2-8 129 16,0-10-129-16,3-10 129 15,-1-10-129-15,3-13 0 16,0-11 129-16,0-9-258 15,0-22 129-15,0-10-129 16,1-11 129-16,1-13-129 16,0-12-129-16,2-6 129 15,2-3 0-15,4-4-129 16,5 1 0-16,4-1 0 0,8 2 0 15,6 6 0 1,9 10-258-16,1 7 0 16,6 11-129-16,-4 9 258 15,2 16-258-15,-8 11 258 0,-6 16 0 16,-10 9-129-16,-13 20 387 15,-10 11 0-15,-18 10 258 16,-12 13-129-16,-13 3 258 16,-6 8 0-16,-8-2 0 15,4 2 0-15,-1-8-129 16,13-3 258-16,7-11-258 15,14-6 0-15,15-9-129 16,14-7 129-16,18-7 0 16,19-8-129-16,13-10 129 15,15-3-129-15,8-5-129 16,8-11-129-16,4 0-516 15,-6-13-645-15,5 9-2838 0,-19-6-903 16,-9 3-387-16,-14 1-516 16</inkml:trace>
  <inkml:trace contextRef="#ctx0" brushRef="#br1" timeOffset="37611.666">5133 7648 7998 0,'16'38'5547'16,"-13"-27"-258"-16,-3-11-258 15,-5-1-4128-15,0-14-258 16,-5-13-258-16,0-10-258 0,-1-12 0 16,1-15-258-16,3-9 129 15,4-4-129-15,3 2 258 16,10 6-258-16,6 7 129 15,5 12-129-15,3 19 129 16,5 16 0-16,5 16-129 16,2 23 129-16,3 18-258 15,0 13 129-15,5 12 129 16,1 7 0-16,3 4-129 15,2 2 387-15,1-11-129 16,0-4 129-16,-1-18 129 16,1-17 0-16,-3-21 0 15,1-14-129-15,-3-28 0 0,-4-21-129 16,-7-22 0-16,-6-16 0 15,-6-13-129 1,-6-3-129-16,-7 5 129 16,-10 6-129-16,-3 11 0 0,-10 13-129 15,-4 19-387-15,-7 0-774 16,2 19-3741-16,-5-4-129 15,2-2-387-15,0-10-516 16</inkml:trace>
  <inkml:trace contextRef="#ctx0" brushRef="#br1" timeOffset="38781.668">22380 1881 4773 0,'106'-72'4386'16,"-62"31"-1548"-16,-20 4-2451 15,-7-9-4773 1,-17 46-516-16</inkml:trace>
  <inkml:trace contextRef="#ctx0" brushRef="#br1" timeOffset="41605.273">4999 3127 5934 0,'10'-2'4902'0,"9"-1"-387"15,4-5-387-15,10 1-3999 16,5 2 0-16,10 1-129 16,8 4 0-16,8-5 0 15,6 1 258-15,13-4-258 16,6 4-129-16,11-6 258 15,12 2 0-15,7-7-129 16,13 3 129-16,9-4 0 16,11 3-129-16,4-8 129 15,11 2 258-15,2-6-258 16,7-1 129-16,6-6 0 0,5-4-129 15,4-2 387-15,7-1-387 16,4-2 0-16,3 1 0 16,4 2 129-16,2 4-258 15,0 5 129-15,0 5-129 16,0 0 129-16,2 4-129 15,-5 1 0-15,2 2-129 16,-1 5 129-16,1-2 0 16,2 1 0-16,1-1 129 15,0 4-129-15,5 1 129 16,-1 1 0-16,4-1 0 15,3 2 0-15,4 3 0 16,1-4 0-16,1 3 129 0,-1-1-258 16,3 0 258-16,2-4-387 15,1 5 516-15,-1-8-645 16,-3 1 645-16,0 1-516 15,-2-4 129-15,-6 1 0 16,-1-1 0-16,-6 1 0 16,-6 2 0-16,-3 0 0 15,-1 1 0-15,-4 0 0 16,1 3 129-16,0-1-129 15,-1 1 129-15,-4-1 0 16,1 0 0-16,-4 1 0 16,-4-2-129-16,0 3 0 0,-6-3 129 15,-3 1-129-15,-2 0 0 16,-5-4-129-16,0-6 129 15,-1-1-258 1,-5 1 258-16,0-9-129 16,0-1 129-16,2-2-129 0,-2-2 0 15,3 3-129-15,-1-1 258 16,-2-3 258-16,-4-3-516 15,-1 2 516-15,-7-14-258 16,-5 3 129-16,-8-6-258 16,-12 1 258-16,-8-3-129 15,-15 1-129-15,-15 1 258 16,-16 2-129-16,-17 12 0 0,-17-3-387 15,-44 41 387 1,31-71-258-16,-31 71-258 16,-45-65 258-16,-8 34-645 15,-15 5 774-15,-16 1-516 0,-19 5 645 16,-16-1-258-16,-14 5 387 15,-16 3-129-15,-14 1 129 16,-11 7 516-16,-16 0-774 16,-12 5 387-16,-11-2-258 15,-8 2 129-15,-10 0-129 16,-7 1 129-16,-7 0-129 15,-9-1 129-15,-6 0 0 16,-11-2-129-16,-6 2 129 16,-2-1-516-16,-5-1 516 15,-4 2-258-15,1 2 129 16,-4 3-129-16,-1 3 258 15,-8 3 0-15,-7-1-129 0,-11 5 516 16,-9-2-129-16,-9 3 129 16,-9-3-129-16,-4 5-129 15,-4-1 129-15,3 2-258 16,2-1-129-16,3-3 258 15,1 6-258-15,5-2 0 16,6-1 258-16,3-2-129 16,4 4-387-16,3 0 387 15,7 5-129-15,3 2-129 16,3 2-129-16,4 3 0 15,7 4 0-15,8 0 258 16,8-4-129-16,8 6 258 16,9-6-258-16,11 2 258 0,10-1-258 15,3-2 387-15,3 1-387 16,1 2 258-16,4 3-258 15,2 0 258 1,5 5-129-16,7 2 0 0,7 4 129 16,10 2-258-16,14 1 129 15,13 1-129-15,13 3 129 16,11-2-258-16,16 1 129 15,12-3-387-15,17-1 387 16,16-2-258-16,17 0 258 16,18-2-258-16,17 3 258 15,18 1-129-15,16 2 0 16,10-4 129-16,21 3-774 0,5-13-2580 15,18 2-1032 1,7-14-516-16,11-9-129 16</inkml:trace>
  <inkml:trace contextRef="#ctx0" brushRef="#br1" timeOffset="42369.6743">4563 2948 7224 0,'-20'10'4644'0,"11"-8"0"0,1 1-645 16,8-3-4128-16,-15 12 258 16,4 4 129-16,-3 7-129 15,-5 8-129-15,-1 14 258 16,-2 15-258-16,-2 20 129 15,0 15 0-15,0 22-258 16,-4 16-129-16,-3 19 0 16,0 14 258-16,-3 17-129 15,1 12 129-15,-6 12 0 16,-1 11 0-16,-7 11 258 15,3 6 258-15,-2 1 129 16,1 6-129-16,0-9 129 0,2-8 0 16,-2-17-129-16,8-16 129 15,-2-25-258-15,4-15-258 16,3-26 0-16,3-16 0 15,4-23-129 1,4-15 0-16,5-20 129 0,5-12-129 16,1-18-129-16,10-22 129 15,0 0 0-15,-3-37 0 16,4-10-129-16,8-14 129 15,0-9 0-15,2-6 0 16,-1-1 129-16,1 3 0 16,-1 7 0-16,0 11 0 15,0 10 129-15,-5 14-258 0,0 10 129 16,-1 10-129-16,-4 12 0 15,6 6-129 1,-6 20 129-16,0 6 0 16,-6 14 0-16,1 6 0 0,-4 2 129 15,2 3 0-15,-3-5-129 16,2-6 129-16,2-10 0 15,3-4 0-15,4-15 0 16,11-11 129-16,12-8-129 16,13-14 0-16,13-13-129 15,9-10-774-15,20-6-4128 16,6-6-387-16,6-8-387 15,2-4-516-15</inkml:trace>
</inkml:ink>
</file>

<file path=ppt/ink/ink5.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10-07T16:57:05.154"/>
    </inkml:context>
    <inkml:brush xml:id="br0">
      <inkml:brushProperty name="width" value="0.05292" units="cm"/>
      <inkml:brushProperty name="height" value="0.05292" units="cm"/>
      <inkml:brushProperty name="color" value="#0070C0"/>
    </inkml:brush>
  </inkml:definitions>
  <inkml:trace contextRef="#ctx0" brushRef="#br0">5300 2896 5160 0,'-7'11'5547'0,"7"-11"-774"15,-6 12 0-15,6-12-3612 16,0 0-1161-16,1 12-129 15,-1-12 0-15,10 18 387 16,-6-4 258-16,1 9-258 16,-2 7 0-16,0 6 129 15,1 14 0-15,-3 12 0 16,3 17 129-16,-1 8-258 0,4 13 0 15,-4-1 0-15,7 6 0 16,-2-2 0-16,2 2 0 16,-3-12 0-16,3-3-129 15,-3-9 129-15,1-5-129 16,-2-5-129-16,-2-6 0 15,2-1-258-15,-4-14-645 16,8 0-3999-16,-10-11-129 16,0-10-258-16,-2-12-645 15</inkml:trace>
  <inkml:trace contextRef="#ctx0" brushRef="#br0" timeOffset="1248.0021">5291 2973 3096 0,'14'18'4902'0,"1"-8"-387"15,-15-10 0-15,0 0-2838 16,13 0-516-16,-13 0-387 0,0 0-387 16,13-9-258-16,-1 2 129 15,3-5-387 1,8-7 0-16,8-4-129 15,5-8 129-15,9 4-774 0,-7-15-1548 16,3 13-1806-16,-4 3-387 16,-8 6 0-16</inkml:trace>
  <inkml:trace contextRef="#ctx0" brushRef="#br0" timeOffset="1544.4027">5446 3571 6837 0,'15'33'5031'0,"2"-25"-258"15,3-6-516-15,3-2-3999 16,10-7-516-16,11 6-1935 15,4-13-2322-15,-1-3-258 16,-5-10-387-16</inkml:trace>
  <inkml:trace contextRef="#ctx0" brushRef="#br0" timeOffset="2059.2036">6028 3436 5160 0,'17'58'4773'0,"-13"-18"-258"15,4 8-516-15,-6 11-3999 16,2-1-258-16,2 6 129 0,2 0-129 16,-1-2 0-16,3-4 129 15,-3-9 0 1,2-8 129-16,2-10 258 15,-3-8 129-15,2-9 129 0,2-14-258 16,2-17 0-16,0-16 0 16,3-13 129-16,-1-17-129 15,4-3 0-15,-1-7 0 16,1 5 129-16,-5 6 0 15,0 11 0-15,-5 12-258 16,1 18 387-16,-11 21-387 16,11-3-129-16,-11 15 0 15,0 15 0-15,0 12-129 16,-4 7 0-16,3 3 129 15,-1 4-387-15,2 1 387 16,1-4-129-16,8-5 129 16,8-9-387-16,8-6-774 0,1-16-3096 15,5-12-387-15,4-9-387 16,-3-18 129-16</inkml:trace>
  <inkml:trace contextRef="#ctx0" brushRef="#br0" timeOffset="2371.2041">6657 3328 8127 0,'10'10'5031'16,"-3"4"-387"-16,3 5-129 15,-1 5-4128-15,1 8-387 0,1 9-129 16,-2 8 0-16,0 6 0 15,-3 3-129-15,-3 3 258 16,-1-4-387-16,-2-3 258 16,2-7 0-16,-2-7 258 15,4-1-129-15,1-10 387 16,2-2-258-16,4-6-129 15,1-3 129-15,1-5-129 16,5-7 0-16,4-3-129 16,1-6-516-16,7-2-1419 15,-2-16-2580-15,2-13-129 16,-1-3-387-16,-3-12 388 15</inkml:trace>
  <inkml:trace contextRef="#ctx0" brushRef="#br0" timeOffset="2652.0047">7097 3485 7482 0,'0'27'4902'0,"-1"-5"-129"16,-1 7-516-16,1 9-3741 15,-2 3-258-15,3 9-129 16,0 0 0-16,0 2-129 15,2-5 129-15,7-4 0 16,2-9 129-16,5 1 0 16,2-13 0-16,9 2 129 0,2-11 0 15,5-2 129 1,3-6-129-16,2-1-129 15,-4-1-258-15,-2-3-387 16,-1 4-3096-16,-16-4-1161 0,-7 0-774 16,-9 0-129-16</inkml:trace>
  <inkml:trace contextRef="#ctx0" brushRef="#br0" timeOffset="3198.0056">8873 3400 11223 0,'43'19'5418'0,"-7"-16"-645"16,13-3 0-16,9 0-4902 15,8-3 0-15,9-2-129 16,-4-4-258-16,0 6-516 15,-13-14-903-15,-4 10-2838 16,-14-4-129-16,-9 3-258 16,-7-6 0-16</inkml:trace>
  <inkml:trace contextRef="#ctx0" brushRef="#br0" timeOffset="4383.6076">10728 2844 8127 0,'0'0'5160'15,"-10"18"-516"-15,-16 5 129 16,-12 12-4902-16,-2 8 0 0,-1 8-129 16,-2 2 129-16,3 5 0 15,2-10-258 1,10 3 129-16,8-9-129 15,13-8 387-15,7-2 0 0,15-4 0 16,14 0 0-16,11-2 0 16,9 7 0-16,8 4 0 15,2 5-129-15,-1 5-129 16,-7 6 129-16,-8 5-129 15,-14 6 129-15,-13-3 258 16,-16 1 129-16,-12-10 258 16,-11-1 0-16,-8-13 258 15,2-1-129-15,-5-16 129 16,9-2-258-16,1-14 0 15,9-6-516-15,11-18 0 16,4-17-387-16,12-13 129 16,9-14 129-16,10-12-258 0,5-13 258 15,10-5 129-15,0 5 0 16,2 6 0-16,1 9 258 15,-8 12 0-15,-3 14 0 16,-10 12-129-16,-4 17 258 16,-8 12-258-16,-1 12-129 15,-8 20 129-15,-1 15-258 16,-2 15 0-16,-1 6-129 15,4 7 129-15,1 0 0 16,2-1 0-16,3-7 129 16,1-19-129-16,5-14 129 15,2-20 0-15,3-9 129 16,2-23 0-16,1-13 0 0,0-20 258 15,0-13-258-15,-3-6 129 16,2 7 0-16,-6 3 0 16,-2 11-129-16,-6 10 258 15,1 21-258-15,-4 23 129 16,2 22-129-16,-4 20-129 15,3 8 0-15,0 12-516 16,-2-4-774-16,5 9-3612 16,-2-8-387-16,5-8-129 15,-1-16-516-15</inkml:trace>
  <inkml:trace contextRef="#ctx0" brushRef="#br0" timeOffset="4804.8085">11921 3713 10062 0,'37'41'5547'0,"-26"-27"-516"0,-1 0 0 16,-10-14-4902-16,0 0 0 16,10-5-258-16,-9-10 0 15,1-13 0-15,-2-11-129 16,0-15 258-16,0-5 0 15,0-6 0-15,1-1 129 16,1 5 0-16,6 9-129 16,0 11 129-16,5 16-129 0,5 20 0 15,5 9-129 1,4 19 0-16,4 11 0 15,5 10 0-15,4 6 258 16,3 1-129-16,0-2 129 0,3-8 129 16,2-5 0-16,-3-15 129 15,2-13 0-15,-4-15 129 16,2-19-129-16,-7-18 0 15,-2-7 0-15,-9-12 0 16,-4 3-258-16,-9-1 129 16,-7 4-516-16,-4 17-903 15,-10 2-3870-15,-7 17-387 16,-11 7-387-16,-8 12-645 15</inkml:trace>
  <inkml:trace contextRef="#ctx0" brushRef="#br0" timeOffset="5304.0093">5548 6454 11223 0,'-1'69'5676'16,"7"-17"-516"-16,2 7-129 15,5-6-5160-15,4 22 0 16,-1 9-129-16,3 4 129 15,-3-11-258-15,-1-6-258 16,-9-21-774-16,4-8-3354 0,-10-21-129 16,-7-18-387-16,-6-13-258 15</inkml:trace>
  <inkml:trace contextRef="#ctx0" brushRef="#br0" timeOffset="5616.0099">5377 6558 8256 0,'-28'-47'5031'16,"25"32"-258"-16,4 0-258 15,16 0-4257-15,13-1-258 16,15 1-129-16,7-2-258 16,16 8 129-16,5 1-258 15,10 12 0-15,-1 13 129 0,2 18-129 16,-9 6 258-16,-13 13 129 15,-10 14 258-15,-23 5 387 16,-14 11 0-16,-24-2 129 16,-16 9 258-16,-22-8-129 15,-9 4-129-15,-13-12 129 16,0-5-516-16,-1-8-774 15,-1-20-645-15,12-11-3354 16,7-16-387-16,7-15-387 16,14-19-258-16</inkml:trace>
  <inkml:trace contextRef="#ctx0" brushRef="#br0" timeOffset="5803.2102">6181 6534 8385 0,'92'-5'5418'15,"-58"28"-258"-15,-7 15-258 16,-7 11-4515-16,-2 21 0 16,-2 17-1419-16,-8 3-3483 15,0 1-387-15,-4-5-387 16,-2-7-387-16</inkml:trace>
  <inkml:trace contextRef="#ctx0" brushRef="#br0" timeOffset="5959.2105">6622 7398 5934 0,'56'27'5547'0,"-32"-11"-387"16,-7-4-645-16,-1-4-2451 16,-12 9-6450-16,-4-17-258 15,7 14-516-15,-7-14-516 16</inkml:trace>
  <inkml:trace contextRef="#ctx0" brushRef="#br0" timeOffset="6364.8112">7027 7285 7740 0,'19'31'5031'16,"-19"-31"-516"-16,0 0-387 15,0 0-3999-15,1-14 0 16,-9-13 129-16,-4-3-129 15,-11-12 258-15,-1-3 0 16,-5-9-129-16,-1 3 258 16,-1-5 0-16,7 8 0 15,0-4-258-15,12 5 0 16,10 0-258-16,9 1 0 0,15-7 0 16,14 2-129-16,12-5 129 15,9-2 0-15,10 1 129 16,4 0-129-16,4 7-129 15,-6 3-258-15,0 17-1290 16,-10 4-3096-16,-18 7-258 16,-17 12-387-16,-24 7-516 15</inkml:trace>
  <inkml:trace contextRef="#ctx0" brushRef="#br0" timeOffset="6786.0119">6903 6841 9159 0,'21'73'5547'0,"11"-53"-516"16,11-6 0-16,8-12-5031 16,11 4 0-16,7 2 129 0,2 1-387 15,2 5 258-15,-3 5-387 16,-2 7 387-16,-6 1-258 15,-7 4 516-15,-8-1-258 16,-7-4 129-16,-8-5 129 16,-9-5 0-16,-7-4-129 15,-16-12 129-15,0 0-129 16,-1-17 0-16,-15-12 0 15,-8-10-258-15,0-12 258 16,-3-11-129-16,1-6 0 16,3 0 0-16,8 0 0 15,5 3 129-15,10 2-258 16,15 8 258-16,9 10-258 0,7 7 258 15,9 1-258-15,5 4 0 16,1 1-129-16,6 12-2580 16,-11-9-1935-16,-6 3-516 15,-9-2-129-15,-12 6-516 16</inkml:trace>
  <inkml:trace contextRef="#ctx0" brushRef="#br0" timeOffset="6942.0122">7642 6858 10836 0,'81'66'5289'0,"-20"-61"-387"16,17-7-3483-16,2-22-6450 15,17-8-129-15,9-7-774 16</inkml:trace>
  <inkml:trace contextRef="#ctx0" brushRef="#br0" timeOffset="7129.2125">9251 6711 7611 0,'138'19'387'0,"-48"-21"-129"16,13-22-258-16,15-12-5805 0</inkml:trace>
  <inkml:trace contextRef="#ctx0" brushRef="#br0" timeOffset="7971.614">11074 6850 6063 0,'16'98'5805'15,"-8"-49"-774"-15,1-1-387 16,0-9-4128-16,-1-6-258 16,1-4-258-16,-2-14 129 15,-7-15-129-15,11-17 0 16,-10-24 258-16,-1-22-258 15,0-16 258-15,-7-23-129 16,1-11 0-16,1-4-129 16,0 8 129-16,1 9 0 0,1 16-258 15,3 21 129-15,0 24-129 16,10 34 0-16,1 18-129 15,7 26 258 1,1 13-387-16,5 6 258 0,3 4 0 16,1 0 129-16,3-7 0 15,0-13 129-15,2-11 129 16,-3-21 0-16,1-10 0 15,0-22 129-15,0-16-129 16,0-19 129-16,-2-12-129 16,-5-10 0-16,0 5 0 15,-5 6-258-15,-6 8 129 16,-1 14-129-16,-5 22 0 0,-7 24 0 15,12 34-129 1,-5 22 129-16,4 13-258 16,5 9 258-16,3 7-258 15,8 5 129-15,0-7-129 0,8 0-774 16,-4-18-3870-16,3-16-129 15,-4-13-516-15,-6-19-387 16</inkml:trace>
  <inkml:trace contextRef="#ctx0" brushRef="#br0" timeOffset="8767.2154">5832 9543 10836 0,'-13'-86'5160'0,"9"61"-258"16,4 25 0-16,0 0-4515 15,1 44 0-15,12 13-387 16,4 7 0-16,3 7-129 16,5 4 129-16,-3 0 0 15,0-8 0-15,-4-16 0 0,-4-22 0 16,-14-29-129-16,0 0 0 15,0-31 129 1,-10-18-129-16,-11-21 0 16,-6-14 0-16,-4-15 0 0,-3-1 129 15,0 6 0-15,4 12 0 16,3 12-129-16,5 14 0 15,7 20 129-15,10 21-129 16,5 15 129-16,22 20-129 16,5 7 0-16,12 4 0 15,15 5 129-15,8 7 0 16,10 3 0-16,4 3 0 15,3 1-129-15,-6 4 258 16,-4 4-129-16,-12 2 129 16,-15 3 0-16,-15 6 129 15,-14-4-129-15,-13-1 0 16,-8-7-387-16,-13-14-1161 0,-3-10-3096 15,0-14-387-15,-2-19-129 16,3-24-645-16</inkml:trace>
  <inkml:trace contextRef="#ctx0" brushRef="#br0" timeOffset="8923.2157">6376 9341 9288 0,'70'21'5289'0,"-39"23"-258"15,-4 10-387-15,-6-4-3870 16,-4 18-1032-16,-1 7-4128 15,-1 0-258-15,-2-12-387 16,-3-10-645-16</inkml:trace>
  <inkml:trace contextRef="#ctx0" brushRef="#br0" timeOffset="9313.2164">7028 9979 13545 0,'49'6'5547'0,"-33"-23"-258"16,-10-25-387-16,-6-11-4902 15,-2-26-258-15,-7-16-129 16,-2-16-129-16,-3-9-129 16,0 1 129-16,0-3 0 15,0 13 258-15,4 13 129 0,2 9 129 16,6 16 129-16,2 14 129 15,6 14-129 1,6 8 129-16,7 12-129 16,2 3 0-16,5 7-129 0,4 6-129 15,0 2-129-15,5 8-516 16,-4-3-129-16,9 7-258 15,-9-7 258-15,6 5 0 16,-4-5 0-16,8-1 258 16,-4-5 258-16,-3-2 387 15,-3 4 258-15,-6-4 129 16,-3 6 0-16,-7 0-387 0,-15 2-3612 15,0 0-774 1,0 0-258-16,-10-1-516 16</inkml:trace>
  <inkml:trace contextRef="#ctx0" brushRef="#br0" timeOffset="9781.2172">7967 9381 12255 0,'18'120'5418'16,"-6"-64"-387"-16,4-8-258 15,-1 0-4644-15,5 0-129 16,-2-6 0-16,-2-13-129 15,-4-16 129-15,-2-14-129 16,-2-27 129-16,-6-21 0 16,-2-19 0-16,0-20-129 15,-6-15 0-15,-3-19 0 16,-1-8 0-16,0 2 0 15,0 7 0-15,4 14 129 16,2 15-258-16,4 14 387 16,10 19-129-16,8 20-258 0,4 12 258 15,7 13-387-15,3 2 258 16,3 8-258-16,-3-6-774 15,6 9-3612 1,-10 1-258-16,-7 0-129 0,-5 4-516 16</inkml:trace>
  <inkml:trace contextRef="#ctx0" brushRef="#br0" timeOffset="9968.4175">8218 9110 11739 0,'21'45'5289'16,"3"-35"-1290"-16,-1-10-3999 16,3-13-5031-16,8-8-645 15,-1-5-258-15</inkml:trace>
  <inkml:trace contextRef="#ctx0" brushRef="#br0" timeOffset="10171.2179">7412 9418 11481 0,'103'27'387'0,"-26"-34"-387"0,8-20-129 16,8-11-5934-16</inkml:trace>
  <inkml:trace contextRef="#ctx0" brushRef="#br0" timeOffset="10873.2191">11440 8506 7740 0,'8'42'5676'16,"5"-4"-258"-16,0 11-258 0,1 15-4515 15,5 15-129-15,-2 15-129 16,7 12-129-16,-3 6-258 16,0 2 129-16,-1-6-258 15,-4-13 0-15,1-13 0 16,-5-21-258-16,-1-9-645 15,-11-35-2064-15,0-17-1935 16,0-7-129-16,-12-27-645 16</inkml:trace>
  <inkml:trace contextRef="#ctx0" brushRef="#br0" timeOffset="11122.8195">10964 8884 11094 0,'0'0'5805'0,"32"-8"-516"16,13-17-129-16,18-8-5031 16,12-3 0-16,13-2-129 15,9-3 0-15,1 2-258 16,2-1 0-16,-4-1-387 15,-4 12-645-15,-21-11-1677 16,-9 14-2451-16,-16 3-387 16,-21 11-387-16</inkml:trace>
  <inkml:trace contextRef="#ctx0" brushRef="#br0" timeOffset="11481.6202">9464 9397 11352 0,'-12'17'5805'0,"30"-5"-645"15,21-14-387-15,13-30-5547 16,15 12-4386-16,16-12-129 15,12-4-516-15,6-4-387 16</inkml:trace>
  <inkml:trace contextRef="#ctx0" brushRef="#br0" timeOffset="31824.0559">6441 12003 11352 0,'-24'32'5547'0,"18"-4"-387"16,4 11-258-16,-4 7-4902 0,217 762-1419 16,-211-849 516-16,-10-37-1161 0,8 0-516 0,-13-32-387 15,9 5 129-15,-12-17 387 0,8 22 645 0,-8 2 387 16,1 25 903-16,-1 16 1419 0,-5 18 903 15,5 26 516-15,-6 5-129 16,12 15-258-16,-7-5-258 16,19 17-129-16,0-19 0 15,16 18-387-15,12-18-129 0,19-1-129 16,11-17-258-16,11 3-258 15,6-6 0-15,3-4-258 16,0 1 0 0,-10 2-387-16,-10 7-387 0,-18-6-1290 15,-10 16-2838-15,-16-1-258 16,-14 6-516-16,-13-2-258 15</inkml:trace>
  <inkml:trace contextRef="#ctx0" brushRef="#br0" timeOffset="32058.0563">6556 12503 12126 0,'83'0'5676'16,"-35"-11"-645"-16,0-3-258 16,2-2-5547-16,3-3-3612 15,-4-6-645-15,-3 3-387 16,-7-6-645-16</inkml:trace>
  <inkml:trace contextRef="#ctx0" brushRef="#br0" timeOffset="32682.0574">7311 11967 10707 0,'30'63'5289'0,"-19"-27"-387"15,1 7 0-15,-8 11-4773 16,1 13-258-16,-4 6 258 16,-1 9-258-16,-2 1 129 15,-5-1 0-15,-1-6 0 16,3-8 129-16,5-16-129 15,0-16 129-15,12-24 0 16,9-17 0-16,6-26-129 16,6-20 129-16,2-19-129 15,3-17 129-15,3-13 0 16,1-4-129-16,-2 3 129 0,-3 6 0 15,-6 13-129-15,-2 15 129 16,-6 14-129 0,-4 21 0-16,-5 20 0 15,-2 18 0-15,-4 24 0 0,-1 18 129 16,1 10 0-16,2 12-129 15,4 8 129-15,3 4-258 16,3-3 129-16,5-8-258 16,8-6-258-16,-2-21-1032 15,13-9-3354-15,-4-14-129 16,0-12-645-16,-1-11-129 15</inkml:trace>
  <inkml:trace contextRef="#ctx0" brushRef="#br0" timeOffset="33056.4581">8359 11901 9159 0,'9'29'5418'0,"-4"-2"-387"15,3 9-258-15,-2 8-4257 16,-2 10-387-16,-1 6 258 16,-3 7-387-16,0-1 129 15,0 1 0-15,0-11 0 16,0-5 0-16,2-14 129 15,8-6 129-15,8-10-129 16,7-4 129-16,5-12 0 16,9 0-129-16,3-5 0 0,4-5-129 15,4-3 0-15,1-3 0 16,-2-2-129-16,-1 0-258 15,-4 2 0-15,-9-2-516 16,3 9-774-16,-17-5-3612 16,0-3-129-16,-8-5-516 15,-5-2-387-15</inkml:trace>
  <inkml:trace contextRef="#ctx0" brushRef="#br0" timeOffset="33399.6587">9100 11879 10707 0,'22'15'5418'16,"-15"9"-258"0,-1 6 0-16,-6 10-5160 15,3 9 0-15,-1 4 0 0,0 5 129 16,-2-1-258-16,0-1 258 15,1-7-129-15,4-5 129 16,5-6-129-16,4-9 258 16,7-7-129-16,9-7 0 15,8-6 0-15,10-5-129 16,8-4 129-16,6-5 0 15,8-8-129-15,-3-3 0 0,6 0 129 16,-7-3-129 0,-3 2-129-16,-11 3-129 15,-11-3-258-15,-3 11-1032 16,-19-5-3741-16,2 0-129 0,-11-5-258 15,-2 2-516-15</inkml:trace>
  <inkml:trace contextRef="#ctx0" brushRef="#br0" timeOffset="33586.859">10393 12059 11352 0,'99'28'5805'15,"-49"-21"-774"-15,1-11-1161 16,-9-7-9159-16,12-5-258 0,3-1-516 16,-2-7-387-16</inkml:trace>
  <inkml:trace contextRef="#ctx0" brushRef="#br0" timeOffset="34164.06">11751 11807 9030 0,'35'116'5547'16,"-18"-43"-516"0,-4-1-258-16,2 1-4902 0,0-3-129 15,2-8 129-15,-2-13 0 16,-1-20 258-16,-2-19-129 15,1-15 129-15,-1-17 129 16,-4-22-129-16,3-11 387 16,-5-17-387-16,2-8 129 15,-1-6-258-15,-3 7 129 16,-1 7 0-16,0 11 0 15,-3 13 0-15,0 21-129 0,0 27 0 16,-2 17 0 0,2 29 129-16,0 15 0 15,8 9-129-15,6 5 129 16,7 0 0-16,9-6 129 0,6-14-129 15,9-18 258-15,2-24-258 16,7-17 129-16,2-29 0 16,-1-19 0-16,-3-23 0 15,-5-20-129-15,-5-16-129 16,-9-12 0-16,-8-4 0 15,-12 5 0-15,-10 7 0 16,-8 11-129-16,-11 14 0 16,-10 16-129-16,-4 21-258 15,-13 8-3999-15,5 17-903 16,-1 6-516-16,3 2-645 15</inkml:trace>
  <inkml:trace contextRef="#ctx0" brushRef="#br0" timeOffset="39343.269">5981 14234 9417 0,'-8'-12'5418'15,"-6"-7"-258"-15,14 19-258 16,-6-13-4515-16,6 23 0 15,0 19-129-15,1 17-129 16,4 19-129-16,-1 10 0 16,2 14 0-16,0 6-129 15,1 1 0-15,-1-8 0 0,-1-10 0 16,0-14-129-1,0-15 0-15,-1-15 0 16,0-8-387-16,-4-26-774 16,0 0-3483-16,0 0-129 0,0-27-387 15,-6-14-258-15</inkml:trace>
  <inkml:trace contextRef="#ctx0" brushRef="#br0" timeOffset="39733.2697">5708 14028 9933 0,'5'22'5289'0,"13"-16"-387"16,9-1-129-16,9-5-4773 0,8 3-129 15,12 6 129-15,7 2-129 16,3 7-129-16,5 5 129 16,1 10 0-16,-2 9 0 15,0 13 0-15,-6 6 0 16,-7 11 129-16,-12-2-129 15,-8 2 129-15,-14 2 0 16,-17-5 258-16,-9-3-129 16,-24-11 258-16,-11 2 129 15,-16-14-129-15,1 0 0 16,-8-13-129-16,5-3 129 15,6-9-387-15,7-10-258 16,13 0-645-16,1-20-3354 0,20-6-774 16,8-13-387-16,6-6-645 15</inkml:trace>
  <inkml:trace contextRef="#ctx0" brushRef="#br0" timeOffset="39998.4703">6679 14108 10191 0,'14'47'5418'15,"-4"-10"-516"1,1 8 0-16,-3 7-5031 15,4 9 129-15,-1 8 0 16,1 7-258-16,1 4 129 16,-3-5-516-16,3-2 129 0,-7-17-516 15,9 2-645-15,-11-20-3225 16,10-9-129-16,2-15-258 15,-1-14 0-15</inkml:trace>
  <inkml:trace contextRef="#ctx0" brushRef="#br0" timeOffset="40404.0709">7194 14577 9933 0,'17'164'5289'0,"-7"-91"-645"15,0-12 129-15,2-8-5031 16,-2-5 129-16,1-11-129 16,-5-21 0-16,-6-16-258 15,5-24 129-15,-5-16 0 16,-3-18 129-16,-5-14 129 15,-4-14 0-15,-2-13 258 16,-2-1 258-16,-2-2 0 16,3 16 258-16,-4 7-129 15,8 16-129-15,3 9 258 16,8 17-258-16,7 11 0 15,12 14-129-15,10 4-129 0,5 4 0 16,6-6 0-16,5 3 0 16,4-4-129-16,2-7 0 15,-3 1-258 1,-1-8-258-16,-1 6-645 0,-15-13-2322 15,0 7-1161-15,-8 1-645 16,-11 1-258-16,-12 9 0 16</inkml:trace>
  <inkml:trace contextRef="#ctx0" brushRef="#br0" timeOffset="40903.2718">7251 14425 10191 0,'66'60'5547'0,"-16"-50"-387"16,3-15-129-16,7-19-4128 0,-1 0-903 16,4 0-129-16,-1 3 0 15,-7 6 0-15,-6 7-129 16,-11 8 129-16,-10 12 0 15,-10 16 0-15,-6 12 129 16,-6 8-129-16,-6 8 129 16,0 4-129-16,0-2 129 15,0-2 0-15,-1-8 129 16,1-7-129-16,0-12 129 15,0-9 0-15,0-20 0 16,0 0 0-16,0-24 0 16,0-14 129-16,-2-12-258 15,1-17 129-15,0-11-129 0,0-11 129 16,1-4-129-16,2 2 129 15,4 5 0-15,4 8-129 16,2 7 258-16,4 12-129 16,3 12 0-16,8 10 129 15,3 9-258-15,5 9 258 16,3 1-258-16,7 1 129 15,0 5-387-15,4 0 129 16,1 3-774-16,-8-11-516 16,3 10-3741-16,-10-4 0 15,-5 0-516-15,-10-1-387 16</inkml:trace>
  <inkml:trace contextRef="#ctx0" brushRef="#br0" timeOffset="41090.4722">7963 14418 12255 0,'55'66'5289'0,"4"-50"-1806"15,13-21-3483-15,15-18-5160 16,10-12-645-16,9-11-645 15</inkml:trace>
  <inkml:trace contextRef="#ctx0" brushRef="#br0" timeOffset="44928.0789">10877 14115 5289 0,'21'-70'5805'0,"-8"38"-258"0,-4 6-774 16,4 9-3999-16,-6 5-387 15,4 15-129 1,-3 23-129-16,-2 20-129 15,2 23-258-15,0 7 129 0,3 6-129 16,1 1 258-16,1-1-129 16,2-10 0-16,3-14 129 15,-1-18-129-15,3-19 129 16,3-18 0-16,1-11 129 15,3-19-258-15,-1-14 258 16,1-7 0-16,0-15-129 16,-1-5 0-16,0 1 0 15,-3 7-129-15,-4 13 258 0,1 12-129 16,1 19 0-1,0 16 0-15,-1 16 129 16,6 20 129-16,2 6-129 16,3 2 129-16,2-5 0 0,5-10 0 15,1-17-129-15,4-12 0 16,-1-17 129-16,1-22-258 15,-7-17 258-15,-4-15-129 16,-8-17 258-16,-9-9-129 16,-13-6-258-16,-4 2 258 15,-14 8-387-15,-9 10-129 16,-4 23-645-16,-10 10-774 15,3 32-3354-15,2 18-387 16,2 20-387-16,10 8 0 16</inkml:trace>
  <inkml:trace contextRef="#ctx0" brushRef="#br0" timeOffset="45271.2794">12258 14097 8643 0,'42'119'5676'0,"-30"-75"-387"16,-7-14-129-16,-5-18-5160 16,0-12 0-16,0 0 0 15,0-24-387-15,4-15 258 16,-1-15-129-16,7-9 0 15,2-13 129-15,8 1 0 0,5 2 129 16,5 9 0-16,2 14 129 16,5 16-129-16,0 17 387 15,1 17-387-15,0 14 129 16,-2 18 0-1,1 7 0-15,-4 5 129 0,-1 3-516 16,-2-1 129-16,-4-7-774 16,5-5-3741-16,-7-6-645 15,-4-16-129-15,0-9-387 16</inkml:trace>
  <inkml:trace contextRef="#ctx0" brushRef="#br0" timeOffset="45427.2797">13188 13830 8643 0,'33'84'5160'0,"-25"-36"-1032"16,5 9-2967-16,-7-4-6192 0,-1-10-387 16,3-7-258-16</inkml:trace>
  <inkml:trace contextRef="#ctx0" brushRef="#br0" timeOffset="45723.6803">13500 13716 8901 0,'0'0'5289'15,"-5"22"-129"-15,-4 11-516 16,-1 1-4386-16,5 15-516 16,0 12-258-16,7 18-258 15,4 0-645-15,16 19-129 0,-1-11-129 16,14 16 258-16,-4-13 258 15,7 4 516-15,-5-9 516 16,-7-14 903-16,1 0 645 16,-23-22 387-16,5 6 0 15,-22-27 129-15,0 9-516 16,-19-23-387-16,-3 0-645 15,-8-7-1290-15,-14-9-3999 16,-2-22-258-16,-6-15-645 16,-7-18-129-16</inkml:trace>
  <inkml:trace contextRef="#ctx0" brushRef="#br0" timeOffset="54631.296">12916 15233 3483 0,'32'1'4773'16,"-12"-5"-129"-16,12-2-258 16,7-5-4128-16,8-1 0 15,16-2 129-15,9-7 129 16,12 2-258-16,11-4 0 15,10 4 0-15,4-6 0 0,7 5-258 16,2 0 129-16,0 2-129 16,-6 4 0-16,-8 5 0 15,-9 1 129-15,-9 4-129 16,-15 3 0-16,-11 1 129 15,-18 0 0-15,-10 4 0 16,-17 1 0-16,-15-5 0 16,-11 24 0-16,-16-11-129 15,-16 3 129-15,-11 2-129 16,-11 2 129-16,-11 0 0 15,-9-2 0-15,-3 2 129 16,-8-6 129-16,0 4 0 16,-4-6-129-16,3 4 129 0,0-4-129 15,6-3 0-15,4-1-129 16,10-1 129-1,11-4-258-15,12 1 258 16,12-1-129-16,12-3 0 0,12 0 258 16,18 0-258-16,9-5 0 15,20-2 0-15,13-5 0 16,14-2-129-16,16-6 129 15,17 0-129-15,14-5 258 16,12 0-258-16,8 1 0 16,4-1 129-16,5 0-129 15,-2 0 0-15,-6 5 129 0,-4 0-129 16,-14 6 0-1,-11 2 0-15,-16 0 0 16,-17 3-258-16,-13 9-387 16,-22-13-2451-16,-13 13-2193 0,-14 0-258 15,-11-16-645-15</inkml:trace>
  <inkml:trace contextRef="#ctx0" brushRef="#br0" timeOffset="57985.3019">9002 12717 8643 0,'65'7'5418'0,"-25"-7"-387"15,0-7-258-15,6-8-4644 16,6 1 0-16,6-3 0 16,8-7-258-16,6 2 129 15,4 0 0-15,6 1 0 16,4 5 0-16,8 3 129 15,6 7 0-15,6 0-129 16,5 6 258-16,4 0-129 16,9 0-129-16,4 1 129 15,7 1-129-15,8-2 129 16,3 0 0-16,4 0 129 15,3 0 0-15,0 0 0 16,1 0 0-16,-3-3 129 0,-3 2-129 16,-7-3 129-16,-4 1-129 15,-10-6-129-15,-5-2 0 16,-13-3 129-1,-9-3-129-15,-11-7 0 0,-10-4 0 16,-12-5-129-16,-11-5 0 16,-8-11 129-16,-6-11-129 15,-9-10 0-15,-3-10-129 16,-3-10 258-16,1-10-258 15,3-8 0-15,0-8 0 16,1-1 0-16,0 1 0 16,1 1 129-16,0 6-129 15,-3 8 0-15,-1 8 129 0,-7 10-129 16,-4 11 258-1,-8 10-258-15,-4 8 129 16,-6 7-129-16,-6 5 129 16,-10 7-258-16,-8 6 129 0,-9 6 0 15,-11 5 0-15,-6 4 129 16,-12 7-129-16,-8 6 129 15,-8 1-129-15,-7 3 258 16,-8 7-129-16,-5 1 0 16,-4 0 0-16,-6 0 0 15,-3 0 129-15,-7-2-129 16,-5 2 0-16,-4-3 0 15,-5 1 0-15,-5-1 0 16,-5 2 129-16,-5-2-129 16,-6 1 0-16,-5 3 0 15,-4 0 0-15,-7 0 129 16,-7 2-129-16,-4 0 129 0,-5 5-258 15,-8 2 258-15,-2 0-129 16,-6 1 129-16,0-2-258 16,-2 1 258-16,-1-1-129 15,-2-1 129-15,0-4 0 16,-1 0 0-16,1 2 129 15,2 1-258-15,1 0 129 16,4 4 0-16,3 2-129 16,7 2 129-16,12 1-129 15,14-1 0-15,14 2 0 16,17-3 0-16,18 3-129 15,17-4 129-15,20-1 0 0,14 4 0 16,14 0 0-16,9 4-129 16,9 5 129-16,7 6 129 15,3 8 0-15,7 7 0 16,2 9-129-1,2 9 129-15,3 9 0 0,4 7-129 16,3 5 129-16,1 3-129 16,4-1 0-16,5-3 0 15,1-2 0-15,2-7 129 16,3-4-129-16,0-12 0 15,1-4 0-15,3-6 0 16,2-9 0-16,5-6 0 16,4-5 0-16,4-6 0 0,8-6 0 15,10-1 0-15,9-8 129 16,12-3-129-1,8-6 0-15,8 0 0 16,9-7 0-16,14-3 0 0,5-7 0 16,12-11 0-16,11-3 0 15,10-9 0-15,12-1 0 16,10-2-129-16,7 2 0 15,3 6 0-15,0 3-258 16,-4 21-516-16,-17 2-4257 16,-8 21-258-16,-18 3-516 15,-19 5-258-15</inkml:trace>
  <inkml:trace contextRef="#ctx0" brushRef="#br0" timeOffset="64038.1125">4926 4163 1677 0,'0'0'4386'16,"0"0"258"-16,0 0-645 16,0 0-3096-16,0 0-387 15,-1-7-387-15,1 7-129 16,0 0-258-16,-13-7 129 15,2 6-129-15,-3 1 129 16,-6 0 129-16,-8 0 129 16,-6 0 258-16,-16 0 387 15,-12 0 0-15,-21-10 129 16,-5 6-129-16,-17-3-387 15,-4 3-3225-15,-5 4-1161 16,7 0-774-16,9-17-774 0</inkml:trace>
  <inkml:trace contextRef="#ctx0" brushRef="#br0" timeOffset="66424.9166">5908 12173 4902 0,'0'13'5031'0,"0"-13"-516"16,-14 0-129-16,14 0-3483 15,-17-18-645-15,0 5-129 16,-4-1-387-16,-6 9-1032 16,-8 2-2967-16,-19 0-129 15,-3 3-645-15,-15-1 387 16</inkml:trace>
  <inkml:trace contextRef="#ctx0" brushRef="#br0" timeOffset="83616.1468">13135 11400 8256 0,'-35'15'5934'0,"35"-15"-516"0,5 0 0 0,14-7-5031 16,25-1 0-16,14-5-258 0,15-3 0 16,15-1-129-16,10-5 0 15,3 0 129-15,-2-1-129 16,-8 3 129-16,-8 3-129 15,-14 3 0-15,-13 4-258 0,-16 5-258 16,-15-5-774 0,-2 10-3741-16,-6 0-258 15,-1 0-516-15,4-2-129 16</inkml:trace>
  <inkml:trace contextRef="#ctx0" brushRef="#br0" timeOffset="84286.9481">15139 10935 8127 0,'11'3'5676'16,"-11"-3"-387"-16,0-10-387 15,0 10-4128-15,-6-18-387 16,6 18-258-16,-16-8-129 0,7 12 0 16,-2 16-129-16,0 14 129 15,-2 24-129-15,3 20 129 16,1 20 0-16,2 14 129 15,3 10-129-15,4 2 258 16,6-1-258-16,10-9 258 16,7-18-258-16,9-19 387 15,12-29-258-15,12-21 0 16,12-27 0-16,10-16-129 15,5-32 129-15,8-19-258 16,5-22 129-16,-1-18-129 16,1-10 129-16,-13 4 0 0,-10 9 129 15,-15 12 0-15,-12 14 0 16,-13 19 129-16,-15 22-258 15,-13 25 258-15,-14 25-387 16,-10 27 387-16,-7 18-387 16,-2 15 129-16,-2 20-129 15,5 11 0-15,3 6 129 16,8-2-129-16,12-8 129 15,10-13 0-15,17-21 129 16,11-23 0-16,10-24 0 16,11-19-129-16,3-28 258 15,5-19-258-15,-1-22 129 16,-6-23 0-16,-8-17-129 0,-10-14 129 15,-17-2 0-15,-16 7 129 16,-16 10-129 0,-21 13 0-16,-16 22 129 15,-15 24-258-15,-10 31 0 0,-3 18-258 16,0 29-516-16,-4 9-4386 15,16 6-129-15,12-3-645 16,18-11-258-16</inkml:trace>
  <inkml:trace contextRef="#ctx0" brushRef="#br0" timeOffset="84723.7487">16667 11240 10836 0,'37'205'5676'15,"-25"-102"-516"-15,-5-1 0 0,-3-13-4902 16,-1-2-258-16,0-9 0 16,-2-15 0-16,-1-18 0 15,0-14 0-15,0-20 0 16,0-11 129-16,0-28-129 15,0-18 129-15,2-20 0 16,5-15 129-16,1-13-129 16,3-15-129-16,6-7 129 15,3-5-387-15,5 3 258 16,6 0-258-16,6 11 129 15,2 12 0-15,7 8-129 16,4 6 129-16,2 16-258 16,0 8 129-16,-4 18-258 0,-4 12 129 15,-10 22 0-15,-15 13 258 16,-15 32 129-16,-14 18 0 15,-23 18 258-15,-9 17 129 16,-11 14-129-16,-3 5 0 16,-2-3-516-16,0-20-2580 15,12-13-2193-15,8-16-387 16,11-22-129-16,10-24-516 15</inkml:trace>
  <inkml:trace contextRef="#ctx0" brushRef="#br0" timeOffset="84942.1492">17259 10655 11739 0,'68'73'5934'0,"-35"-11"-387"15,-2 5-258-15,11 10-5289 0,-3 7 129 16,8 3-387-16,5-6-258 15,-1-17-258-15,9-6-387 16,-13-28-516-16,13 0-1290 16,-15-27-2322-16,4-17-387 15,-8-25-258-15</inkml:trace>
  <inkml:trace contextRef="#ctx0" brushRef="#br0" timeOffset="85191.7497">18109 10622 9030 0,'5'-100'5289'0,"-5"89"0"16,-6 30-1548-16,-10 16-2322 15,6 29-774-15,-8 12-129 0,0 26-129 16,-6 19-129-16,-2 13-129 16,-2 15-129-16,0 4 129 15,-3 5 129-15,2 0 129 16,2-6-129-16,4-8 0 15,1-16 0-15,6-9 0 16,2-17 0-16,4-19-387 16,7-13-258-16,-3-25-645 15,14-7-2838-15,-8-38-1419 16,21-2-516-16,-2-36-387 15</inkml:trace>
  <inkml:trace contextRef="#ctx0" brushRef="#br0" timeOffset="85628.5504">19238 10760 9417 0,'27'47'5934'0,"-37"21"-774"16,-15 22 0-16,-8 26-5289 15,-10 17 0-15,-1 17 129 0,-3 9-129 16,4-3 0-16,8-14 387 15,11-21 0-15,10-20 0 16,12-27 129 0,11-19 0-16,12-29 0 0,11-21 0 15,11-26-129-15,8-29-129 16,2-23 0-16,8-29-258 15,-1-24 0-15,-2-15 0 16,-9-5 129-16,-11 6 129 16,-17 5 0-16,-15 17-129 15,-12 14 129-15,-19 28-129 16,-15 23 129-16,-8 20-387 15,-2 23-774-15,-13 4-4257 0,12 10-258 16,3 10-387-16,13-1-516 16</inkml:trace>
  <inkml:trace contextRef="#ctx0" brushRef="#br0" timeOffset="86127.7513">19674 11857 10836 0,'21'165'5805'0,"-17"-109"-258"16,-1-19-129-16,-3-20-5031 15,0-17-129-15,0-28-258 16,0-28 0-16,1-23-129 15,7-24 0-15,3-21 0 16,4-17-129-16,4-3 129 0,2 8 0 16,2 15 0-16,-1 15-129 15,-3 24 387-15,-6 21-258 16,0 21 129-16,-6 21-129 15,-7 19 129-15,14 0-258 16,-7 25 129-16,0 21 0 16,3 23-258-16,1 14 258 15,4 17 0-15,3 10 129 16,1 8 0-16,5-1 258 15,4-10 0-15,1-16 129 16,0-20 129-16,3-14 0 16,-2-25-129-16,1-12 129 15,-2-20-129-15,1-24-129 0,-4-25 0 16,3-15-258-16,0-20 129 15,1-12-387-15,-3-10 258 16,-3 3-258 0,-2 9-129-16,-6 4-258 0,-3 22-516 15,-15 5-3741-15,2 19-903 16,-7 9 0-16,0 9-645 15</inkml:trace>
  <inkml:trace contextRef="#ctx0" brushRef="#br0" timeOffset="86439.7518">20688 10811 9417 0,'17'88'5805'15,"-17"-24"-516"-15,-9 8-129 16,-8-2-5031-16,-8 22-258 0,-4 12 258 15,-3 0-129-15,-2 1 129 16,3-12-129-16,4-11 258 16,6-13 0-16,9-9 0 15,8-12 0-15,7-6 129 16,15-7-258-16,10-6 129 15,10-7-258-15,9-7 0 16,9-8-258-16,5-7-258 0,9 0-645 16,-9-27-1032-1,14-1-3225-15,-8-8 0 16,-7-4-645-16,-7-9 129 15</inkml:trace>
  <inkml:trace contextRef="#ctx0" brushRef="#br0" timeOffset="86658.1522">21120 10947 9159 0,'-9'45'5934'15,"12"-7"-645"-15,9 8 0 16,12 4-4773-16,3 4-516 15,7 2 0-15,11-3-774 16,-2-24-1548-16,12-7-2967 16,3-15-258-16,4-16-387 0,1-23-258 15</inkml:trace>
  <inkml:trace contextRef="#ctx0" brushRef="#br0" timeOffset="86907.7527">21909 10468 9417 0,'-11'-32'5676'0,"-5"52"-258"15,-6 26-129-15,-3 16-4644 16,-8 34-387-16,-5 27-258 16,-7 25 129-16,-3 21-129 15,0 13 129-15,0 10 0 16,3 5 129-16,7-3 258 0,3-12-129 15,10-11 0-15,5-14-258 16,7-11 387 0,4-18-645-16,2-22 0 15,7-4-1677-15,-2-31-3483 0,-1-19-387 16,0-26-516-16,-1-32-387 15</inkml:trace>
  <inkml:trace contextRef="#ctx0" brushRef="#br0" timeOffset="222799.5913">11486 16624 5160 0,'5'-58'5676'0,"-4"40"-258"15,-1 18-516-15,0 0-3741 16,1 12-774-16,2 25-129 16,2 10 129-16,-2 13-129 15,4 13 129-15,-4 9-387 16,2 8 258-16,-3 9-258 0,-2-11 387 15,0-13-645-15,-2-13 258 16,-1-4-516 0,-4-8-645-16,9-18-2451 15,-2-16-1677-15,0-16-258 0,-3-24-387 16</inkml:trace>
  <inkml:trace contextRef="#ctx0" brushRef="#br0" timeOffset="224031.9935">11082 16752 5934 0,'-21'-28'5547'16,"21"6"-129"-16,15-10-645 15,10-9-4257-15,19-5-387 0,11-4 0 16,13-2 258-16,4 0-258 16,5 5 258-16,-2 6-387 15,-3 9 258-15,-8 6-387 16,-13 7 387-16,-9 9-258 15,-8 7 0-15,-13 4 129 16,-7 18-258-16,-8 10 387 16,-5 15-258-16,-1 6 258 15,0 13-258-15,-4 8 387 16,3 6-387-16,0 1 129 15,1-6 0-15,2-7-129 16,5-9 129-16,3-10-129 16,1-10 0-16,0-18-129 0,4-15 129 15,2-7-129-15,1-20 0 16,1-12-129-16,-1-10 258 15,2 0 0-15,-2-5-258 16,0 2 387-16,-1 8-258 16,-3 0 129-16,1 13 0 15,-1 12 0-15,-1 11 0 16,2 2 129-16,1 11 0 15,2 16-129-15,0 10 258 16,0 6-129-16,1 7 0 16,0 2-129-16,-1-5 0 15,0 2 0-15,-2-10 0 16,-2-14 0-16,2-13-129 0,0-9 129 15,1-9-129-15,2-20 129 16,0-12-258 0,2-10 516-16,-1-9-516 15,-2 1 129-15,-1-2 129 0,-3 6 0 16,-2 7 0-16,-6 11 129 15,-1 13 129-15,-4 7-129 16,-1 17 0-16,0 0 0 16,-4 29 0-16,-2 8-129 15,2 10 129-15,0 9-129 16,4 1 0-16,0 8-129 15,4-5 129-15,10-9 0 0,6-15-129 16,6-11 0 0,1-16 0-16,4-12 0 15,-2-20-129-15,0-8 129 16,-4-10 0-16,-2-9 0 0,-6-3 129 15,-6-1 129-15,-1 4-129 16,-8 5 129-16,-1 10 258 16,-1 5-129-16,-1 7 0 15,-3 9 129-15,4 14-129 16,-6-15 129-16,6 15 0 15,-4 27-258-15,4 4 129 16,0 6-258-16,1 14 129 16,5 0-129-16,2 3 129 15,1 7-387-15,7-9 129 16,1-13-129-16,2-16-129 15,3-6-129-15,-2-17-258 16,5-7-129-16,-6-22 0 0,6 4 0 16,-10-20-258-16,7 12 516 15,-8-2 129-15,2 6 387 16,-6 17 129-16,0 9 258 15,1 13 258-15,-5 9 0 16,5 14 129-16,-6-1 0 16,3 6-129-16,-2-8-387 15,1-6 0-15,-1-8-129 16,-6-16 0-16,11-3-129 15,-6-17 0-15,2-19 258 16,3-9-129-16,2-6 258 16,4-1-129-16,5-3 129 15,6 6 0-15,6 6 129 0,10 2 0 16,5 12-645-16,0 3-903 15,8 10-3999-15,-1 2-129 16,-5 2-774 0,-4 2 129-16</inkml:trace>
  <inkml:trace contextRef="#ctx0" brushRef="#br0" timeOffset="224780.7948">8643 16491 516 0,'-32'0'4515'16,"21"0"645"-16,-2 0-774 15,5-2-1806-15,8 2-1935 16,-9 7 258-16,9 8-258 16,0-1-129-16,5 5 0 15,0-2-258-15,5 6 129 0,-1-6-129 16,3-3 0-16,2-2-258 15,-1-10 129-15,0-5 129 16,-1-8-129 0,-3-6 0-16,-2-5 0 0,-6-3 129 15,-1 4 0-15,-4-5 129 16,-4 12-129-16,-4 1 129 16,1 8-129-16,-3 1 0 15,4 4 129-15,2 9-387 16,4 4 129-16,4 1-387 15,0-3-516-15,12 16-1935 16,2-20-2193-16,3-1-645 0,1-6-129 16</inkml:trace>
  <inkml:trace contextRef="#ctx0" brushRef="#br0" timeOffset="225201.9956">9140 16274 4257 0,'9'0'5547'16,"-23"16"-516"-16,-2-4 0 15,-3-5-4386-15,4 6-129 16,1-4 129-16,7 4 0 15,7-13-129-15,0 0-129 16,8 0-387-16,11-5 129 16,4-5 0-16,6-2-129 0,0-3-129 15,-2 0 129-15,-2-1 0 16,-6 6 129-16,-6 0-129 15,-13 10 129-15,0 0 129 16,-2-11-129-16,-12 11 129 16,-2 0 129-16,-1 1-129 15,1 4-129-15,2 0-129 16,4-1 129-16,10-4-129 15,0 0 0-15,0 0 0 16,11 0-129-16,5-1 0 16,1-9-129-16,3 7-516 15,-8-18-774-15,7 19-3483 16,-19 2-387-16,4 8-387 0,-7 6 0 15</inkml:trace>
  <inkml:trace contextRef="#ctx0" brushRef="#br0" timeOffset="225654.3963">9056 16762 3612 0,'-18'27'5289'0,"5"-14"-258"16,-5-1-129-16,-2-6-3870 15,2 9-516 1,-2-5-129-16,6 5 129 15,3-6-129-15,8 6 129 0,3-4-258 16,4 0 0-16,11-2-387 16,6-6 258-16,1-3-129 15,2 0 0-15,-1 0 0 16,-2-6 0-16,-6-5 129 15,-5 0 0-15,-10 11 129 16,-4-12-129-16,-11 7 258 16,0 5-129-16,-6 0 0 15,3 0 129-15,2 4-258 16,5 2 0-16,11-6 0 15,0 0-258-15,4 6-129 16,7-7-903-16,14 1-3870 16,-7-2-258-16,0 2-387 0,-3 2-387 15</inkml:trace>
  <inkml:trace contextRef="#ctx0" brushRef="#br0" timeOffset="226013.197">8804 17716 6966 0,'-7'11'5805'16,"-5"-13"-645"-16,10-10 0 0,2-13-4902 15,5-13 0-15,10-13 129 16,9-8-129-16,7-7-258 16,9 10 0-16,5 0 0 15,6 7-129-15,2 21 129 16,2 19 0-16,-2 14 0 15,-2 20 129-15,-7 24 0 16,-5 4 516-16,-8 5-387 16,-5 0 258-16,-6-6-258 15,-6-2-516-15,-4-11 258 16,-4-8-387-16,9-14-4515 15,-10-5-516-15,3-12-645 0,0-16-387 16</inkml:trace>
  <inkml:trace contextRef="#ctx0" brushRef="#br0" timeOffset="230256.4043">12269 13929 5805 0,'-16'9'5934'0,"8"-1"-774"16,8-8 0-16,7 0-4386 0,8-8-258 15,15 2 0 1,8-5-129-16,10 2 129 15,7 0-258-15,4-1-129 16,2 3 0-16,-2 4 0 0,-5 0-129 16,-9 2 129-16,-9-2 0 15,-9 2 0-15,-9-1 129 16,-8 0-129-16,-10 2 129 15,0-13 0-15,-15 4-258 16,-1-6 258-16,-5-4-258 16,-5-7 0-16,-3-6 0 15,-2-3 0-15,-4-1-129 16,-1 0 0-16,0 5 129 15,-2 9-129-15,0 15 0 16,1 8 129-16,3 20 0 16,5 18 0-16,7 12 0 15,8 14 0-15,8 5 129 0,8 5-129 16,16 0 129-16,13-8-258 15,10-8 129-15,8-9-258 16,11-5-903-16,0-22-3999 16,4-16-129-16,-2-9-516 15,-4-22-516-15</inkml:trace>
  <inkml:trace contextRef="#ctx0" brushRef="#br0" timeOffset="230849.2055">13344 13990 6450 0,'-6'71'5547'0,"1"-48"-258"15,5-23-258-15,0 0-4515 16,-5-5 0-16,5-29 0 16,0-7 0-16,0-15-129 15,0-7-258-15,-5-6 0 16,-4 3 0-16,-4 8-129 15,-6 12 129-15,-8 22-129 16,-5 14 129-16,-4 20 0 0,-1 20-129 16,1 19 258-16,1 14-258 15,4 10 258 1,7 5 0-16,8-3-129 15,12 1 0-15,4-11 129 0,10-8-129 16,7-20 0-16,12-19 0 16,5-20 0-16,3-31-258 15,3-21 0-15,-4-29 129 16,0-28-258-16,-7-23-129 15,-6-13 0-15,-11-11 129 16,-11 9 0-16,-5 11 129 16,-11 20 0-16,-5 23 129 15,-5 31 129-15,-2 32 258 16,0 32 0-16,6 32 0 15,2 22 0-15,11 22 0 16,6 16 0-16,7 12-129 16,12 9 0-16,8 3-387 0,9-4 129 15,4-11-645-15,6-1-1161 16,0-23-3612-16,1-21-129 15,-3-20-516-15,-2-19-258 16</inkml:trace>
  <inkml:trace contextRef="#ctx0" brushRef="#br0" timeOffset="230974.0057">13672 13809 10707 0,'15'12'4128'0,"-15"-12"-4257"15,0 13 258-15,-3 4-5934 16,-2-5-516-16</inkml:trace>
  <inkml:trace contextRef="#ctx0" brushRef="#br0" timeOffset="231691.607">13087 14689 5547 0,'4'-48'5418'0,"-4"48"-129"16,16 13-387-16,-9 18-3999 15,3 9-516-15,-2-3 129 16,7 8 0-16,-6-5-129 16,6-3 0-16,0-17-258 0,4-17 129 15,2-14-129 1,5-22-129-16,3-11 0 15,0-7 0-15,5-4-129 16,-4 0 129-16,0 9-258 16,-3 14 516-16,-2 15-129 0,-5 17 0 15,-2 12 258-15,1 17-258 16,-2 3 129-16,3 6 0 15,-1-4 0-15,5-3 0 16,7-11-129-16,7-15-129 16,7-10-129-16,3-21 0 15,7-13-129-15,1-10 0 16,1 0 0-16,-7 3 0 15,-6 10 129-15,-7 15 0 16,-8 18 258-16,-7 13-129 16,-8 19 387-16,-3 10-129 15,-3 1 129-15,4 4-129 0,0-9 0 16,8-9-129-16,8-16 0 15,8-10-129-15,9-18-258 16,7-14 0-16,10-5-129 16,3-5 129-16,4 7-129 15,-5 12 129-15,-4 17-129 16,-15 14-4386-16,5 26-387 15,-6 23-516-15,-6 17-258 16</inkml:trace>
  <inkml:trace contextRef="#ctx0" brushRef="#br0" timeOffset="234234.4114">13718 8213 2322 0,'0'0'5289'0,"6"11"-387"16,-6 19-516-16,-6-2-3741 15,6 12-129-15,-4 3 258 16,4 7-387-16,-3 0-387 16,1-9-1161-16,3-5-3096 15,5-6-516-15,-6-30-258 16</inkml:trace>
  <inkml:trace contextRef="#ctx0" brushRef="#br0" timeOffset="234530.812">13921 8144 3096 0,'-22'60'5418'0,"4"-24"-129"16,2 2-258-16,1 2-4257 15,1-11-129-15,8 5 0 16,2-14 0-16,9-8 0 15,7-11-387-15,10-5-129 16,2-13 0-16,4-8-129 16,-4-11 129-16,-1-5 0 0,-5-5 0 15,-7 1 0 1,-10 3 0-16,-8 9-129 15,-8 10-129-15,-5 4-516 16,5 14-4257-16,-5 5-516 0,2 12-129 16,5 2-516-16</inkml:trace>
  <inkml:trace contextRef="#ctx0" brushRef="#br0" timeOffset="235014.4128">14213 8373 1548 0,'-17'117'4773'0,"13"-62"387"15,4-5-129-15,0 0-4128 16,0-17 129-16,7-5-129 15,-7-28 0-15,11-11-258 16,-8-20-129-16,5-10-387 16,-2-15 0-16,0-7-129 15,3-6-129-15,1-1 129 16,0 6-258-16,-3 6 129 15,5 10 129-15,-1 6-129 0,2 15 0 16,0 11 129-16,0 10-258 16,-2 6 129-16,-3 13 0 15,-5 6 129 1,-3 6-129-16,-8 4 129 0,-6 2 0 15,-4-2 0-15,-2-5 0 16,0-5-129-16,7-2-903 16,-6-12-2967-16,9-9-774 15,7-7-516-15,3-15 259 16</inkml:trace>
  <inkml:trace contextRef="#ctx0" brushRef="#br0" timeOffset="235388.8135">14420 8074 5160 0,'9'51'5289'0,"-7"-23"0"16,-2-4-516-16,-7-2-4386 0,7 0 129 16,0-8 129-16,0-14-129 15,0 0-129-15,7-2 0 16,-2-20-258-16,3-3 129 15,2-3-258-15,0-1 0 16,2 0-129-16,1 3 129 16,-1 9 0-16,-2 7-129 15,-1 8 129-15,-2 2-129 16,-7 0 129-16,11 19 0 15,-8-8 0-15,-2 0 0 16,-1-11 129-16,9 15-129 16,-9-15 129-16,18 0 0 15,-4-1-129-15,3-6 0 0,3 3 0 16,3 1 0-16,2 3-129 15,1 0 0-15,4 21-2064 16,1-6-2451-16,-5-2-645 16,2 0-516-16,-3-7 259 15</inkml:trace>
  <inkml:trace contextRef="#ctx0" brushRef="#br0" timeOffset="236512.0154">13627 10074 6708 0,'5'-26'5160'0,"-5"26"-258"15,0-15-387-15,0 15-4515 16,-13 3 0-16,5 5 129 16,-1 8-258-16,-1-2 258 0,1 7-129 15,3-1 129 1,2 4-129-16,4-2 0 15,8-2 0-15,10 0-129 16,3-3-258-16,7 1 129 0,-2-6-129 16,4 5 0-16,-5-9 129 15,-6 6 129-15,-7-1 129 16,-12 1 129-16,-5 2 129 15,-15-1 129-15,-1 2 0 16,-8-3-129-16,-1-1-258 16,2-2-774-16,-6-11-2193 15,7-2-1806-15,7-11-129 16,0-10-258-16</inkml:trace>
  <inkml:trace contextRef="#ctx0" brushRef="#br0" timeOffset="236995.6163">13507 10132 7224 0,'24'-31'5547'16,"-8"19"-516"-16,2-8-129 15,4 6-3999-15,1-5-387 16,7 4 129-16,-2 0-387 16,1 3-258-16,-1 3 0 15,-3 9-129-15,0 7 129 16,-7 12-258-16,-3 8 0 15,-4 4 0-15,-3 13 129 16,-3 2-129-16,0 5 129 16,-1 0 129-16,-2 2-129 15,2-6 129-15,0-3 0 16,0-7 0-16,1-7 0 15,1-8 0-15,-1-11 129 0,-5-11-129 16,15-8 129-16,-9-13-129 16,-1-14 258-16,1-3-258 15,-1-7 129 1,1-2-129-16,-1-1 0 0,0 3 0 15,-2 3-129-15,1 3 258 16,1 5-129-16,-2 3 0 16,2 3 0-16,0 4 129 15,1 1-258-15,3 6 258 16,-1 4-129-16,4 2 0 15,1 11 0-15,-2 0-129 16,2 12 0-16,-2 2 0 16,-2 6 258-16,-3 1-387 0,-4 0 129 15,-2-3-258 1,0 5-516-16,-11-13-2193 15,0-4-1806-15,4-4-129 16,-4-2-774-16</inkml:trace>
  <inkml:trace contextRef="#ctx0" brushRef="#br0" timeOffset="237401.217">14089 9925 5676 0,'30'0'5418'0,"-18"16"-516"15,-4 1-129-15,-3 0-3870 16,3 10-129-16,-5-6-129 15,3 3-129-15,-3-6-129 16,1 0 0-16,-4-18 0 16,0 0-258-16,8 3-129 0,-1-15 129 15,-2-10-129-15,3-4 0 16,1 2 0-16,3-3-129 15,-2 2 129-15,3 2-258 16,-1 8 387-16,-2 6-129 16,3 4 0-16,-1 4 129 15,3 1-129-15,-2 0 258 16,2 0-258-16,3 0 129 15,3-2-129-15,3-1 129 16,1-3-129-16,2 3 129 16,-1-1-129-16,3 1 0 15,-2 3 0-15,-3 0-129 16,3 7-2322-16,0-1-2580 0,-1-2 129 15,5 1-774-15,0-3-129 16</inkml:trace>
  <inkml:trace contextRef="#ctx0" brushRef="#br0" timeOffset="237962.818">14251 12886 9933 0,'13'53'5289'15,"-8"-12"-129"-15,-5 5-387 16,8 3-4773-16,-8 2-258 15,-1-1-387-15,1-3-645 16,0-23-1806-16,0-10-1935 16,0-14-258-16,17-17-258 15</inkml:trace>
  <inkml:trace contextRef="#ctx0" brushRef="#br0" timeOffset="238212.4184">14424 12890 8643 0,'7'23'5547'0,"-7"3"-258"16,0-1-387-16,0 5-3999 15,0-7-129-15,0 6-258 16,2-13 0-16,6-3-387 16,8-13 129-16,4-7-129 15,3-15-129-15,-1-8 129 16,-2-10-129-16,0-9-129 15,-6-2 0-15,-7-4-129 16,-4 11-516-16,-9-4-2193 0,-1 21-2064 16,0 10-516-16,7 17-129 15,-8 0-516 1</inkml:trace>
  <inkml:trace contextRef="#ctx0" brushRef="#br0" timeOffset="238618.0191">14900 13434 8643 0,'7'98'5418'16,"-7"-59"-258"-16,0-6-387 0,0-10-4644 15,0 5 0 1,6-6 258-16,-6-22 0 15,13 17 0-15,-13-17 0 16,12-13 0-16,-8-13 0 0,1-14-129 16,-4-14 0-16,-1-11-129 15,-1-13-129-15,-4-4 0 16,1 0-129-16,-3 3 0 15,3 5 0-15,4 7 0 16,0 11-129-16,11 7 129 16,5 14 0-16,6 8 0 15,3 13 129-15,3 7-129 16,1 7 0-16,-3 16 129 15,-6 9 0-15,-7 10 0 16,-12 3 0-16,-2 0 0 16,-13 3 0-16,-5-8-516 15,0 1-1677-15,-4-16-2838 0,0-12-129 16,4-6-387-16,5-14-258 15</inkml:trace>
  <inkml:trace contextRef="#ctx0" brushRef="#br0" timeOffset="239008.0198">15176 12947 10449 0,'24'62'5547'16,"-15"-36"-387"-16,-6-6 0 15,5-3-4902-15,-8-2 0 16,0-15-258-16,9 2 129 15,0-10 0-15,1-15-129 0,4-9-129 16,3-5 129-16,1 1-129 16,2 0 0-16,1 3 129 15,-1 13 0 1,0 9 129-16,-4 11 0 0,0 9 129 15,-2 8 0-15,0 2 0 16,-2 0 0-16,-2-2 0 16,0-7 0-16,-2-3-129 15,1-7 0-15,4-5 0 16,3-7-129-16,2-4 129 15,2 3 0-15,5 1 0 16,3 9 0-16,4 3 0 16,3 11 0-16,3 10-387 0,12 11-3612 15,1-9-1548 1,8-7-129-16,5-7-774 15</inkml:trace>
</inkml:ink>
</file>

<file path=ppt/ink/ink6.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10-07T16:59:01.031"/>
    </inkml:context>
    <inkml:brush xml:id="br0">
      <inkml:brushProperty name="width" value="0.05292" units="cm"/>
      <inkml:brushProperty name="height" value="0.05292" units="cm"/>
      <inkml:brushProperty name="color" value="#0070C0"/>
    </inkml:brush>
  </inkml:definitions>
  <inkml:trace contextRef="#ctx0" brushRef="#br0">4060 2986 6837 0,'-5'-40'5160'16,"5"28"-258"-16,0 12-258 15,0 0-4128-15,11 29 0 16,0 23-387-16,-1 22-129 16,4 28 0-16,2 19-129 15,-2 13 258-15,-2 9-129 16,-2 2-129-16,-1-9-258 15,-2-15 258-15,-2-19 129 16,-2-25-129-16,-3-21-387 16,3-11-903-16,-3-24-2580 15,0-21-774-15,0-25-387 0,1-26 0 16</inkml:trace>
  <inkml:trace contextRef="#ctx0" brushRef="#br0" timeOffset="234.0005">4008 2867 4644 0,'-47'-71'4515'16,"29"39"129"-16,13 12-645 16,5-1-3870-16,5 3 0 15,12 5 0-15,3-1 258 16,11 6-129-16,4-5 129 15,10 7 0-15,2-1-129 0,7 4 0 16,7-6-258-16,0 1-258 16,9 8-1677-16,-5 0-2580 15,-6 4 0 1,-5 4-774-16</inkml:trace>
  <inkml:trace contextRef="#ctx0" brushRef="#br0" timeOffset="1154.4021">4077 3725 10836 0,'-7'34'5418'0,"16"-27"-129"15,13-7-387-15,9-16-5031 16,15 7-387-16,8-12-387 15,16 10-1548-15,-2-14-2451 16,6 4-258-16,-8-5-387 16,-2 1-129-16</inkml:trace>
  <inkml:trace contextRef="#ctx0" brushRef="#br0" timeOffset="1513.2027">4769 3370 7998 0,'7'-15'5031'0,"-7"15"-258"0,4 17-258 16,-4 13-4128-16,0 11-258 15,0 12-129-15,0 10-258 16,1 6-129-16,3 4 129 16,-2-6-258-16,5-6 387 15,0-15 129-15,1-19 258 16,4-13-129-16,0-24 258 15,5-16 0-15,0-25 0 16,7-13 129-16,-3-17-258 16,4-6 0-16,-2 2-258 15,-1 5 258-15,-2 15-129 16,-3 19-129-16,-3 29 129 15,-1 22 129-15,-3 30-258 0,2 17 0 16,0 15 0-16,1 8 129 16,3 1-258-16,1-1-129 15,3-9-129-15,-1-21-774 16,9-6-3612-16,-4-18-258 15,-2-14 0-15,1-15-774 16</inkml:trace>
  <inkml:trace contextRef="#ctx0" brushRef="#br0" timeOffset="1918.8033">5443 3328 8256 0,'19'-7'5160'16,"-15"36"-387"-16,-2 12-258 0,-2 10-4257 15,0 7 0 1,-2 5-258-16,1 2 0 15,1-3-129-15,0-7 0 16,7-12 129-16,7-13-258 0,7-11 0 16,4-19-516-16,9-8 0 15,-2-28 0-15,12-4 0 16,-3-23 258-16,5-3 129 15,-5-5 387-15,-4 1 258 16,-2 12 387-16,-11 4 387 16,2 21 0-16,-17 15 0 15,-1 23-129-15,-8 20-387 0,0 17-129 16,-4 8-258-1,1 8 129-15,3 2-258 16,0 1 258-16,12-8-258 16,5-14 0-16,9-13-258 0,5-17-258 15,10-8-645-15,-5-14-3096 16,10-11-903-16,-1-10-258 15,0-2-258-15</inkml:trace>
  <inkml:trace contextRef="#ctx0" brushRef="#br0" timeOffset="2480.4044">7373 2798 7482 0,'0'-53'5418'15,"0"53"-645"-15,0 0 0 16,-10 11-4773-16,8 21 129 16,0 18-129-16,0 14-129 15,1 22 0-15,-3 4-258 0,4 16-516 16,-4-10-387-1,4 16-387-15,-3-19-387 16,3-3-1806-16,2-15-1290 16,-1-20 0-16</inkml:trace>
  <inkml:trace contextRef="#ctx0" brushRef="#br0" timeOffset="2792.405">7667 2784 7353 0,'2'91'5805'0,"-10"-16"-1032"16,-3 10-129-16,3 10-4644 15,-1 5 129-15,4-2-129 16,5-12-129-16,5-15 129 0,8-18-258 15,7-31 516-15,4-22 0 16,3-22 129-16,1-22-129 16,-4-25 258-16,1-18-258 15,-10-20 129-15,-4-6-258 16,-10-1 0-16,-1 10-129 15,-13 13-258-15,-5 7-645 16,1 29-2838-16,-5 19-1161 16,1 24-387-16,4 12-645 15</inkml:trace>
  <inkml:trace contextRef="#ctx0" brushRef="#br0" timeOffset="3198.0057">8142 3620 12384 0,'7'26'5547'16,"-3"-42"-258"-16,-5-31-387 15,-5-15-5160-15,0-17 129 16,-4-18-387-16,0-9 129 15,-2-10 0-15,0 0 129 16,1 12-129-16,2 14 129 16,1 8 0-16,4 18 0 0,4 9 129 15,9 14 0 1,6 12 0-16,5 13-129 15,2 5 129-15,7 11-129 16,2 0 129-16,1 17-129 0,-4 8 0 16,-4 13 0-16,-11 4 129 15,-7 8 129-15,-7 2 129 16,-15-2 0-16,-6 0 387 15,-8-4-129-15,-4-5 258 16,0-2-1161-16,0-18-2580 16,7-4-1419-16,8-7-258 15,6-10-645-15</inkml:trace>
  <inkml:trace contextRef="#ctx0" brushRef="#br0" timeOffset="3681.6065">8591 3485 11481 0,'9'45'5547'15,"-9"-45"-387"-15,0-28-387 16,0-25-4902-16,-1-4-258 15,0-23-258-15,3-5 0 16,2-11-129-16,5 13 129 16,-1 3 129-16,-1 20 0 15,0 18 129-15,-3 27 258 16,-2 23 387-16,-2 31-129 15,-1 16 0-15,-4 8 129 0,3 8 0 16,1-2 0-16,1-1 258 16,6-17-258-16,7-12-129 15,2-27 387 1,9-12 0-16,4-30-129 0,7-18-129 15,5-25-129-15,3-17-129 16,4-20 129-16,2 6-258 16,-1 5 129-16,-4 14-258 15,-6 25 258-15,-5 28 129 16,-4 33-129-16,-3 43 387 15,1 39-258-15,0 19 129 16,6 14-129-16,7 7 129 16,9 2-516-16,5-22-2322 0,14-10-2193 15,5-23-774-15,1-29-129 16,1-23-516-1</inkml:trace>
  <inkml:trace contextRef="#ctx0" brushRef="#br0" timeOffset="4212.0073">4823 5789 7482 0,'-87'44'5031'0,"52"9"0"15,8 4-1677-15,4 25-2709 0,4 9 129 16,5 9-258-16,1-2-258 16,5-1 0-16,0-12-129 15,3-11-258 1,2-13-258-16,-1-15-129 0,1-10-387 15,-5-20 0-15,5-5-516 16,-8-22-645-16,7-8-774 16,-10-21-774-16,1-16-1419 15,2-7 387-15</inkml:trace>
  <inkml:trace contextRef="#ctx0" brushRef="#br0" timeOffset="4399.2077">4399 6146 7353 0,'-34'-51'5160'16,"24"38"-129"-16,10 13-1419 15,5-24-1548-15,24 14-1032 16,7-14-258-1,19-3-516-15,11-10 0 0,13-6-258 16,5-5 129-16,2 4-258 16,-1 1 129-16,-5 2-387 15,-5 13-645-15,-20-3-2967 16,-5 12-1032-16,-12 10-258 15,-9 8-645-15</inkml:trace>
  <inkml:trace contextRef="#ctx0" brushRef="#br0" timeOffset="5444.4096">5493 5840 7611 0,'21'-44'5289'15,"-13"43"-516"-15,-4 8-258 16,0 23-4644-16,-2 12-258 16,1 16-129-16,-5 9 0 15,-1 16 129-15,-9 2-129 16,0 4 387-16,-3-7 129 0,0-7 129 15,2-7 258-15,2-17 258 16,11 0 258-16,4-19 0 16,19 0 0-16,7-14-387 15,12 1-129-15,9-9 0 16,10-5-516-16,9-5-774 15,-4-17-1677-15,5-3-2322 16,1-13-387-16,-3-9-516 16,-3-8 646-16</inkml:trace>
  <inkml:trace contextRef="#ctx0" brushRef="#br0" timeOffset="5740.8101">6325 6006 7611 0,'-57'61'5418'0,"27"-19"-387"0,3 2-258 15,0 2-4386-15,10 4-387 16,5 1 129-16,6-6-258 16,6-11 258-16,10-9-258 15,6-16 129-15,6-9 0 16,9-20 0-16,1-10 129 15,1-12 0-15,0-7 258 16,-6-5-258-16,-3 0 258 16,-7 1-129-16,-5 6-258 0,-8 8-516 15,-6 1-516-15,-2 19-1806 16,-8-2-2193-1,-3 10-258-15,1 7-516 16</inkml:trace>
  <inkml:trace contextRef="#ctx0" brushRef="#br0" timeOffset="6068.4106">6414 6041 6708 0,'45'70'5031'0,"-19"-22"-516"16,-1 11-1032-16,-4 1-2838 16,7 12-516-16,1 7-129 15,1 5-258-15,5 7 0 16,-1 4 129-16,-3 1 0 15,-3-1 0-15,-6-3 129 16,-6-3 129-16,-14-6 129 16,-3-4 387-16,-20-20 0 15,-2-6 387-15,-14-20-258 0,3-12 129 16,-7-21 129-16,8-25-387 15,3-31-129-15,10-23-129 16,12-26-129-16,8-20-258 16,11-15 0-16,12-5 0 15,4 6-129-15,3 11 129 16,0 16 0-16,-5 21 0 15,-5 25-387-15,-7 16-258 16,0 25-4257-16,-9 12-258 16,-4 13-387-16,12-1-516 15</inkml:trace>
  <inkml:trace contextRef="#ctx0" brushRef="#br0" timeOffset="7441.2131">7749 5902 9417 0,'-40'-32'5934'15,"28"19"-774"-15,6 3 0 16,6-2-4902-16,13-7-129 16,18 2-258-16,7-7-258 15,14 4-387-15,-1-5-258 16,9 15 0-16,-8-1-258 15,1 23 0-15,-21 8 258 16,-3 25 0-16,-22 7 645 16,-7 13 516-16,-14 10 516 15,-15 2 258-15,-5 10 129 16,-10-17 258-16,8 7 0 0,-4-16-258 15,12 0-387-15,3-9-129 16,12-3-258-16,9-12-129 16,8-8-258-16,15-8-258 15,5-16-774-15,19-5-3354 16,4-14-645-16,7-17-516 15,7-11-129-15</inkml:trace>
  <inkml:trace contextRef="#ctx0" brushRef="#br0" timeOffset="7753.2137">8615 6334 7224 0,'20'58'5676'0,"-14"-37"-516"16,-6-21 0-16,11-2-4386 15,-6-32-129-15,6-17-129 16,1-22-387-1,6-18-129-15,5-18-129 0,2-13-129 16,2 7-258-16,0 10 387 16,-4 16-129-16,-3 23 0 15,-2 24 129-15,-3 31 258 16,-6 26-129-16,-4 27-129 15,0 16 258-15,0 12-129 16,0 12 129-16,0 2-129 16,-1 5-129-16,-1-11-258 0,5 4-387 15,-5-18-645-15,8 3-2193 16,-6-12-1548-1,-5-13-258-15,0-9-129 16</inkml:trace>
  <inkml:trace contextRef="#ctx0" brushRef="#br0" timeOffset="8252.4145">8800 6269 8256 0,'0'0'5547'0,"9"0"-387"16,14 1-387-16,9 4-4386 15,10-2-258-15,9 1-516 16,4-4-258-16,10 8-516 15,-8-8-645-15,7 20-387 16,-17-10 129-16,5 22 516 16,-20-7 645-16,-5 3 774 15,-6 5 903-15,-13-12 387 0,4 6 516 16,-12-27 387-16,0 0-129 15,-1-16-387-15,1-16-645 16,0-18-516-16,4-14-387 16,3-18-129-16,4-7 0 15,2 3 0-15,-1 6 0 16,1 13 129-16,0 14 0 15,0 22 0-15,0 26 129 16,-3 24-129-16,1 22 129 16,-1 10-129-16,4 2 129 15,4 5-129-15,3-4 0 16,0-11 0-16,4-11 129 15,5-18-129-15,7-14 0 0,5-10 129 16,5-17 0-16,4-12 0 16,4-4 258-16,-2 1-129 15,3 8 129-15,-4 10 0 16,0 20-129-16,-6 13 129 15,1 21-903-15,5 22-4515 16,-8 12-129-16,-4 8-645 16,-8 3-387-16</inkml:trace>
  <inkml:trace contextRef="#ctx0" brushRef="#br0" timeOffset="8626.8151">5078 9251 11868 0,'-5'250'5676'15,"10"-122"-645"-15,3-7-387 0,8-2-5418 16,-7-14-516-16,15 2-1548 15,-13-27-2322-15,3-19-258 16,-7-18-516-16,-7-21 258 16</inkml:trace>
  <inkml:trace contextRef="#ctx0" brushRef="#br0" timeOffset="8985.6158">4715 9509 10449 0,'-1'-42'5547'0,"26"14"-258"15,18-8-129-15,5-11-4515 0,25-5-387 16,12-3-129-16,9-1-258 16,7 10-129-16,-3 6 0 15,-4 18-129-15,-16 18 0 16,-13 20 129-16,-17 21 0 15,-15 21 258-15,-15 14 129 16,-16 12 0-16,-4 8 258 16,-14 5-129-16,-4 0 129 15,-2-7-129-15,2-11 0 16,4-11 0-16,5-8-129 15,8-13 0-15,5-11-129 16,13-13-129-16,10-16-645 0,15-2-1806 16,5-19-2451-16,7-18-258 15,1-15-387-15,2-13-387 16</inkml:trace>
  <inkml:trace contextRef="#ctx0" brushRef="#br0" timeOffset="9375.6165">6088 8823 11868 0,'-10'15'5547'0,"1"31"-258"16,-1 17-129-16,-3-3-5031 16,2 19-129-16,4 11-129 15,1 2 0-15,5 0 0 0,1-9 129 16,7-6-129-1,8-16 0-15,5-11 0 16,7-18 258-16,5-17-258 16,6-16 258-16,4-23 0 0,5-14-129 15,-2-13 129-15,-1-4-129 16,-4-2 129-16,-6 6-129 15,-7 6 129-15,-7 13-129 16,-12 15 0-16,-8 17 129 16,0 0-129-16,-13 27 129 15,-2 4-258-15,1 5 129 16,3 3-129-16,-1 0 0 15,7-3 0-15,5-7 0 16,8-6-129-16,11-18-258 16,14-2-1032-16,1-19-3354 15,12-18-258-15,4-10-129 16,-1-6-516-16</inkml:trace>
  <inkml:trace contextRef="#ctx0" brushRef="#br0" timeOffset="9656.417">6797 9199 9288 0,'0'0'5289'0,"4"12"0"15,-3 26-258-15,-1 5-3999 16,12 15-516-16,5 8-258 15,8 7-258-15,6 5-258 16,0 0-129-16,7 8 0 16,-7-2-129-16,-6 2 129 15,-12-2 0-15,-11 0 645 16,-12-2 0-16,-16-9 258 15,-8-3 0-15,-11-19 258 16,3-7 0-16,-3-22-129 0,10-18-129 16,6-23-258-16,15-22-129 15,14-20-129-15,10-16-258 16,23-8-129-1,5-21-1548-15,18 7-3225 0,7 3-129 16,7 12-516-16,0 9-258 16</inkml:trace>
  <inkml:trace contextRef="#ctx0" brushRef="#br0" timeOffset="10810.819">8023 8606 7482 0,'3'63'5031'15,"-8"-1"0"-15,-3 11-516 0,-1 15-4128 16,4 15 0-16,3 6-129 15,2 2 0-15,12-10 0 16,7-10 129-16,8-21 0 16,8-17 129-16,6-31-387 15,7-19 0-15,3-20 0 16,1-20 0-16,-3-19-129 15,-4-7 129-15,-10-8 0 16,-4 4 129-16,-14 4 129 16,-9 17 0-16,-9 16 0 15,-8 22-129-15,-13 21 129 16,1 21-387-16,1 30-1161 15,-3 6-3999-15,8 5 0 0,7 3-258 16,8-8-645-16</inkml:trace>
  <inkml:trace contextRef="#ctx0" brushRef="#br0" timeOffset="11107.2196">8940 9607 11739 0,'90'-46'5676'0,"-56"0"-387"16,-7-19-387-16,-4-20-4902 15,-8-13-258-15,-4-9-258 16,1 3 0-16,-6 2 0 16,-1 20 129-16,-5 12-129 0,2 19 387 15,-1 24 0 1,-1 27 129-16,10 15 129 15,0 24 0-15,3 17-129 16,4 13 0-16,0 9 258 0,5 6-258 16,-2-3-258-16,5 8-1161 15,-10-19-3225-15,0-12-645 16,-3-11 129-16,-9-19-645 15</inkml:trace>
  <inkml:trace contextRef="#ctx0" brushRef="#br0" timeOffset="11247.6198">9130 9372 11481 0,'-10'0'5805'16,"15"0"-516"-16,18-3-387 16,9 3-5160-16,16-11-3612 15,5-9-1419-15,8-2-258 0,0-4-645 16</inkml:trace>
  <inkml:trace contextRef="#ctx0" brushRef="#br0" timeOffset="11622.0205">9764 9439 10449 0,'8'35'5547'15,"-8"-35"-258"-15,4-24-258 16,-4-24-4902-16,0-14-516 16,7-14-258-16,-2-19-387 15,11 7 0-15,-3-7 129 16,4 21-129-16,-2 10 387 0,3 32 258 15,-3 23 258-15,0 24 258 16,1 28 129-16,-3 10 129 16,5 14 0-16,-2-6 129 15,6 2 0-15,3-16-129 16,4-15 129-16,6-24-129 15,8-11 0-15,2-26 129 16,7-19-129-16,-1-15 0 16,7-3-129-16,-7-2 258 15,3 13-129-15,-7 15 129 16,0 25 0-16,-2 20-129 15,4 33 0-15,2 25-258 16,4 12-258-16,9 17-774 0,-4-5-3741 16,7 1-774-16,-8-9-516 15,-11-9-387-15</inkml:trace>
  <inkml:trace contextRef="#ctx0" brushRef="#br0" timeOffset="11996.4211">5206 11725 12384 0,'23'90'5547'0,"-10"-30"-258"15,1 8-387-15,3 7-5289 16,-6 1-258-16,4 9-258 15,-10-16-258-15,4 2-516 16,-12-24-1548-16,-5-11-1806 16,-6-16-645-16,-7-20 129 15</inkml:trace>
  <inkml:trace contextRef="#ctx0" brushRef="#br0" timeOffset="12838.8226">4872 11821 11094 0,'43'-4'5805'0,"5"-3"-387"15,12-14-129-15,15-17-4515 16,8 3-774-16,10-5-129 16,6-1-129-16,-2 3 0 15,-4 8-129-15,-11 7 129 16,-11 17 0-16,-14 6 0 15,-13 23 387-15,-13 14 0 16,-13 15 0-16,-14 11 0 0,-8 13 0 16,-9 7 129-16,-11 5-129 15,-4 2 0-15,-3-11 129 16,4-3-129-1,2-10 0-15,9-8 0 0,7-16-129 16,9-11-129-16,16-9-258 16,9-20-516-16,17-2-387 15,1-26-1032-15,22 1-387 16,-7-33 129-16,15 7 645 15,-10-19 645-15,8 5 903 16,-8 2 774-16,-9-2 645 16,-2 24 1032-16,-19-3 387 0,3 31 0 15,-24 2-645 1,6 21-645-16,-17 12-516 15,-1 12-258-15,-2 3-387 16,-3 3 258-16,-2-5-387 16,2-3 258-16,0-10-129 0,5-22 0 15,0 0 129-15,10-14-129 16,1-19 0-16,1-13 0 15,-4-11 129-15,-1-4-129 16,-5 1 0-16,-2-1 0 16,-9 18-129-16,-6 2-129 15,-2 17-129-15,-3 10-387 16,9 14-129-16,-1 7 0 15,12 11 129-15,3 3 0 16,13 8 258-16,8 4 0 16,11 6 516-16,6 8 258 15,4 6 129-15,6 13 0 0,1 8 0 16,4 10-129-16,-2 6 129 15,-1 9-129-15,-10 3 0 16,-3 4 129-16,-12-7 129 16,-8-3 0-16,-19-13 0 15,-2-5 129-15,-24-20 0 16,-7-11-129-16,-13-22-129 15,0-20 0-15,-4-19-129 16,3-26 0-16,9-24-387 16,12-16 0-16,21-10-129 15,12-10-129-15,27 1-129 16,12-9-645-16,30 11-3999 15,3 5 0-15,18 12-258 0,6 7-516 16</inkml:trace>
  <inkml:trace contextRef="#ctx0" brushRef="#br0" timeOffset="13057.223">8312 11123 8127 0,'11'48'5805'0,"-6"-2"-387"16,-5 12-387-16,4 17-3096 0,-3 10-2064 15,2 6-516-15,11 18-2451 16,-2-17-1935-1,2-10-258-15,4-16-387 16,4-19-129-16</inkml:trace>
  <inkml:trace contextRef="#ctx0" brushRef="#br0" timeOffset="13384.8236">8908 11396 8256 0,'-20'107'5676'0,"-3"-29"-645"15,-4 5 0-15,0 0-4386 16,4 4-387-16,4-6-129 16,12-12 0-16,7-22 0 15,7-22-129-15,14-25 129 0,8-19-258 16,7-25 129-16,1-22 0 15,-1-18-129-15,-2-22 0 16,-8-13 258-16,-7 1-129 16,-14 5 0-16,-6 12 0 15,-19 16-258-15,-10 15-387 16,-4 29-516-16,-10 22-3741 15,2 19-258-15,3 16-516 16,4 14-129-16</inkml:trace>
  <inkml:trace contextRef="#ctx0" brushRef="#br0" timeOffset="13696.8241">9249 11915 12771 0,'65'24'5805'16,"-40"-41"-258"-16,-9-30-258 15,-2-20-5547-15,4-19 0 16,2-22-387-16,6-8 258 16,-3-2-258-16,0 14 387 15,-2 13-129-15,3 20 129 16,-2 21 258-16,1 28 0 15,-1 27 129-15,1 24 0 16,0 14-129-16,2 16 0 0,0 9 129 16,1 12-129-16,-1 2 0 15,1 2-129-15,-2-4 0 16,-1-5-258-1,-6-10-516-15,4-1-2709 0,-9-17-1419 16,-5-12-645-16,-7-15-387 16</inkml:trace>
  <inkml:trace contextRef="#ctx0" brushRef="#br0" timeOffset="14242.825">9575 11713 11223 0,'-50'-5'5805'15,"39"5"-258"-15,11 0-387 0,20 0-5031 16,10-11-129-1,10-3-129-15,8-2-387 16,10 4 0-16,-2 0-129 16,6 9 0-16,-9 3 0 0,0 16 0 15,-10 9 129-15,-5 13 258 16,-7 5 387-16,-8-4 129 15,-5 0 258-15,-6-7 129 16,-2-11 0-16,-10-21 0 16,12-4-129-16,-11-30-129 15,3-17-258-15,-2-19-129 16,4-21-129-16,-1-14 129 15,5-7-258-15,-2 4 129 16,2 9 0-16,2 16 0 16,-1 16 0-16,3 27 0 15,0 29 129-15,2 28-129 16,1 26 129-16,1 15-129 0,3 6 258 15,0 4-258-15,4-1 387 16,0-6-129-16,4-15 129 16,-1-20-129-16,8-20 129 15,3-17 0-15,7-25 0 16,4-20-129-16,4-17-129 15,2-10 129-15,0 4-258 16,-4 5 258-16,-2 18 0 16,-7 29-129-16,-3 27 129 15,-4 42 0-15,2 27-129 16,10 33-516-16,-3 7-4644 15,25 11-387-15,8 2-387 16,14-10-645-16</inkml:trace>
  <inkml:trace contextRef="#ctx0" brushRef="#br0" timeOffset="26847.6472">9190 14113 8901 0,'-7'-5'5547'15,"-3"14"-387"-15,-4 13-387 0,-2 23-4386 16,1 19-387-16,-2 11 129 16,2 12-129-16,1 7-129 15,4 3 0-15,4-2-258 16,4-7 129-16,1-17-645 15,9-8-3999-15,-1-15-258 16,3-18-387-16,3-8-129 16</inkml:trace>
  <inkml:trace contextRef="#ctx0" brushRef="#br0" timeOffset="27237.6479">9561 13981 4902 0,'18'-11'5547'0,"-12"33"-129"15,-7 23-516-15,-10 9-2322 0,-6 29-2322 16,-4 9-129-16,0 14-129 16,-1 2 129-16,-1-1-129 15,6-9-129-15,3-19-258 16,14-9-1935-16,8-29-2709 15,5-22-258-15,8-14-516 16</inkml:trace>
  <inkml:trace contextRef="#ctx0" brushRef="#br0" timeOffset="27580.8485">9769 14829 6063 0,'0'47'5934'0,"0"-47"-258"15,0 0-387-15,-2-23-2838 16,5-16-2064-16,10-21-129 15,5-19 0-15,9-21-258 16,7-16 0-16,8-7 0 16,3 3 258-16,-3 9-258 15,-1 12 129-15,-7 20 0 16,-6 23 0-16,-8 24 0 15,-10 32 129-15,-10 20 0 16,-3 24-387-16,-6 16 129 16,0 16-129-16,-1 12 129 15,4 14-129-15,1 1 129 0,5-3-129 16,1-6 129-16,8-4-129 15,6-13-129-15,0-13-387 16,7-7-516 0,-10-30-2967-16,9-6-1290 15,-3-21-516-15,1-8-258 0</inkml:trace>
  <inkml:trace contextRef="#ctx0" brushRef="#br0" timeOffset="28173.6494">9980 14484 5031 0,'-93'66'6063'15,"60"-39"-387"-15,14-8-387 0,19-19-2322 16,5-7-2709 0,22-5 0-16,13-4-129 15,10-4 0-15,8 0-129 16,3 4-129-16,-3 1 129 0,-2 12 0 15,-9 6 129-15,-11 21-129 16,-9 11 0-16,-14 8 129 16,-6 7-129-16,-6-3 129 15,-1-3-129-15,-2-6 258 16,-2-8-129-16,0-16 0 15,4-14-129-15,0-22 129 16,10-17 129-16,4-21-129 16,7-15 0-16,6-15-129 15,6-14 129-15,3-2-129 16,2 8 129-16,-4 8 0 15,-3 18-129-15,-7 13 129 16,-8 26 0-16,-6 24-129 0,-6 18 0 16,-4 20 0-16,-4 8 0 15,-1 13 0-15,3-4 0 16,2 4 0-16,0-5 0 15,7-11 129-15,6-12 0 16,5-11 0-16,7-11 0 16,4-18 129-16,3-9-129 15,5-7 0-15,-4-2-129 16,-3 2 0-16,-3 5 0 15,-8 12 0-15,-9 17 0 16,-5 13 0-16,-5 24 0 16,0 14 0-16,3 7 0 15,13 7 0-15,11 5 0 0,16-3-258 16,15-16-516-16,25-4-4773 15,2-18-129-15,11-12-516 16,0-14-258 0</inkml:trace>
  <inkml:trace contextRef="#ctx0" brushRef="#br0" timeOffset="28735.2505">6280 14567 11352 0,'-29'201'5676'0,"14"-89"-645"15,1-1-258-15,2 4-5289 16,-1-9-129-16,9-3-129 15,-3-27-387-15,7-8-387 16,-3-35-2451-16,3-15-1161 16,0-18-129-16,0-13-129 0</inkml:trace>
  <inkml:trace contextRef="#ctx0" brushRef="#br0" timeOffset="29702.4522">5839 14555 12384 0,'18'-43'5676'0,"22"10"-258"15,14-14-258-15,8-2-5160 16,18-4 0-16,7 1-129 0,10 3 129 15,-2 7-129-15,-8 6 129 16,-9 11 0 0,-12 8 0-16,-12 9 0 15,-12 4 0-15,-6 4 129 0,-14 12-129 16,-9 13 129-16,-8 13 0 15,-5 16 0-15,-7 15-129 16,-11 12 0-16,-5 18 0 16,-5 13 0-16,-1 8 0 15,-2 2-129-15,5-3 129 16,8-8-129-16,8-15 129 15,13-13 0-15,20-22-129 16,8-27 129-16,21-27-387 16,11-29-129-16,13-25 258 15,4-27-258-15,8-15 129 16,-4-11 129-16,-6-4 129 15,-6 8 258-15,-16 13 129 0,-9 19 258 16,-16 16-258-16,-13 27 258 16,-18 21-258-16,-6 21-129 15,-12 19 129-15,-4 10-258 16,-2 7 0-16,1 4 0 15,6-2 0-15,7-3-129 16,10-16 129-16,10-12 129 16,14-14-129-16,9-14 0 15,10-24 0-15,4-13 0 16,0-12 129-16,0-9 0 15,-6-3 129-15,-9 3-129 16,-11 2-129-16,-8 7 129 16,-13 12-258-16,-8 7-258 0,-5 14-258 15,-9-1-516-15,10 17-645 16,-9-14-129-16,21 14-129 15,0 0 516-15,5-3 516 16,12 3 387-16,13 11 645 16,8 12 645-16,0 9 516 15,12 29 0-15,-9 5 387 16,7 33-645-16,-8 9-258 15,0 19-645-15,-8 12 0 16,-4 9 0-16,-9-6 0 16,-3-3 387-16,-10-18 0 15,-6-12 258-15,-14-26 0 16,-8-17 129-16,-17-28-129 0,-8-21 129 15,-10-22-387-15,-2-21-129 16,0-31 0 0,7-16-258-16,13-10 0 15,14-4 129-15,19-8-258 0,18 1 129 16,23 5 0-16,17 9 0 15,14 19 0-15,7 13 0 16,5 9-258-16,-2 0-516 16,7 11-4515-16,-17 6-129 15,-9 3-645-15,-9-1-387 16</inkml:trace>
  <inkml:trace contextRef="#ctx0" brushRef="#br0" timeOffset="30669.6539">6492 15575 8514 0,'169'105'5547'15,"-58"-52"-516"-15,18 0-258 16,19-1-4644-16,24-10-129 15,24-7 129-15,21-17-129 16,22-14 129-16,20-9-129 16,16-11 0-16,15-18 129 15,14-8-129-15,2-12 387 16,6-5-129-16,-6-11-129 0,-3-8 387 15,-17-14-258-15,-11-12 258 16,-24-16 0 0,-20-8 129-16,-33-13-258 15,-29-12-129-15,-39-9 129 0,-40-8-387 16,-44-2-129-16,-46-3 129 15,-45 5-129-15,-52 5 0 16,-44 14-129-16,-45 12 0 16,-33 18 0-16,-36 16 258 15,-25 19-129-15,-25 25 129 16,-26 21 129-16,-17 22-129 15,-18 18 258-15,-10 22 0 16,-14 22-129-16,-4 23 129 16,-1 23-129-16,11 23 0 15,20 13 129-15,30 14-129 16,36 10-129-16,44 7 129 15,44-4 0-15,48-6-129 0,49-15 129 16,47-9 0-16,45-11 0 16,38-16-129-16,42-19 129 15,35-9-258-15,38-12-387 16,19-23-1935-16,28-3-2967 15,11-20 0-15,9-8-645 16,-3-8-516-16</inkml:trace>
  <inkml:trace contextRef="#ctx0" brushRef="#br0" timeOffset="31496.4554">12122 14079 9933 0,'-5'-10'5934'0,"9"-8"-516"15,10-12 0-15,23-10-5160 0,10-7-129 16,23-7 0-16,25-11 0 15,28-6 129-15,33-5-129 16,29-5 0-16,33 2 129 16,27 1-129-16,27 1 258 15,22 7-258-15,56 9 258 16,-20 9-129-16,11 7 0 15,9 12 0-15,-2 11-129 16,-3 7 0-16,-14 13 0 16,-17 2 0-16,-62 9 0 15,12 6-129-15,-35 0 0 16,-28 1 129-16,-37-6-129 15,-27-2-129-15,-27-6 129 0,-23-2-129 16,-21-10-129-16,-16-9 129 16,-14-5-129-16,-14-10 0 15,-6-2 0-15,-7-12-129 16,-5 2 129-16,-7-7 0 15,-7 1 0-15,-7-1 0 16,-9 4 129-16,-8 6 129 16,-6 8 0-16,-2 10 129 15,-1 4 129-15,7 10-129 16,2 7 0-16,10 5 0 15,13 12 0-15,16 8-129 16,20-1 0-16,14 9 129 0,13 7-129 16,10 8 0-16,6 7 0 15,4 5 0-15,1 7-129 16,-7 3 129-16,-9 5 0 15,-8-1 0-15,-14-4-129 16,-7-8 0-16,-8-6-774 16,-14-23-3354-16,6-17-1161 15,0-17-387-15,4-31-516 16</inkml:trace>
  <inkml:trace contextRef="#ctx0" brushRef="#br0" timeOffset="31683.6557">19079 12414 12126 0,'-70'205'6063'0,"39"-108"-774"0,4-12-516 15,10-12-6063-15,1-25-2064 16,12-13-2064-16,4-35-516 15,9-16-258-15,5-37 130 16</inkml:trace>
  <inkml:trace contextRef="#ctx0" brushRef="#br0" timeOffset="31902.0561">19041 12358 6837 0,'20'-207'5934'0,"-16"130"-258"15,-4 13-387-15,0 34-2580 0,0 9-1677 16,0 21-645 0,18 27-516-16,5 8-387 15,12 15 0-15,6 2-258 16,12 21 0-16,2 4 0 0,5 13 258 15,-7-4 129-15,-10 1 387 16,-16 2 258-16,-22-8 258 16,-12 0 258-16,-27-18-129 15,-13-3-129-15,-12-11-903 16,-11-14-4386-16,7-12-387 15,7-14-516-15,16-9-387 16</inkml:trace>
  <inkml:trace contextRef="#ctx0" brushRef="#br0" timeOffset="32572.8573">19522 12927 12126 0,'76'39'5934'16,"-44"-36"-516"-16,6-7 129 15,0-27-5418-15,9-19-258 16,9-13-129-16,3-20-129 15,3-13-129-15,-2-17-129 16,-2-2 258-16,-11 4 0 16,-14 14 258-16,-11 16-129 15,-16 15 258-15,-11 26 129 16,-19 33 129-16,-16 29 0 15,-10 31 129-15,-8 23-129 16,1 18-129-16,3 9 0 16,9 9-129-16,14-6 0 15,16-16 0-15,15-19 129 0,22-23-387 16,20-26 258-16,18-22-129 15,10-22 129-15,11-24 0 16,5-18-129 0,8-12 0-16,-2-6 129 0,-10 6 129 15,-11 10 0-15,-16 9 129 16,-9 17 0-16,-16 19-129 15,-15 21 129-15,-15 21 0 16,-4 18-129-16,-8 8-129 16,0 1-129-16,1 6 129 15,2-1-129-15,2-9 0 16,7-9 129-16,3-13 0 15,9-10 0-15,7-12 0 0,6-7 0 16,3-7 0 0,6-6 0-16,1 3 0 15,5 1-129-15,2 4 129 16,2 6-129-16,-2 6 129 0,-1 5 0 15,3 3 0-15,2-1 129 16,0-5-129-16,2-2 129 16,2-17 0-16,0-17 0 15,1-12 0-15,-2-14 0 16,-1-10 0-16,-5-3-129 15,-10 3-129-15,-10-2-1032 16,-7 14-4128-16,-16 11-387 16,-14 9-258-16,-18 14-774 15</inkml:trace>
  <inkml:trace contextRef="#ctx0" brushRef="#br0" timeOffset="33243.6584">5345 16898 10320 0,'0'65'5934'0,"8"-10"-258"16,2 8-387-16,5 10-5160 16,0 17 0-16,1-3 129 15,1-1-258-15,-3-8-387 16,2-4-516-16,-16-19-1548 15,6-3-2709-15,-6-52-774 16,-11 51-129-16,-10-44-258 16</inkml:trace>
  <inkml:trace contextRef="#ctx0" brushRef="#br0" timeOffset="34039.2598">4908 17193 9546 0,'-10'-51'5934'0,"30"27"-645"16,18-5 129-16,15-17-4902 15,16-7-387-15,15-2-129 16,10-7-129-16,4-3 0 16,1 9 0-16,-5 8 258 15,-11 14-387-15,-9 20 258 16,-13 14 0-16,-15 18 129 0,-10 21-129 15,-13 15 129-15,-13 11 0 16,-7 12-258 0,-5 6 387-16,-9 12-258 15,-5 1 258-15,-2-3-258 16,4-9 387-16,3-7-129 0,11-9-774 15,10-14 645-15,18-19 129 16,20-23-129-16,15-21-129 16,17-24-129-16,13-16-258 15,12-21 258-15,0-12 645 16,-2-6-645-16,-7-1 0 15,-15 6 0-15,-12 16 129 16,-18 13 258-16,-14 18-129 16,-21 21 0-16,-16 15-129 15,0 22 129-15,-15 12-129 16,-2 15 0-16,2 2-129 15,4 6 0-15,5 0-129 0,12-5-129 16,15-17 0-16,20-7-129 16,15-22 0-16,16-12 129 15,9-22-129-15,7-7 129 16,5-12 129-16,-1-7 258 15,-9 1 0-15,-11 6 129 16,-13 9 129-16,-16 9 0 16,-10 14 0-16,-14 13-129 15,-7 7 0-15,-4 21 0 16,-2 13-129-16,4 18 0 15,8 14-129-15,7 18 129 16,8-1 0-16,12 5-774 16,-3 10 258-16,7 1 0 0,-6-13 129 15,-6-9 387-15,-11-11 129 16,-14-14 129-16,-12-57 129 15,-21 67 516-15,21-67 0 16,-70 0 0-16,30-23-258 16,-3-8-258-16,10-24 0 15,15-15-258-15,14 0-129 16,18-13 0-16,20-8-258 15,22-2-129-15,9 11-903 16,21-2-3870-16,-5 13-645 16,-1 13-129-16,-7 10-516 15</inkml:trace>
  <inkml:trace contextRef="#ctx0" brushRef="#br0" timeOffset="34741.261">9199 16937 10191 0,'-32'7'5934'0,"32"-22"-387"0,7-14-258 15,15-6-5160-15,14-2 0 16,12 3-258-16,9-5 129 15,4 9-258-15,5 14 129 16,-2 15-129-16,-7 14 0 16,-11 21 129-16,-11 17 0 15,-16 11 129-15,-17 14-129 16,-9 8 387-16,-18-1-129 15,-9-6 258-15,-7-4 0 16,-1-10 0-16,2-13 0 16,5-11 0-16,9-7 0 15,11-7-129-15,14-6 0 0,11-1 0 16,23-6-129-16,14-2-258 15,21 1-516-15,4-4-1935 16,19-7-2967 0,10-20-516-16,5-12-129 15,3-21-903-15</inkml:trace>
  <inkml:trace contextRef="#ctx0" brushRef="#br0" timeOffset="35100.0616">10681 16831 7353 0,'29'1'5934'0,"-26"38"-258"16,-3 19-387-16,-2 17-4128 15,-4-5-774-15,1 5 129 0,1-4-387 16,1-15 129 0,3-20-387-16,0-36 129 15,10-11-129-15,3-42 0 16,6-16 0-16,4-23-129 0,2-25 387 15,5-11-258-15,0-1 129 16,2 13 387-16,-5 13-129 16,-4 17 129-16,-2 17-129 15,-1 23 0-15,-1 31-129 16,0 24 129-16,-2 28 0 15,2 19-258-15,3 19 0 16,6 12 0-16,3 7 129 16,4 1-258-16,1 0 129 15,3-12-258-15,1-8-387 16,-7-22-1419-16,-1-16-3354 15,-6-17-387-15,-7-13-516 16,-19-7-258-16</inkml:trace>
  <inkml:trace contextRef="#ctx0" brushRef="#br0" timeOffset="35271.6619">10697 16876 10836 0,'-18'58'5934'0,"44"-44"-774"16,25-6-2064-16,10-17-8643 15,14-9-387-15,9-11-129 16,8-9-645-16</inkml:trace>
  <inkml:trace contextRef="#ctx0" brushRef="#br0" timeOffset="35692.8627">11542 17030 12255 0,'1'81'5934'0,"-1"-56"-129"0,0-25-1935 15,-1-18-3612-15,1-14-129 16,3-17-258-16,4-22 258 15,2-18-387-15,4-6 129 16,3 0 0-16,1 3 0 16,-3 15 0-16,0 20 258 15,3 23-258-15,-3 28 129 16,0 29 129-16,0 27-129 15,2 12 0-15,3 15 0 0,5 1 129 16,2-4-129 0,3-7 129-16,1-13 0 15,6-16 129-15,3-28-129 16,1-11 129-16,0-33 0 0,0-16 0 15,-1-17-129-15,-3-9-129 16,-3-1 0-16,-6 2 0 16,-5 12 0-16,-4 13-129 15,-2 25 129-15,-4 22 0 16,0 28 0-16,3 31 129 15,5 13-129-15,3 7-129 16,11 14-1032-16,2-12-4257 16,15-7-387-16,6-21-516 15,7-25-645-15</inkml:trace>
  <inkml:trace contextRef="#ctx0" brushRef="#br0" timeOffset="36457.264">10793 16495 7611 0,'-3'-72'6192'0,"3"43"-774"0,0 5 0 16,13 12-4773 0,-13 12-129-16,11 12-258 15,-3 26-129-15,4 22-387 16,1 17 387-16,-1 19-129 0,6 7 0 15,-2 5 129-15,1 8-129 16,-2-7 129-16,0-17 0 16,-2-15 129-16,-3-12 0 15,-2-21 0-15,-3-23 0 16,-5-21-129-16,-4-29 0 15,-7-26-129-15,-1-19 0 16,-2-19-258-16,2-25 258 16,3-11-387-16,5 5 129 15,4 11 258-15,6 4-129 16,13 14 129-16,5 11-129 15,7 23 129-15,3 23 0 0,1 19 129 16,1 12 0-16,-3 13-387 16,-6 17 387-16,-13 24-258 15,-10 19 129-15,-19 2 129 16,-15 13-129-16,-13 2 0 15,-14 5-387-15,-20-8-4644 16,4-8-387-16,1-19-516 16,4-17-645-16</inkml:trace>
  <inkml:trace contextRef="#ctx0" brushRef="#br0" timeOffset="38188.867">8743 17957 7998 0,'14'66'6192'0,"-4"3"-516"16,-10-69-129-16,4 78-5289 0,-4-78-129 15,0 49-258-15,0-49-129 16,1 51-774 0,-1-51-4128-16,0 0-516 15,0 0-516-15,0 0-129 0</inkml:trace>
  <inkml:trace contextRef="#ctx0" brushRef="#br0" timeOffset="38391.6674">9021 17853 10449 0,'1'63'6063'16,"-1"-63"-645"-16,0 56-1290 15,0-56-9546-15,0 0-387 0,0 0-387 16,0 0-645-16</inkml:trace>
  <inkml:trace contextRef="#ctx0" brushRef="#br0" timeOffset="38641.2678">8980 18319 10965 0,'10'56'6063'0,"4"2"-516"15,-14-58-903-15,-2 58-5805 16,2-58-1548-16,0 0-3096 16,0 0-387-16,0 0-387 15</inkml:trace>
  <inkml:trace contextRef="#ctx0" brushRef="#br0" timeOffset="40357.2708">9119 18740 903 0,'0'65'2193'16,"0"-65"-645"-16,0 0-387 15,-1 48 258-15,1-48-258 16,0 0 258-16,0 0 0 0,0 0 129 15,0 0-129-15,0 0-129 16,0 0-129-16,0 0-387 16,0 0 0-16,0 0-129 15,0 0-129-15,0 0 0 16,0 0-129-16,0 0 0 15,0 0 129-15,0 0 258 16,0 0-258-16,0 0 0 16,0 0 0-16,-35-44 0 15,35 44-129-15,0 0 0 16,0 0-129-16,0 0 0 15,-3-48 129-15,3 48-258 0,0 0 129 16,0-59-129-16,0 59 129 16,0 0-129-16,11-76 0 15,-11 76 0-15,0 0 0 16,11-54 0-16,-11 54-129 15,0 0 129-15,0 0-258 16,20-60 129-16,-20 60 0 16,0 0-129-16,0 0 129 15,38-49 0-15,-38 49-258 16,0 0 258-16,38-48 0 15,-38 48 0-15,0 0 0 16,0 0 129-16,42-43 0 16,-42 43-129-16,0 0 0 0,0 0 0 15,49-18-129-15,-49 18 129 16,0 0 0-16,56-5 0 15,-56 5-258-15,37 0 258 16,-37 0 129-16,0 0 0 16,43 20 0-16,-43-20-258 15,0 0 258-15,0 0-129 16,24 62 258-16,-24-62-387 15,0 0-129-15,0 0 258 16,19 49 0-16,-19-49 0 16,0 0-129-16,0 0 129 15,0 0-258-15,22 68 258 16,-22-68 129-16,0 0-129 0,4 49 0 15,-4-49 129-15,3 75 0 16,-3-75-258-16,1 51 387 16,-1-51-258-1,2 54 129-15,-2-54 0 0,4 48 0 16,-4-48-129-16,0 0 129 15,0 0 129-15,0 0-129 16,0 0 0-16,0 0 0 16,0 0-129-16,0 0 0 15,0 0 129-15,0 0-258 16,0 0 0-16,0 0-258 15,20 53-903-15,-20-53-4515 16,0 0 0-16,0 0-387 16,0 0-387-16</inkml:trace>
  <inkml:trace contextRef="#ctx0" brushRef="#br0" timeOffset="41558.473">10699 18310 2322 0,'-6'54'5805'16,"6"-54"-645"-16,0 0 129 16,0 0-3999-16,0 0-387 15,0 0-516-15,-3-49-129 16,3 49-129-16,34-9-129 0,-34 9 129 15,47-14-258-15,-47 14 129 16,46 17 0 0,-46-17 129-16,0 0-129 15,23 79 0-15,-23-79 258 16,-21 67-258-16,21-67 129 0,-42 44 129 15,42-44 0-15,-45 32 0 16,45-32 0-16,0 0 0 16,-38 14 0-16,38-14 0 15,0 0-129-15,0 0 0 16,0 0-129-16,44-17-258 15,-44 17 258-15,50-16 0 16,-50 16 0-16,60 3 0 16,-60-3 0-16,60 1 0 15,-60-1-129-15,45 19 387 16,-45-19-129-16,0 0-129 15,0 0 0-15,26 54 129 0,-26-54 0 16,-18 49-129-16,18-49-387 16,-27 57-645-16,27-57-2838 15,0 0-1806-15,0 0 0 16,0 0-516-16</inkml:trace>
  <inkml:trace contextRef="#ctx0" brushRef="#br0" timeOffset="41917.2736">11276 18601 7611 0,'0'60'5934'16,"0"-60"-258"-16,0 0-258 0,0 0-4773 15,0 0-258-15,0 0-129 16,-31-57-129-16,27 1-129 15,1-5 129-15,3 61 0 16,-3-77-129-16,3 16 0 16,6 9 0-16,-6 52 0 15,27-77 0-15,-27 77 129 16,49-58-129-16,-49 58 0 15,63-47 0-15,-63 47 129 16,60 0-258-16,-60 0 0 16,43 0 129-16,-43 0 0 15,5 54 0-15,-5-54-129 16,0 0 258-16,-57 64-387 0,57-64 258 15,-62 52-258-15,62-52-516 16,-56 49-1677-16,56-49-3096 16,0 0-258-1,0 0-516-15</inkml:trace>
  <inkml:trace contextRef="#ctx0" brushRef="#br0" timeOffset="42354.0744">11521 18409 4773 0,'-2'56'6192'15,"2"-56"-258"-15,0 0-387 16,0 0-3741-16,0 0-774 16,0 0-258-16,-3-67-387 15,3 67-129-15,12-92-129 16,-12 92 129-16,24-87-258 15,-12 22 129-15,-12 65-129 0,22-78-129 16,-22 78 129-16,0 0 129 16,28-50-129-16,-28 50-129 15,0 0 129-15,29 86 0 16,-29-86 0-16,23 67-129 15,-23-67 258-15,24 61 0 16,-24-61-129-16,0 0 0 16,40 13 0-16,-40-13 0 15,36-44 0-15,-14-14 258 16,5 2-258-16,2 3 129 15,-2-4 0-15,-1 8 129 16,-26 49 0-16,50-38 0 16,-50 38 0-16,39 50 0 0,-22 10-129 15,0 2-387-15,15 19-3741 16,0-8-1806-16,8-15-129 15,8-34-774-15</inkml:trace>
</inkml:ink>
</file>

<file path=ppt/ink/ink7.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10-07T17:18:30.347"/>
    </inkml:context>
    <inkml:brush xml:id="br0">
      <inkml:brushProperty name="width" value="0.05292" units="cm"/>
      <inkml:brushProperty name="height" value="0.05292" units="cm"/>
      <inkml:brushProperty name="color" value="#0070C0"/>
    </inkml:brush>
  </inkml:definitions>
  <inkml:trace contextRef="#ctx0" brushRef="#br0">3192 1438 9288 0,'30'10'5160'15,"-23"44"-516"-15,3 13-387 0,1 20-4257 16,2 20 0-16,1 22-387 16,-1 1-129-1,2 10 258-15,-2-11-516 16,-3 6 516-16,-2-16 0 0,-1-13 0 15,-4-22-129-15,-2-13 516 16,1-21-516-16,2-15-2838 16,-4-35-1419-16,0-13 0 15,0-38-387-15</inkml:trace>
  <inkml:trace contextRef="#ctx0" brushRef="#br0" timeOffset="234.0004">3204 1455 9030 0,'-22'-79'5031'16,"22"79"-516"-16,0 0-129 0,12-62-4386 16,-12 62 0-16,43-18 258 15,-43 18-387-15,70-15 0 16,-27 8 0-16,5-3-129 15,5 1 0-15,0-1-1032 16,10-7-903-16,-7 7-2322 16,-2-4 258-16,-3 5-516 15,-8-3 387-15</inkml:trace>
  <inkml:trace contextRef="#ctx0" brushRef="#br0" timeOffset="436.8007">3325 1864 8256 0,'62'46'2580'15,"-8"-32"-2451"-15,10-8-129 16,3-6-5160-16,11 2-129 16</inkml:trace>
  <inkml:trace contextRef="#ctx0" brushRef="#br0" timeOffset="1591.2028">5201 1388 8514 0,'0'0'5805'0,"0"0"-1032"16,0 0 0-16,0 0-2451 16,3 41-2322-16,1 14 0 15,6 13-258-15,-2 7-387 16,8 17-516-16,-2-5-129 0,11 1-1806 15,-5-16-1290-15,4-15-774 16,-2-17-129-16,0-18 388 16</inkml:trace>
  <inkml:trace contextRef="#ctx0" brushRef="#br0" timeOffset="1887.6032">5526 1484 7998 0,'12'-113'4902'0,"-12"113"-387"15,-2-24-516-15,-13 53-3354 16,5 22-258-16,-4 17-258 15,3 11-129-15,4 15-129 16,1 2-129-16,6-3 129 0,4-13 129 16,11-12 0-16,8-27-129 15,6-24 258-15,4-27 258 16,3-31-129-1,1-20 387-15,-7-21-129 0,-6-16 0 16,-14-10 258-16,-9 2-129 16,-12 12-129-16,-15 19-129 15,-15 14 129-15,-6 18-1032 16,-1 16-2322-16,-5 27-1806 15,3 13-129-15,2 15-645 16,4 6-387-16</inkml:trace>
  <inkml:trace contextRef="#ctx0" brushRef="#br0" timeOffset="3182.4056">3691 4371 7740 0,'7'75'5160'15,"0"-26"-387"-15,-4 2-258 16,-3 7-4515-16,7 4-129 0,4 4-645 16,-2-8-516-16,8 4-1935 15,-6-12-1548-15,-6-7-258 16,-2-8-129-1</inkml:trace>
  <inkml:trace contextRef="#ctx0" brushRef="#br0" timeOffset="3619.2063">3357 4739 6450 0,'-22'-27'4902'0,"22"13"-258"0,4-8-129 16,11-7-3741-16,15 3-129 15,8-13-387 1,11-5-129-16,12-7 0 16,9-1 0-16,5-1-129 0,3 3 0 15,0 2 0-15,-1 6 0 16,-6 7 0-16,-5 8 0 15,-8 7 0-15,-11 10-129 16,-8 10 129-16,-7 2-129 16,-8 21 129-16,-8 8 0 15,-6 13-129-15,-9 7 129 16,-3 7 0-16,-7 7 129 15,-4 3 0-15,-1-1 0 16,0-5 129-16,1-2 0 16,2-7 129-16,9-2 0 15,4-12 0-15,14-5 258 16,11-10-387-16,15-7-258 0,16-6-1161 15,9-19-3354-15,16-14-516 16,9-13-387-16,6-7-387 16</inkml:trace>
  <inkml:trace contextRef="#ctx0" brushRef="#br0" timeOffset="4149.6073">5708 4094 7353 0,'12'52'4773'0,"-7"-9"-387"15,-1 1-387-15,0 12-4386 16,-1-3 0-16,9 8 0 15,0-5 258-15,7-5 129 16,3-5 0-16,3-13 387 16,9-5-129-16,0-12 129 15,8-7-129-15,0-9-129 16,0-5-516-16,7-5-1161 0,-13-11-2838 15,-2-8-516 1,-3-2-129-16</inkml:trace>
  <inkml:trace contextRef="#ctx0" brushRef="#br0" timeOffset="4368.0076">5418 4325 9288 0,'-17'12'5418'15,"25"-11"-258"-15,22-9-129 16,5-14-4644-16,17-9-258 16,13-8-129-16,8-7-258 15,9 0-645-15,-7-18-2193 16,4 12-1806-16,-8-1-387 15,-8 7-387-15,-17 4 388 0</inkml:trace>
  <inkml:trace contextRef="#ctx0" brushRef="#br0" timeOffset="5382.0094">5597 4293 9417 0,'-58'86'5418'15,"51"-55"-129"-15,7-18-258 16,21-2-4773-16,12-13 0 15,11-5-129-15,9-5 0 16,10-1 0-16,3-1-129 16,3-1 0-16,-1 5-129 0,-2 6 0 15,-6 6 0-15,-7 13 0 16,-4 10 0-16,-6 1 0 15,-6 7 0 1,-6 2 0-16,-7-2 0 0,-3-4 129 16,-8-5 0-16,-1-7 0 15,-7-4 0-15,-5-13 0 16,7 11 129-16,-7-11-129 15,10-16 129-15,0-4-129 16,6-5 129-16,3-3-129 16,8-5 0-16,2-2 0 15,7-5 129-15,4 3-258 16,2 0 129-16,0 1-258 0,-2 7 129 15,-2-2 0 1,-6 7 0-16,-4-1-129 16,-10 4 129-16,-5 5 129 15,-13 16 0-15,0 0 129 0,-6-4 129 16,-5 11-129-16,-3 16-129 15,2 10 129-15,2 5-129 16,4 9 0-16,5-1-129 16,2 0 129-16,11-4-129 15,5-7-129-15,7-12 129 16,4-8 129-16,3-8-129 15,2-7 258-15,1-1 0 16,0-7-129-16,-1-2 387 16,-2 1-258-16,-4 1 0 15,-3 2 0-15,-6 3 0 16,-2 0-129-16,-8-3 0 15,-8 6 0-15,4-25 0 0,-9 4 0 16,-3-10 0-16,-4-8-129 16,0-7 129-16,1-8 0 15,3 3 0-15,3-3-129 16,5 3 0-16,2 0-516 15,12 13-129-15,0-5-387 16,16 17-387-16,-8-9 0 16,16 18 129-16,-7-5 645 15,7 15 387-15,0 7 387 16,-5 10 516-16,6 20 516 15,-10 4 516-15,7 20-129 16,-10-3-129-16,6 13-387 16,-6-7-516-16,1-6-258 0,-2-7-129 15,-2-15 0-15,0-17-129 16,-1-12-129-16,2-17 129 15,0-20 0 1,0-13 258-16,2-8-129 0,-2-5 0 16,0 5 129-16,-3 5 0 15,-2 14 0-15,-5 15 129 16,-1 23 0-16,-4 18-129 15,-1 29 258-15,-1 20-258 16,0 9 129-16,0 18-387 16,0 6 0-16,3 3-387 15,-4-11-258-15,9 3-645 0,-9-28-2064 16,9-11-1677-1,4-15-258-15,2-22-129 16</inkml:trace>
  <inkml:trace contextRef="#ctx0" brushRef="#br0" timeOffset="6240.0109">8532 3050 7611 0,'3'129'5418'0,"0"-21"-258"16,-3 19-387-16,0 17-2709 16,4 18-2193-16,0 7-387 15,6-5 129-15,-1-15 258 16,1-23-129-16,-2-25 129 0,1-23 129 15,2-22 129-15,-3-30 258 16,2-22 0-16,2-16 129 16,3-25-258-16,0-19 0 15,2-5 129-15,2-9-129 16,1 2-129-16,0 5 0 15,0 12 0-15,-4 15 0 16,2 17-129-16,-4 19-129 16,1 18 0-16,-3 21-129 15,-1 8 129-15,0 11-258 16,-1 5 0-16,5 3-387 15,-3-6 0-15,9-2 258 16,0-16-258-16,7-13 387 0,2-18-129 16,4-11 387-16,2-13 129 15,-1-18 258-15,0-12 387 16,-5-14-258-1,-3 3 258-15,-8 2-129 0,-2 9 0 16,-8 6 0-16,0 14-258 16,-9 23 0-16,0 0 0 15,2 16-258-15,-2 13 129 16,3 1-258-16,-1-1 0 15,3 3 0-15,0-9 0 16,1-8-129-16,-6-15 129 16,17-5 0-16,-10-22-129 15,4-9 258-15,-2-10 258 0,1-8-129 16,0 1-129-1,1 1 129-15,2 9 0 16,-2 9 0-16,5 19 0 16,-1 15-129-16,2 14 0 0,0 17 0 15,3 7 0-15,-2 7 0 16,0 2 0-16,-2-1 0 15,-1-4 129-15,3-8-129 16,2-10 129-16,4-9 0 16,5-13-129-16,6-4 129 15,5-13-129-15,4-6 0 16,2-4-129-16,2-4 129 15,-2 8 0-15,-3 8 129 16,-1 6-129-16,-2 7 0 16,0 8 0-16,3 8-129 15,-1-4-516-15,10 2-4128 16,-3-4-258-16,5-10-387 0,-3-2-516 15</inkml:trace>
  <inkml:trace contextRef="#ctx0" brushRef="#br0" timeOffset="8751.6153">5796 6684 7611 0,'3'-35'5160'0,"-16"20"-387"15,-8 5-258-15,-10 2-4257 16,-8 6-129-16,-3 2-129 15,-7 8 0-15,-1 5-129 16,3 5 0-16,3 5 129 16,11 4-129-16,8 0 0 15,15 9-129-15,10 3 258 16,16 6 0-16,13 8 0 15,8 8 0-15,4 3 258 16,2 7-258-16,-2 3 129 16,-5-8 0-16,-7-3 0 15,-12-8 129-15,-7-5 129 0,-10-20 129 16,-3-4 129-1,-15-24 258-15,2-2-258 16,-11-21 129-16,4-6-129 16,-1-13-129-16,3-9-387 0,8-4-129 15,3-10-516-15,12 6-2580 16,4-13-1935-16,9-2-516 15,5-2-258-15,6 3-387 16</inkml:trace>
  <inkml:trace contextRef="#ctx0" brushRef="#br0" timeOffset="9110.416">6147 6713 9933 0,'23'119'5418'16,"-20"-65"-516"-16,-3-11-129 0,-3-5-4902 15,-1-6 0-15,-3-11-258 16,7-21 129-16,-13-10 0 16,11-19-129-16,-1-16 258 15,3-11 129-15,3-7 129 16,3-8 129-16,6 4-129 15,1-2 258-15,4 13-258 16,2 9 258-16,1 11-258 16,2 15 0-16,2 13 0 15,0 8-129-15,-2 10 0 16,3 12 0-16,-3 7-129 15,1 8 129-15,-2 3-129 16,-5 4 0-16,-2-3-258 0,1 2 0 16,-8-9-258-16,5 10-1548 15,-10-18-2451-15,-2-9-645 16,-1-6-258-1,-10-9 129-15</inkml:trace>
  <inkml:trace contextRef="#ctx0" brushRef="#br0" timeOffset="9609.6168">6210 6727 9804 0,'-35'-5'5547'0,"35"5"-516"16,5-11 129-16,16-1-4644 16,13-3-387-16,8-4-258 0,6-6-258 15,10 3 0-15,-2-6-258 16,4 8-129-1,-6 2 129-15,-3 12 129 16,-8 4 129-16,-3 9 129 16,-7 13 129-16,-5 8 129 0,-3 8 258 15,-7-1 0-15,1 3 129 16,-9-9 0-16,2 0 129 15,-6-9-129-15,1-6 258 16,-7-14-387-16,0 0 0 16,6-12 0-16,-3-13-129 15,0-5 0-15,3-3-129 16,1 0-129-16,0 0 129 0,3 3-129 15,0 7 0 1,4 10 129-16,1 8 0 16,1 5 0-16,2 1 0 15,1 4 0-15,5-1 0 0,1-4 0 16,4 0 0-16,4-9-129 15,3-6 129-15,4 1 0 16,0 1 0-16,3 4 129 16,0 8-129-16,2 2 129 15,-1 11 0-15,0 9 0 16,-1 1-258-16,1 3-387 15,-5-7-4128-15,7-9-387 16,-1-9-516-16,-1-5-258 16</inkml:trace>
  <inkml:trace contextRef="#ctx0" brushRef="#br0" timeOffset="10904.419">6466 9109 6837 0,'11'-27'5289'15,"-10"13"-387"-15,-1-8-387 16,-16-5-3225-16,5 8-645 15,-8-3-129-15,-3 5-387 16,-4 0-129-16,0 6 0 16,0 7 0-16,1 4 0 15,4 3 0-15,2 9 0 0,8 7-129 16,6 5 129-1,5 8 0-15,13 5 129 16,11 6-129-16,6 2 129 16,9 7-129-16,6 4 0 0,3 3 0 15,-2 0-129-15,-1 2 0 16,-10-3 129-16,-8-4-129 15,-8-5 129-15,-13-9 258 16,-3-7 0-16,-7-13 387 16,4-20-129-16,-21 1 129 15,12-14 0-15,-2-24 0 16,5-4 0-16,1-14-258 15,5-6 0-15,0-12-129 16,2-1-387-16,4-3-129 16,1-4-387-16,5 13-774 15,-12-5-3741-15,7 3-129 16,-4 1-516-16,1 11 0 0</inkml:trace>
  <inkml:trace contextRef="#ctx0" brushRef="#br0" timeOffset="11310.0198">6750 8659 10707 0,'9'19'5160'0,"-9"-19"-258"16,11 3-129-16,-3-3-4644 15,5-7-387-15,2-3-129 16,6 3-258-16,0-4 129 15,4 4 129-15,-4-4-129 16,0 7 129-16,-3 0 258 0,-5 4 0 16,-3 4 258-16,-10-4 129 15,5 25-129-15,-7-8 0 16,-5 10 129-1,-4-5-129-15,0 3 0 0,-1 0-129 16,5-2 0-16,2 0-129 16,5-3 0-16,0-5 129 15,7-4-129-15,5 1 129 16,-2-2 0-16,1-3 129 15,-4 5 0-15,-6-1 0 16,-2 4 129-16,-12 3-129 16,-3 1-129-16,-5-2-129 15,-1-2-387-15,7 3-2709 0,-2-13-1419 16,5-10-387-16,11-13-258 15</inkml:trace>
  <inkml:trace contextRef="#ctx0" brushRef="#br0" timeOffset="11575.2203">7229 8630 5031 0,'16'57'4902'16,"-16"-15"-258"-16,-10-3-129 15,-4-2-3741-15,7 4 0 16,-6-12-129-16,8-1 129 0,5-28-129 15,0 0-129 1,0 0-129-16,15-29-129 16,0-9 129-16,5-4-387 15,-2-4 0-15,-2-9-387 16,1 9-516-16,-11-3-1161 0,2 13-2709 15,-8 14-258-15,-2 6-387 16,2 16 258-16</inkml:trace>
  <inkml:trace contextRef="#ctx0" brushRef="#br0" timeOffset="11887.2208">7475 9397 13029 0,'32'18'5676'15,"-18"-30"-645"-15,-1-29-258 0,5-19-5031 16,-7-15-258-16,-2-17-129 16,6-4 129-16,-6-2-129 15,2 8 129-15,-3 7 0 16,2 15 258-16,-3 15 0 15,0 17 516-15,1 20-258 16,1 15 0-16,-2 10 129 16,3 18-129-16,0 11 0 15,0 12 0-15,1 7 0 16,0 8-387-16,-1 1 129 15,2 9-645-15,-9-20-1935 16,1 3-1935-16,1-8-129 16,-5-12-516-16,0-7 258 0</inkml:trace>
  <inkml:trace contextRef="#ctx0" brushRef="#br0" timeOffset="12370.8217">7574 9114 9933 0,'-9'-7'5418'0,"9"7"-516"16,5 0 129-16,12 0-4644 15,5 0-387-15,8-5-129 16,6-4-129-16,7 1 0 16,2-2 0-16,3 5-129 15,-3 3 129-15,0 2 129 16,-6 10 129-16,-4 5 0 15,-6 2 129-15,-6-1 129 16,-5 1 129-16,-6-5-129 16,-12-12 0-16,9 0 129 15,-8-15-258-15,-2-14 129 0,1-12-129 16,-5-7-129-16,1-11 0 15,4-1 0-15,2 0-129 16,5 6 129-16,0 13-129 16,5 15 129-16,3 14 0 15,2 12-129-15,1 8 129 16,1 10 0-16,2 2 0 15,1 0 129-15,1-7-129 16,2-8 0-16,0-6 0 16,-1-15 129-16,3-8 0 15,0-3 0-15,-2-2 129 16,2-2-129-16,-1 7 129 15,-3 7-129-15,-2 12 0 0,-1 9-258 16,-3 13-387-16,8 23-2967 16,-8-6-1548-16,4 2-258 15,4-7-516-15,3-9-258 16</inkml:trace>
  <inkml:trace contextRef="#ctx0" brushRef="#br0" timeOffset="13400.4235">9311 8265 5160 0,'-55'30'5676'0,"20"2"-387"16,-5 9 0-16,2 10-3354 15,2 8-1419 1,7 8-258-16,7 3 258 0,10-3-387 16,10-5 258-16,9-9-387 15,13-17 0-15,11-17 0 16,9-18-129-16,5-12 129 15,5-24 0-15,5-9 129 16,-2-13-387-16,1-8 258 16,-5 1-129-16,-5 8 129 15,-9 6 0-15,-4 14 129 0,-7 14-258 16,-5 19 258-16,-4 13 387 15,-2 21-387 1,-3 15 387-16,2 9-387 16,1 4 129-16,2 3-129 15,-4-4 129-15,1-8-129 0,-1-12-258 16,-4-12 129-16,-3-14-129 15,-4-12 129-15,-1-26 0 16,-7-12-129-16,-4-15-129 16,-1-9 258-16,1-10-387 15,0-6 129-15,6-1-258 16,4-2 0-16,5 9-129 15,9 5 129-15,9 11 258 16,5 8-258-16,8 13 129 16,-3 9 258-16,2 9 129 15,-6 13 0-15,-7 6 258 16,-7 18 0-16,-13 11 0 0,-6 11 258 15,-15 2-129-15,-4 14 129 16,-8 2 258-16,0 4-258 16,-2-6 129-16,6-3-387 15,5-8 129-15,9-8-387 16,11-8 0-16,4-14-387 15,18-8-387-15,8-11-129 16,15-5-129-16,3-14 258 16,13 5 129-16,3-1 387 15,2 2 129-15,0 8 516 16,-5 7 0-16,0 10 258 15,-10 8 0-15,-3 14-129 16,-9 2-129-16,-5 5-129 0,-7-2-129 16,-3-6 0-16,-9-3 0 15,-2-10 0-15,-9-18 0 16,0 0 0-16,0-19 129 15,-6-20-129-15,-1-14-129 16,1-11-129-16,2-15 0 16,4-13 0-16,0 3-129 15,9 7 129-15,5 7-129 16,4 15 129-16,5 14 258 15,3 17-258-15,1 21 129 16,1 17 0-16,0 21 0 16,3 15 129-16,-2 11-129 15,-2 11 129-15,0 4 129 0,-5 9 0 16,-1-3 0-16,-3-1 0 15,-3-9-129 1,-4-10-129-16,0-4-258 16,-8-20-387-16,3 3-1419 0,-9-21-2838 15,3-15-645-15,-22-8-129 16,4-11-129-16</inkml:trace>
  <inkml:trace contextRef="#ctx0" brushRef="#br0" timeOffset="13821.6242">10545 8639 5160 0,'-84'-65'5805'0,"42"39"-516"15,4 9 0-15,8 15-2580 16,1-11-1677-16,21 4-129 15,8-8-774-15,11-2 0 16,19-6-387-16,11-6 129 16,15-3-387-16,6-5 258 15,14 3 129-15,0 0-129 16,4 4 129-16,-9 7 129 0,-5 7 0 15,-11 5 0-15,-15 7 0 16,-21 6 0-16,-19 0 129 16,-11 23 0-16,-22-4 0 15,-11 3 0-15,-9 3 0 16,-5 1 129-16,0-2-129 15,7 1 0-15,7-4 0 16,10-1 0-16,13-3-258 16,14-2 258-16,11-2-129 15,16 0 0-15,13-1 0 16,9 2 129-16,7 1 129 15,6 0-258-15,-2 4 258 16,-2 1-258-16,-8 6 258 0,-11 3-129 16,-16 4 129-16,-12 1-258 15,-10 0-129-15,-19-5 0 16,-9-1-258-16,-9-18-516 15,4-2-3999-15,-6-14-258 16,5-18-516-16,6-16-387 16</inkml:trace>
  <inkml:trace contextRef="#ctx0" brushRef="#br0" timeOffset="14320.825">10978 8106 8127 0,'99'1'5805'0,"-59"31"-387"15,1 15 0-15,-14-1-4257 16,1 25-645-16,-9 4-129 15,-3 3-258 1,-2-5-129-16,-3-7-258 16,1-9-129-16,-4-22-258 0,9-11-387 15,-6-24-129-15,11-5 387 16,-3-27 258-16,8-13-258 15,-4-15 387-15,3-12 258 16,-2-1 387-16,-3 0 129 16,0 15 387-16,-6 5-516 15,4 17 258-15,-7 18 0 16,5 19 129-16,-4 23 0 0,6 22-129 15,-4 7 0 1,7 7 0-16,-2 3 0 16,1 1-129-16,-1-8-129 15,-2-9 0-15,-3-10 0 0,-5-13-258 16,-6-11-129-16,-4-13 0 15,-20-5 0-15,-11-15 0 16,-14-9-129-16,-14-7 258 16,-17-1-258-16,-15 5 387 15,-8 3-129-15,-9 8 129 16,-3 5-129-16,6 11 129 15,10 5 0-15,15 9 0 16,25 9-258-16,18-2-4128 16,40 3-903-16,38-3-516 15,38-4-516-15</inkml:trace>
  <inkml:trace contextRef="#ctx0" brushRef="#br0" timeOffset="44038.8773">11564 9445 3870 0,'13'6'5031'16,"-13"7"-645"-16,0 22-129 15,-1 9-4257-15,-6 15-258 16,-1 7 0-16,2 22-258 0,-1 0-129 16,5 5 258-16,2-4-258 15,6-8 387-15,6-12 129 16,7-14 387-1,5-14 387-15,4-25 0 16,6-12 387-16,-1-21-387 0,5-11 387 16,-3-19-387-16,0-10-258 15,-3-14-129-15,-1 1-129 16,-6 2 129-16,-4 10-129 15,-6 8 0-15,-5 10 0 16,-6 16 0-16,-4 24 0 16,0 7 0-16,-3 22-129 15,-2 15-129-15,2 7 129 0,1 6-129 16,2 2 129-1,6-3 0-15,8-6 129 16,6-8 0-16,8-10 129 16,2-19-129-16,6-12 258 0,-4-9-129 15,2-14 0-15,-7-15 0 16,-3-6-129-16,-11-12 0 15,-5-3 0-15,-11 0 0 16,-10 0 0-16,-6 7-129 16,-7 0-387-16,0 20-387 15,-8-9-1290-15,4 16-2838 16,6 5-258-16,2-2-516 15</inkml:trace>
  <inkml:trace contextRef="#ctx0" brushRef="#br0" timeOffset="44522.4782">12218 9497 3483 0,'0'77'5031'0,"-6"-38"-129"15,1 8-387-15,-1 0-3483 16,6-5-645-16,6 3-129 15,11-7-258-15,9-1 0 16,8 1-129-16,3-2-129 16,4 2 0-16,-3-1-129 15,-3 2 258-15,-11 0-258 16,-11 4 774-16,-9 2-129 15,-13-7 387-15,-7 1 0 16,-14-10 129-16,2 4 129 0,-5-16-129 16,8 4-129-16,3-13-387 15,9-8-129-15,8-15-258 16,5-13 0-1,11-8 0-15,4-11 129 0,4-10-129 16,0-11 129-16,2-5 129 16,-3 9 129-16,-2 4 0 15,-4 12 0-15,-7 7 0 16,-2 15-129-16,-3 14 387 15,0 12-387-15,-13 24-129 16,8 12 0-16,-1 6 0 16,3 8-129-16,3 3 0 15,1 1-258-15,15 4-903 0,2-13-3612 16,11-12-258-1,5-15-387-15,4-10-387 16</inkml:trace>
  <inkml:trace contextRef="#ctx0" brushRef="#br0" timeOffset="44990.479">12924 10230 8385 0,'4'35'5547'0,"-4"-35"-645"15,4-19-774-15,1-2-3999 16,-1-8-129-16,3-13 0 16,1-9 0-16,0-9-129 15,4-5 129-15,0-3 0 16,0 7 0-16,-1 3 0 0,4 11 0 15,-1 10 0-15,1 10-129 16,-1 12 129-16,1 10-129 16,-3 5 129-16,3 7-258 15,-2 5 258-15,0 3 0 16,-1 0 0-16,1 0 129 15,0-3-129-15,-1-4 258 16,0-5-129-16,1-3 129 16,0-9-258-16,0-6 129 15,0-2-129-15,-2 0 129 16,-1-2-129-16,1 9-129 15,-2 4 0-15,0 8 0 0,0 14 129 16,1 9-258-16,1 6 129 16,2 5-129-16,1 1 129 15,2-3-129-15,2-8-645 16,8 6-645-1,-6-22-2451-15,4-8-903 0,7-2-645 16,-3-16 516-16</inkml:trace>
  <inkml:trace contextRef="#ctx0" brushRef="#br0" timeOffset="45708.0802">13639 9450 3096 0,'1'34'4515'0,"-1"8"-129"0,0-4-258 16,0 14-4257-16,0 4 0 15,0 0-258-15,1-6 387 16,3-8-258-16,-1-5 387 16,1-13 129-16,-2-10-258 15,-2-14 0-15,4-6-258 16,0-16 129-16,-4-18-516 15,0-6 258-15,-4-17-387 16,-2-4 516-16,-5-6 258 16,-3-2 387-16,0 11 387 15,-7 3 129-15,5 19-129 16,-3 5 0-16,6 17-129 15,0 9-516-15,13 11 0 0,-10 5-387 16,10 5 0-16,7 6 0 16,11 1-129-16,10 7 0 15,7 1 129-15,8 7 129 16,3 3-129-16,6 9 0 15,1 1-387-15,-3 8 387 16,-7-1 0-16,-11 2 258 16,-8 2 387-16,-14-10 258 15,-6 4 129-15,-13-9 258 16,-7 1-129-16,-10-13-258 15,-1-5-1032-15,2-11-3225 16,1-2-903-16,-3-11-516 16,10-5 130-16</inkml:trace>
  <inkml:trace contextRef="#ctx0" brushRef="#br0" timeOffset="46035.6808">14009 9861 4386 0,'29'24'5934'15,"-19"-23"-645"-15,-5-8-258 16,-5-29-2451-16,-1 2-2322 16,-9-14-258-16,-5-14-387 15,-4-10 129-15,-7-15-387 16,1 4 129-16,-5-2 129 15,5 12 0-15,1 9 129 16,6 11 0-16,5 14 258 16,8 12-258-16,5 17 258 15,13 5 129-15,7 5 0 0,6 1-129 16,7 6 258-16,7-1-129 15,9 5 0-15,-1-2 0 16,5-1-258-16,-5 6-387 16,-6-11-1806-16,-3 0-2193 15,-3 3-774-15,-11-6 129 16</inkml:trace>
  <inkml:trace contextRef="#ctx0" brushRef="#br0" timeOffset="46191.681">13984 9501 8385 0,'-10'42'5160'0,"23"-42"-1032"16,23 0-3999-16,11-12-4902 15,9-9-516-15,11 0-258 16</inkml:trace>
  <inkml:trace contextRef="#ctx0" brushRef="#br0" timeOffset="51729.6907">6770 11615 1806 0,'16'-12'4128'16,"-16"1"-129"-16,0 11-129 16,-17 0-3096-16,-2-3-258 0,-4 3-258 15,-5 3-129-15,-1 6 0 16,-5 1 129-16,4 4 129 15,-4 0 0-15,8 4-129 16,2-2 0-16,8 4-129 16,2-3 0-16,9 3 129 15,5-3 0-15,7 7 258 16,7-4-258-16,8 6 258 15,4-3-129-15,9 6 0 16,5 7-129-16,2 6 129 16,2 7-387-16,-2 2 129 15,-1 6-129-15,-6 0 0 16,-7 5 0-16,-6-2 0 0,-10-6 258 15,-6-4-129-15,-7-11 258 16,-8 1 0-16,-14-11 0 16,-3-3 0-16,-10-10 0 15,1-3 0-15,-6-13 0 16,1 0 0-16,1-10 0 15,4-9 0-15,7-13-129 16,8-4 0-16,7-12-129 16,9-6 0-16,4-7 0 15,9-2-129-15,9-4 0 16,6-3 129-16,4 2-129 15,3 5-129-15,3 2 258 0,-1 9-129 16,-4 8 0-16,0 3-129 16,-6 6 129-16,-3 6 0 15,-5 8-129-15,-4 0 0 16,-2 8 0-16,-3-2-129 15,2 9-258-15,-8-5-774 16,10 7-3096-16,-10 4-516 16,8 0-387-16,-8 0-258 15</inkml:trace>
  <inkml:trace contextRef="#ctx0" brushRef="#br0" timeOffset="52728.0925">7139 11454 129 0,'0'0'3225'15,"-9"-11"129"-15,9 11-129 16,0 0-3225-16,0-13 129 15,0 13 129-15,0-19 129 16,0 19 258-16,6-23 258 16,4 11-129-16,-3-4 129 15,7 3-129-15,-1-2-258 16,3 4-129-16,2 3-258 15,-2 1-129-15,0 5 0 16,-1 2 0-16,-5 2 129 16,-3 10 129-16,-7-12 129 0,0 26 129 15,-3-11-129-15,-3 5 258 16,-7-7 0-1,3 6-129-15,-6-5-129 16,6 1 0-16,-4-5-129 0,8 1 0 16,6-11-129-16,-11 13 0 15,11-13-129-15,0 0 129 16,7 8-129-16,6-8 0 15,3 0 129-15,2-4-129 16,4-2 0-16,0 2 0 16,-2-1 0-16,0 2 0 15,-5 1 0-15,-5 2 0 0,-10 0 0 16,9 13 0-1,-9-1 129-15,-9 3-129 16,-6 4 258-16,-4 0-258 16,-2 3 258-16,0-1 129 15,-3-2-258-15,3-3 129 0,1-2-258 16,3-3 129-16,1-3-129 15,5-3-258-15,11-5-774 16,-12 0-1290-16,12 0-2322 16,1-13-387-16,6-5-129 15</inkml:trace>
  <inkml:trace contextRef="#ctx0" brushRef="#br0" timeOffset="53102.4932">7489 11321 6837 0,'-8'5'5031'16,"0"7"-645"-16,-5-3-258 15,4 4-4257-15,2 2-129 16,7 3 0-16,0-1 0 15,9-1 0-15,6-3 129 16,6 2-129-16,4-4 258 16,3 0 129-16,1 2 0 15,1-4 258-15,-3 7 0 16,-5-7 0-16,-4 11 0 15,-8-3 129-15,-5 5-129 16,-7-1 129-16,-7 2-129 0,-9-2-258 16,-2-4-129-16,-3 2-387 15,-4-13-645-15,5 1-1935 16,-1-7-1677-1,-2-17-258-15,6-3-387 0</inkml:trace>
  <inkml:trace contextRef="#ctx0" brushRef="#br0" timeOffset="53258.4934">7603 11267 10449 0,'49'9'5289'16,"-9"-1"-1161"-1,-4-8-4128-15,14-2-5031 16,8-4-387-16,7-5-387 16</inkml:trace>
  <inkml:trace contextRef="#ctx0" brushRef="#br0" timeOffset="54927.6963">9076 11745 3999 0,'6'13'4644'15,"-6"-13"-129"-15,5 33-387 16,-2-4-3870-16,2 9 0 15,3 9 129-15,-1 7 0 16,6 6 129-16,-2 0-129 16,5 0 129-16,-1-9 0 15,1-1-129-15,-3-14 0 16,1-5-129-16,-4-12 258 15,0-3-387-15,-10-16 129 0,10 14-516 16,-10-14-516-16,0 0-645 16,6-8-2967-16,-6-3-387 15,-4-4-516-15,0 0 258 16</inkml:trace>
  <inkml:trace contextRef="#ctx0" brushRef="#br0" timeOffset="55894.8981">8821 11943 6450 0,'-19'-4'5031'0,"19"4"0"15,0-12-774-15,7 1-3741 16,13 1-258-16,9-6 129 16,6-2-387-16,9-4 0 0,6-2 0 15,7-1 0-15,3-1 0 16,0 2 0-16,-3-2-258 15,-2 5 258-15,-6 0 0 16,-5 2 0-16,-6 5-129 16,-7-1 258-16,-6 3-129 15,-8 4 0-15,-3 3 0 16,-5-1 0-16,-9 6 0 15,0 0 0-15,0 0-129 16,0 0 129-16,0 0 0 16,-8 0 0-16,8 0 0 15,-10 0 0-15,10 0 0 16,0 0 0-16,0 0 129 0,-5 11-129 15,5-11 0-15,3 24 0 16,2-3 0-16,4 8 0 16,-1 8 0-16,4 9-129 15,-1 8 129-15,4 6-258 16,-2 1 129-16,2 4 0 15,-2-6 0-15,2-8 129 16,-5-8 0-16,0-10 129 16,-2-9 0-16,-8-24 129 15,0 0-129-15,10-17 0 16,-8-21 129-16,-1-19-129 15,1-14-258-15,1-16-129 16,1-10 129-16,3 1-129 0,1 4 129 16,1 7 129-16,0 14-129 15,0 15 129-15,1 15-129 16,2 17 129-1,-3 15 0-15,1 9 129 0,1 15-129 16,-1 8 129-16,0 12-129 16,1 9 129-16,1 10 0 15,0 5 0-15,-1 5 0 16,1-5 129-16,-1 4-129 15,0-3-129-15,0-3 129 16,-1-7-129-16,0-9 129 16,-3-4-129-16,2-8 0 15,-1-3-258-15,-5-13-516 0,7 3-903 16,-10-16-3096-1,0 0-129-15,8-11-645 16</inkml:trace>
  <inkml:trace contextRef="#ctx0" brushRef="#br0" timeOffset="56113.2985">9561 11819 9159 0,'13'21'5547'15,"10"-14"-516"-15,5-4 0 16,8-3-5031-16,10 0-387 16,3-10-1419-16,6 0-3225 15,1-6-258-15,-1-6-516 16,-2-3 129-16</inkml:trace>
  <inkml:trace contextRef="#ctx0" brushRef="#br0" timeOffset="56300.4989">10175 11532 5160 0,'-16'12'5547'0,"16"-12"-516"16,-13 31-258-16,13-2-4128 16,-1 4-387-16,2 9-129 15,7 9-387-15,0 2-129 16,5 7-387-16,-3-12-129 15,9 9-1032-15,-9-21-903 0,6-6-2064 16,2-7-387-16</inkml:trace>
  <inkml:trace contextRef="#ctx0" brushRef="#br0" timeOffset="56550.0993">10358 11638 3999 0,'1'-30'5289'15,"2"19"-387"-15,-1 24-129 16,0 19-3870-16,-2-1-516 15,-1 12 0-15,-3 3-258 16,4 6 129-16,0-5-258 16,1 3 258-16,8-5-129 0,5-3 129 15,2-6 258-15,8-6-258 16,3-9 0-1,8-4 0-15,3-7-516 16,1-17-1290-16,4-6-3096 0,4-5-645 16,-3-12-258-16,-1-2 0 15</inkml:trace>
  <inkml:trace contextRef="#ctx0" brushRef="#br0" timeOffset="57174.1004">11087 11520 6708 0,'5'13'5547'0,"-4"9"-387"16,-1 3-258-16,0 9-4773 15,-5 4-387-15,3 10 258 16,-3 3-129-16,4-1 0 16,1-3 129-16,0-6-258 15,5-7 516-15,5-7 0 16,7-6 0-16,3-13-129 15,9-2 129-15,3-6-129 16,8-12 0-16,4-10-129 16,3-10 129-16,1-5-258 15,1-7 129-15,-4 0 129 16,-5-3-129-16,-8 4 129 15,-7 7-129-15,-6 6 129 0,-7 7-129 16,-6 9 129-16,-6 14-129 16,0 0 0-16,-8 17 0 15,-1 9 0-15,-1 6 0 16,4 9-129-16,0 4 258 15,6 1-258-15,4 1 258 16,10-5-129-16,7-4 258 16,8-9-258-16,7-8 0 15,3-10 129-15,2-11-129 16,0-5 129-16,-4-13-258 15,-4-11 258-15,-7-8-258 16,-11-9 258-16,-8-6-258 16,-12 0 129-16,-12 0 0 0,-11 7-129 15,-7 6 0-15,-4 7-129 16,-7 7-129-1,4 18-387-15,-6 0-645 16,15 18-1677-16,1 3-1806 0,7 0-516 16,9 3-129-16</inkml:trace>
  <inkml:trace contextRef="#ctx0" brushRef="#br0" timeOffset="57610.9012">12182 11586 8385 0,'2'39'5547'0,"-15"-14"-516"16,-7 1-387-16,-3 3-4515 15,1 10-258-15,3 3 0 0,2 5 0 16,10 9-129-16,4 3 129 15,5 7-129-15,8 0 0 16,9 7 129-16,1-4-129 16,5 5-129-16,-5-4 129 15,-2 0 0-15,-6-9 129 16,-7-8 0-16,-5-2 387 15,-11-18 0-15,-5-6 387 16,-7-17-129-16,2-10 129 16,-3-22 0-16,7-18-258 15,3-24 0-15,10-16-258 16,5-14 129-16,14-6 0 0,8-9 129 15,12 8-129-15,4 2 258 16,6 15-129-16,3 15 258 16,-1 18-258-16,-6 14-129 15,-5 5-645-15,1 15-4773 16,-19 6-129-16,-18 11-774 15,-1-14-258-15</inkml:trace>
</inkml:ink>
</file>

<file path=ppt/ink/ink8.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10-08T15:51:04.870"/>
    </inkml:context>
    <inkml:brush xml:id="br0">
      <inkml:brushProperty name="width" value="0.05292" units="cm"/>
      <inkml:brushProperty name="height" value="0.05292" units="cm"/>
      <inkml:brushProperty name="color" value="#0070C0"/>
    </inkml:brush>
  </inkml:definitions>
  <inkml:trace contextRef="#ctx0" brushRef="#br0">2789 3012 8127 0,'-1'9'5676'16,"1"17"-774"-16,0-11-516 0,6 7-4257 16,2 4-258-16,2 12 129 15,3 10-129-15,1 11 0 16,0 9 0-16,1 9 0 15,-5 11-129-15,1 9 258 16,2 11 129-16,-2 4-129 16,2 4 129-16,-3 1 129 15,3 2 0-15,-2-6 129 16,6-4 0-16,-3-8-129 15,0-11-129-15,1-9-129 16,-5-16-645-16,6-12-3999 16,-7-11-387-16,1-19-645 15,-3-16-129-15</inkml:trace>
  <inkml:trace contextRef="#ctx0" brushRef="#br0" timeOffset="2839.205">2757 3166 9546 0,'2'12'5805'16,"14"-12"-774"-16,7-5 0 15,8 3-4902-15,8-10-258 16,4-5 129-16,9-2-129 0,6 1 258 16,4-2-129-16,4 2 129 15,4 0-258-15,2 2 129 16,7-1-129-1,4 5 129-15,6-3-129 16,1 3 0-16,9 0 129 0,7-2-129 16,7 0 387-16,10-1-129 15,6 1 0-15,5 3 0 16,5-2-129-16,5 0 0 15,4 5 0-15,3 1 0 16,2 2 0-16,2-2 129 16,3 0-129-16,5-5 0 15,4 2 0-15,2-2 129 0,2-5-129 16,3 2 0-1,2-6 129-15,1 3-129 16,4-3 0-16,-1 2 0 16,3 0 129-16,4 2-129 0,5 4 129 15,3-4 0-15,6 5 0 16,3-3 0-16,4 3 0 15,5 1 0-15,4-2 0 16,-3-1 0-16,3-2 0 16,-1 5 0-16,1-5 0 15,0 6 0-15,1-1 0 16,0 1 0-16,2 2-129 15,2 0 0-15,1 1 129 16,3 1-129-16,-1 2 0 16,4-3 0-16,-1 2 0 15,1 1-129-15,0 4 258 16,-1-3-258-16,1 3 0 0,0 0 0 15,1 0-129-15,-2 0 258 16,2 3-258-16,-2-1 258 16,-1-2-258-16,-2 0 258 15,-4-2-129-15,-2-6 129 16,0-1 129-16,-5 1-129 15,0-1 0-15,1-1 129 16,2 1 0-16,6 3-129 16,3 1 258-16,-1 0-129 15,3 4 0-15,2-2 0 16,-4 1 0-16,-1 2 258 15,-5 0-516-15,-3 0 516 16,-4 0-516-16,-2 0 387 0,-1 1-387 16,-1 3 129-16,-2 2-129 15,-2 0-129-15,0-1 129 16,-1-3-129-1,0 4 129-15,-2-5-258 0,-4 1 387 16,-3-1-129-16,-7 1 0 16,-4-2 0-16,-13 0 129 15,-10 5-129-15,-16-3 258 16,-11 3-129-16,-14 1-129 15,-12-2 129-15,-11 1 0 16,-11 0 0-16,-9 2-129 16,-8 0 258-16,-7-2-258 15,-9 0 258-15,-7 3-129 0,-6-2 0 16,-7 1 129-1,-3 3-258-15,-5-3 258 16,-5 6-129-16,1 2 0 16,-2 4-129-16,-1 3 258 0,0 9-258 15,-1 9 129-15,-1 7 0 16,-1 6-129-16,0 2 387 15,-2 8-387-15,-3 7 387 16,1 4-387-16,-2 2 129 16,-1 0-129-16,5 6 129 15,-4 5-129-15,3 3-129 16,2 4 258-16,-2 0-387 15,3 4 387-15,0 2-129 16,2 3 129-16,2-4 0 16,3 3 0-16,1-4 0 15,3 2 258-15,1-6-258 16,1-1 0-16,1-6 0 0,1-1 0 15,1-6 129-15,2-3-258 16,0-2 129-16,4-6-258 16,-3-2 387-16,0-6-258 15,-2-8 129-15,-6-7 0 16,-4-6-129-16,-3-8 258 15,-7-3-387-15,-9-4 387 16,-6-4-258-16,-12 0 258 16,-10-4-258-16,-9 0 129 15,-12 1-129-15,-8-4 0 16,-12 1 129-16,-4-5 0 15,-10 2 0-15,-4-4-258 0,-6 1 387 16,-4 0 0-16,-6 2-129 16,-4-2 129-16,-7 0-258 15,-2 2 129-15,-5-2 0 16,-4-1 129-1,-4 0-387-15,-1 2 516 0,-5-2-387 16,-2 2 258-16,-3 1-129 16,-5-1 0-16,-3 2 0 15,-3 0-129-15,-4 1 129 16,-5 3-258-16,-1-6 258 15,-6 2 0-15,-2 2 129 16,-4-2-129-16,-4 1 129 16,-3-1 0-16,-1 1-129 0,-3-3 129 15,0 5-129-15,2 1 129 16,0-3-258-1,-1 2 387-15,1-2-387 16,-1 1 387-16,-2-2-129 0,-5 1-258 16,-4-1 258-16,-7 1-129 15,-2 0 129-15,-4-1-258 16,-3 2 258-16,3-2-387 15,-2 0 387-15,2 0-129 16,1 2-129-16,2-1 129 16,2 2-129-16,-4-3 258 15,2 2-258-15,-2 2 129 16,-3 1 0-16,-1-2 129 0,0-1-129 15,1 1 0 1,-1 0 0-16,3 0-129 16,-1-1 129-16,-1 2-129 15,0-1 387-15,-1 1-258 0,0 0 129 16,2 1 0-16,-4-3 0 15,2 3 0-15,0 1 0 16,2-2 0-16,2 0-129 16,3 0 0-16,-2-1 0 15,-1-1 258-15,3 3-258 16,-3 0 129-16,2 0 0 15,0 0-129-15,-1-1 129 16,-1-1-129-16,3 3 129 16,0 0-129-16,2 1 0 15,3 2 0-15,2-3 129 16,-1 2-129-16,5 0 0 15,-1 1 129-15,4 0-129 0,3 1 0 16,0-2 0-16,-1 1 0 16,3 1 129-16,-2-1-129 15,2 4 0-15,7-1 0 16,2 2 129-16,1 2-129 15,7-2 129-15,2 1-129 16,7 0 0-16,3 1 129 16,2 0 0-16,0 1 0 15,-1-1-129-15,3-1 129 16,2 4-129-16,2 1 129 15,4-1-129-15,5-2 0 16,5 0 0-16,6 0 0 16,5-4 129-16,9 1-129 0,7-3 0 15,9-4 0-15,4-2-129 16,14-8 129-1,7 2 129-15,10-5-129 16,8-6 0-16,8-1 0 0,8-8 0 16,7 0 129-16,5-7-129 15,7-4 0-15,3-7 129 16,5-3-129-16,2-6 0 15,3-2 0-15,2-7 129 16,1-7-129-16,0-6 0 16,3-1 0-16,-2-3 129 15,5-5-129-15,-5-4 0 16,2-7 0-16,0-2-129 15,-1-2 258-15,0-3-129 16,1-4 0-16,-2-1 129 16,-1-1-129-16,1 0 129 15,0-2-129-15,1 1 0 0,1 1 129 16,0 0-129-16,-3 5 0 15,3 1 0-15,-2 2 0 16,-1 8 0-16,0 3-129 16,-4 6 129-16,-6 2 0 15,-1 6 0-15,-3 6 0 16,0 9-258-16,1 11-903 15,-12-7-3999-15,8 4-387 16,-1 3-516-16,0-6-645 16</inkml:trace>
  <inkml:trace contextRef="#ctx0" brushRef="#br0" timeOffset="4680.0082">1123 2180 10449 0,'-10'118'5547'15,"9"-36"-516"-15,4 17-129 16,6 12-5031-16,4 9 0 15,5 12-387 1,-1-14-3870-16,7-7-645 0,3-16-387 16,5-30-516-16</inkml:trace>
  <inkml:trace contextRef="#ctx0" brushRef="#br0" timeOffset="6427.2113">3918 4367 9288 0,'-3'14'5289'0,"2"8"-129"0,0 2-774 16,1 19-4515-16,2 16 0 15,3 11 0 1,0 7 129-16,2 6-129 16,0-3 129-16,-1-3-129 0,2-8 129 15,-3-8 0-15,-2-12 0 16,1-12 129-16,-2-9-129 15,-1-13 0-15,-1-15-258 16,0-15-129-16,0-25 129 16,0-29-258-16,2-15-129 15,-2-26 129-15,0-13 258 16,0-11 129-16,-2 1 258 15,2 13 258-15,-2 12 0 16,2 26 129-16,-5 17 0 16,5 19-129-16,2 18-129 15,5 14-129-15,7 9-129 16,3 2-129-16,4 3 0 0,6 0 0 15,6 0 129-15,7 0 129 16,3 0 0-16,5 0 0 16,2 3 0-16,1-1 129 15,-5 2-129-15,1 4 0 16,-7 4 0-16,-4 5-129 15,-5 4-129-15,-7 8 129 16,-6 11-129-16,-4 8 129 16,0 7-258-16,-4 6 129 15,4 9 0-15,-3 0-129 16,5 4 129-16,-2-2 0 15,3-2 129-15,0-2-129 0,-1-10 129 16,-3-2 0-16,-2-6 129 16,-5-7 0-16,-6-4-129 15,0-5 129-15,-14-9 0 16,-7-1 0-16,-12 1-129 15,-5 0 129-15,-7 2-129 16,-5 0-129-16,0 4-129 16,1-5-516-16,9 9-2322 15,6-9-1935-15,9-17-258 16,11-9-387-16</inkml:trace>
  <inkml:trace contextRef="#ctx0" brushRef="#br0" timeOffset="7004.4123">4994 4292 6837 0,'31'111'5934'0,"-21"-44"-774"16,-3 2-258-16,0-7-3999 15,-1 4-645-15,1-6-258 16,1-12-129-16,-2-14-258 16,0-15-129-16,-6-19-129 15,9-29-387-15,-9-24 129 16,2-10 0-16,-4-24 129 15,-2-10 258-15,-3-3 387 16,-2 2 516-16,2 15 0 16,-3 11 258-16,7 21 129 15,-1 10 0-15,10 23 129 0,6 7-258 16,12 11-258-16,7 5-129 15,7 7 129-15,9-2-129 16,7 3 0-16,4-1-129 16,3 0 0-16,-1-1-129 15,-2 3 258-15,-5-1-516 16,-4 0 258-16,-8 7 0 15,-4 2-129-15,-8 13 0 16,-3 3 0-16,-6 10-129 16,-8 3 129-16,1 8 0 15,-3 5-129-15,-2 0 258 16,-3-2-129-16,1-3 129 15,-1-4-129-15,0-9 129 0,-1-9 0 16,-1-4 0-16,-3-6 129 16,0-6-258-16,-11-6 129 15,-8-3 0-15,-7-7-129 16,-5 4 0-16,-8-3-516 15,5 9-2064-15,-5-12-2193 16,3-3-387-16,6-1-258 16</inkml:trace>
  <inkml:trace contextRef="#ctx0" brushRef="#br0" timeOffset="7597.2134">6088 4163 8643 0,'42'109'5676'0,"-26"-39"-387"0,-6-2-258 16,0 0-5031-16,-2 9 0 15,-1-7-387-15,2-4 129 16,-4-15-258-16,1-7 258 15,-5-19-129-15,5-10 0 16,-6-15 0-16,4-21-258 16,-4-18 387-16,0-14-129 15,-4-15 129-15,-2-9 129 0,-1-3 258 16,-1 4 129-1,1 10 129-15,-1 7 129 16,8 14 0-16,0 5 0 16,12 18 0-16,8 1-129 15,11 8-129-15,7-5 0 0,11 2 0 16,8 0 129-16,6 4-129 15,3 2 0-15,-2 4-258 16,-2 6 0-16,-5 0-129 16,-7 6 129-16,-10 3-129 15,-9 8-129-15,-11 0 129 16,-8 4-129-16,-7 1 129 15,-5 7 129-15,0 7-129 16,-3 6 129-16,-2 7 0 16,0 5-129-16,1 8 0 15,2 3 0-15,0 5 0 16,1-3 129-16,1 2-129 0,0-2 0 15,0-5-129-15,0-5 0 16,-2-7 129-16,-5-4-387 16,-7-14-129-16,0 0-516 15,-13-20-3741-15,5-12-258 16,3-16-129-16,5-21 259 15</inkml:trace>
  <inkml:trace contextRef="#ctx0" brushRef="#br0" timeOffset="8174.4144">7480 4417 8901 0,'14'148'5289'0,"-12"-78"-129"0,0-10-516 16,6-6-4773-16,-8-8-258 16,0-13 129-16,0-20-258 15,0-13 129-15,-10-22 0 16,3-24-258-16,-6-22 387 15,3-21-129-15,-3-16 516 16,0-3 0-16,5 6 387 16,-4 10 0-16,7 14 0 15,1 13 0-15,4 24 0 0,4 19 0 16,9 18-258-16,5 4-129 15,6 0-129 1,9 6 0-16,4-2 258 16,8 0-258-16,4-1 129 0,0-2-129 15,1 2 129-15,-5 2-258 16,-5 2 258-16,-4 3-129 15,-7 11 0-15,-8 1-129 16,-8 10 129-16,-5 5-129 16,-3 2-129-16,-3 6 129 15,1 1 0-15,2 2 0 16,0 1 129-16,6 2-129 15,6 0 0-15,6 1 129 16,4 0 0-16,4-2 0 16,3-1 0-16,-3-7 0 15,-2-1 0-15,-7-3-129 16,-12-13-516-16,-6-2-4128 0,-16-5-387 15,-18-10-387-15,-13-4-387 16</inkml:trace>
  <inkml:trace contextRef="#ctx0" brushRef="#br0" timeOffset="9328.8164">3574 5543 10191 0,'4'6'5676'0,"5"22"-645"16,2 9 0-16,3 10-5160 16,5 12-129-16,5 3 0 15,9 13 0-15,1-5 258 16,4-4 0-16,3-6 0 0,2-9 129 15,4-3 129 1,5-9 0-16,3-6 0 16,3-10 0-16,11-4-129 15,8-8 129-15,5-8-129 0,11-3-129 16,4-7 129-16,10-9-258 15,7-4 258-15,8-4-258 16,3-1 129-16,8-4-129 16,3 2 129-16,6-1 0 15,4 0 0-15,5 2 129 16,8 1-258-16,3 1 129 15,6 0 0-15,4 5 0 16,4 0 0-16,4 0 0 16,6 2-129-16,-4 3 258 15,5-3-258-15,1 2 129 16,-1-1 129-16,6-2-129 15,5-1 0-15,4 1 129 0,10-1-129 16,9-3 129-16,6-2-129 16,6 4 129-16,6-2-129 15,0 2-129-15,-2 0 129 16,-4 1-129-16,-5 2 0 15,-8 2 129-15,-7 1-129 16,-9 1 0-16,-7 4 129 16,-7 0-129-16,-5 2 0 15,-11 2 0-15,-8 1 0 16,-7 1 0-16,-9-1 129 15,-8 2 0-15,-9 0-129 16,-11-3 129-16,-8 1 0 16,-18-1 129-16,-12-1 0 0,-15 1-258 15,-17 0 387-15,-13 1-258 16,-14-4 258-1,-14-4-387-15,-7-5 387 16,-8-4-387-16,-10-8 387 0,-3-5-258 16,-4-7 0-16,-3-12 0 15,-3-10-129-15,2 0 258 16,1-3 0-16,4 0 0 15,6 6-129-15,3 4 129 16,6 4-129-16,3 8 0 16,2 8-387-16,10 17-2322 15,-1-6-2580-15,3 6-645 16,-5-5-516-16,-4-1 388 0</inkml:trace>
  <inkml:trace contextRef="#ctx0" brushRef="#br0" timeOffset="10015.2176">9180 5959 8643 0,'11'7'5805'15,"-6"11"-516"-15,0 5-387 16,-5 5-5160-16,8 7-129 0,-3 3 0 16,2 8 0-16,-2-5 129 15,-1-2 0-15,-3-7 129 16,-1-6 0-16,-5-8 0 15,-5-6 129-15,-2-10-129 16,-4-2 0-16,1-17-258 16,0-2-129-16,-3-15 0 15,5 0 0-15,-4-10 258 16,8 3 0-16,0-2 258 15,4 4 129-15,3 10 129 16,0 0 516-16,8 12-129 16,2 0 129-16,9 11-129 15,-1-6-258-15,10 5 0 0,-2 0-129 16,6-2-258-1,0 3 0-15,-1-5-387 16,1 6 0-16,-8-7-516 16,4 12-129-16,-14-12-645 0,11 12-1548 15,-16 0-1935-15,-7 0-258 16,12-5-129-16</inkml:trace>
  <inkml:trace contextRef="#ctx0" brushRef="#br0" timeOffset="10218.018">9195 6181 6321 0,'50'19'3741'15,"-5"-19"-3612"-15,14-6-129 16,6-9-4257-16,9-10-1676 16</inkml:trace>
  <inkml:trace contextRef="#ctx0" brushRef="#br0" timeOffset="11559.6203">13167 3933 5289 0,'18'-70'5934'0,"-10"48"-387"15,2 8-645-15,0 8-3354 0,0 8-1419 16,-1 21 129-16,3 15-258 15,-1 13-129-15,2 15 129 16,-2 10 0-16,3 7-129 16,0 0 0-16,-3 2 0 15,0-8 0-15,2-11 258 16,0-10-258-16,0-15 387 15,3-5-258-15,-2-12 387 16,8-5-258-16,2-11 129 16,10-4-129-16,6-4 0 15,10-2 0-15,9-10-129 16,6-3 258-16,9-2-516 15,10 0 645-15,5 0-387 0,4-2 129 16,6 1-129-16,6 1 129 16,4 2 0-16,4 2-129 15,6 1 129-15,1 1-129 16,4 3 129-16,5 1 0 15,2 4 0-15,4 0 0 16,0 1 0-16,4 1 0 16,4 1 0-16,5 0 129 15,7-1-258-15,4 1 258 16,5-3-129-16,2 0 0 15,4 2 0-15,-2 1 0 16,1 0-129-16,-2 0-129 16,-2 0 129-16,-6 4-129 0,-3 1 129 15,1 0-129-15,-1-3 258 16,2 3-258-16,1-1 258 15,4-2-129 1,3 2 0-16,2 3-129 0,-1-1 0 16,3 4 258-16,-1 3-387 15,-2 1 387-15,-3 1-387 16,-3-3 387-16,-3 5-258 15,-4-5 0-15,-5 0 129 16,-3-3-129-16,-6 1 129 16,-5-4-258-16,-8-2 387 15,-8 1-258-15,-10-5 258 16,-10 0-129-16,-16 0 129 0,-11 0-129 15,-16-3-129 1,-14 1 258-16,-12-5-258 16,-10-2 258-16,-10-7-258 15,-10-4 258-15,-3-5-258 0,-9-6 258 16,-6-7 0-16,0-8-258 15,-4-4 258-15,-1-7-258 16,-1-4 258-16,0-4-258 16,3-3 258-16,5-5-129 15,3 6 129-15,5 1 0 16,2 5 0-16,2 13 129 15,4 7-387-15,0 12 258 16,0 11-516-16,0 1-903 16,10 16-3999-16,-10 1-387 15,0 0-516-15,0 0-387 16</inkml:trace>
  <inkml:trace contextRef="#ctx0" brushRef="#br0" timeOffset="12292.8216">16824 5162 6966 0,'18'24'5805'0,"-10"3"-516"0,0 10-387 15,-2 4-4902-15,5 4 0 16,3 3-129-16,-3 0 258 15,1-6-258-15,-3-9 516 16,0-7-516-16,-5-14 516 16,-4-12-258-16,2-12-129 15,-3-14 129-15,-4-15-258 16,-3-9 387-16,1-11-516 16,2-8 516-16,1-3-387 15,2 3 258-15,2 2 0 16,8 5 0-16,5 5 0 15,6 14-129-15,4 11 0 16,6 9-129-16,1 15 0 0,-1 8-129 16,0 11 129-16,-8 12-258 15,-11 17 387-15,-10 1-129 16,-16 7-129-16,-14-1 258 15,-10 5-1161-15,-12-7-3612 16,-6-13-645-16,-3-6-129 16,-4-21-258-16</inkml:trace>
  <inkml:trace contextRef="#ctx0" brushRef="#br0" timeOffset="15350.427">815 10174 13029 0,'-38'27'5934'16,"38"-27"-645"0,0 0 129-16,-9-46-5418 15,9 46-258-15,46-70 129 16,-4 28-387-16,12-7 0 0,7 3 0 15,7 3 258-15,1 14-258 16,-3 9 258-16,-6 18 0 16,-10 9 0-16,-12 25 258 15,-14 16 0-15,-19 14 0 16,-9 12 129-16,-14 6 0 15,-9 4 0-15,-9-2 129 16,-1-2 0-16,2-7 0 0,5-7 258 16,9-14-258-1,15-4 129-15,8-16-129 16,19-7 0-16,20-14 0 15,16-10-129-15,18-5-387 0,13-18-258 16,17 0-1032-16,5-20-3870 16,11-7 258-16,-5-9-903 15,-1-3-258-15</inkml:trace>
  <inkml:trace contextRef="#ctx0" brushRef="#br0" timeOffset="15678.0276">2858 9298 10965 0,'22'38'5676'0,"-13"8"-387"15,4 24-129-15,-4 21-4902 16,0 19-387-16,2 26 0 16,-1 17 129-16,1 8-129 15,0 4 129-15,-3-6 129 16,2-10-129-16,0-14 129 15,0-11 0-15,-1-16 0 16,2-16 0-16,-3-12 0 16,-1-18-387-16,1-11-645 15,-8-27-3999-15,0-24-258 16,9-26-387-16,-2-35-516 0</inkml:trace>
  <inkml:trace contextRef="#ctx0" brushRef="#br0" timeOffset="17659.231">3043 9146 11352 0,'98'-57'5805'15,"-29"24"-645"-15,19-1 0 16,15-7-5160-16,19-1-129 0,20-5 258 16,13-1-258-1,15 1 129-15,13-3-129 16,11 1 0-16,10-2 258 15,8 3-258-15,7 3 129 0,11 4-129 16,5-1 129-16,46 2-258 16,-31 2 258-16,11 1 0 15,2 3-129-15,6 3 129 16,4-2-258-16,4 3 258 15,0 1-129-15,-33 0 129 16,39-1 0-16,0 0 0 16,8-2 0-16,2-2 0 15,6 1 0-15,41 1 129 16,-30 3-129-16,3 3 129 15,0 2-129-15,3 6 0 16,-1 7 0-16,2 5-129 16,-1 2 129-16,-36 4-129 0,35 0 129 15,-1 0 0-15,-2 0 0 16,-4 0 258-16,-2 2-129 15,-5 3 129-15,-2-1-129 16,-2 3 129-16,4 1 0 16,-3 2-129-16,2 1 0 15,-1-1-129-15,-2-3 129 16,-2-1-258-16,-5-4 129 15,-7-2 0-15,-11 0 129 16,-11-5-129-16,-4-3 129 16,-13-1 0-16,-5-2-258 15,-7 3 258-15,-3 1-129 0,-6 1 0 16,-4 5-129-16,-3-2 258 15,-7 3-258-15,-1 0 129 16,-7 4 0-16,-10 0-129 16,-9-1 129-16,-12-2-129 15,-9-1 129-15,-13 3-129 16,-8-3 129-16,-12 0 0 15,-8 0 129-15,-10 0-129 16,-7 5 129-16,-6 0 0 16,-8 2-129-16,-6 0 0 15,-7 0-129-15,-3 0 258 16,-8 2-258-16,-4-1 258 15,-7 0-258-15,-8 0 258 0,-6 5-129 16,-7 2-129-16,-6 4 258 16,-5 8-258-1,-4 6 258-15,-1 6-387 16,-1 8 387-16,-4 7-387 0,4 4 387 15,-2 11 0-15,3 3 0 16,-3 10 0-16,1 5-129 16,0 11 129-16,-3 8-129 15,1 7 387-15,-2 9-387 16,1 6 129-16,-1 5-129 15,3 1 129-15,1 0-129 16,1 0 129-16,2-5 0 16,2-6-258-16,2-3 258 15,4-6-258-15,-1-11 258 16,4-6-129-16,2-12 0 15,-1-10 129-15,0-6-258 16,-2-9 129-16,-5-14-129 0,-6-5 129 16,-12-5-258-16,-12-7 129 15,-20-5-258-15,-17-2 258 16,-16-8 0-16,-19 1 129 15,-16-5-129-15,-17 0-129 16,-14-4 129-16,-11-1 0 16,-11-2 129-16,-7 0-129 15,-13-3 129-15,-5 1-129 16,-10-1 129-16,-5 0 0 15,-6 0-129-15,-4 0 129 16,-5 1-129-16,0 1 258 16,-2 3-258-16,0 0 258 15,-2 3-258-15,0-1 258 0,-7 5 129 16,-3 5-129-16,-7-3 129 15,-4 6-129-15,-5 0 129 16,-2-2-129-16,-4 3 0 16,1-3 0-16,0-3 129 15,0-1-258-15,-4-3 0 16,-3-4 129-16,-5 0-129 15,-6-2 0-15,0 1 0 16,-8-2-129-16,-1 2 129 16,-2-2 0-16,-1 5-129 15,1 2 0-15,0-2 0 16,2 6 129-16,-1-1-129 15,2 3 0-15,-4 0 0 0,1 7 0 16,-4-1 129-16,0-1-258 16,-4 2 387-1,1 2-258-15,-5 1 129 16,2-2 0-16,3 1 0 0,0-4 129 15,6 0-129-15,3-2 258 16,1-3-129-16,0-1 129 16,0 1 0-16,0-4 0 15,1 2 0-15,-3-6-129 16,0 4 129-16,3 2 0 15,6-4-129-15,6 2 0 16,6-6 0-16,7 5-129 0,11-5 0 16,7 2 0-1,9-5 129-15,7 1-258 16,5-1 129-16,3 1 0 15,7 2 0-15,-1 1 0 16,6 1 0-16,6 1 0 0,6 0 0 16,5 1 0-16,10 0-129 15,9-2 129-15,14-3 0 16,12-3 0-16,8-1 0 15,11-2 0-15,11 0 129 16,11-6-129-16,9 1 0 16,12-4 129-16,9 1-129 15,8-3 129-15,10 0-129 16,8-1 0-16,4-1 0 15,2-3 0-15,3 3 129 16,1-3-129-16,2 2 0 16,-1 2 0-16,2 1 0 0,0 0 0 15,2 4 129-15,10 7-258 16,-14-11 129-16,14 11 0 15,-9-6 0-15,9 6 0 16,0 0-129-16,0 0 129 16,0 0-129-16,0 0 0 15,0 0-258-15,0 0-258 16,-7-19-1935-16,7 19-2838 15,14-25-258-15,6-4-387 16,6-17-516-16</inkml:trace>
  <inkml:trace contextRef="#ctx0" brushRef="#br0" timeOffset="20436.0359">13436 9981 7611 0,'29'45'5547'16,"-16"-9"-645"-16,-3 8 129 16,-2 6-4902-1,3 16-258-15,2 4-129 16,-2 2 0-16,3 1-129 0,0-5 258 15,-2-8 258-15,4-8 0 16,-2-16 387-16,5-6 0 16,-1-14 258-16,6-2-129 15,1-13-129-15,8-1-129 16,7-3-129-16,7-9-129 15,11-5-129-15,9-8 129 16,11-2-129-16,8-3 0 16,7-2 129-16,10-4-129 15,5 2 258-15,9 0-258 16,7 0 258-16,4 5-258 15,5-1 387-15,8 5-387 16,5 4 258-16,8 1-129 0,6 3 0 16,3 2-129-16,5 2 0 15,4 2 129-15,1 3-129 16,1 1 129-16,0-1-129 15,1 4 129-15,-2-3 0 16,0 2 0-16,4 2 0 16,-1-2-258-16,1-1 129 15,7 0-129-15,0 0 129 16,-2 0-129-16,2 0 129 15,-3 2-129-15,-2 1 129 16,-5 3-129-16,-4 0 129 16,-4 0 0-16,-8 7-129 15,0 2 129-15,-5 0-129 0,-3 1 129 16,-1 2 0-16,0 0 129 15,-4 1-129-15,-5-1 129 16,-4-1 0-16,-8 0-129 16,-11-2 129-16,-4-2 0 15,-16-2 0-15,-9-3-129 16,-12-2 129-16,-8 0-129 15,-7-2 258-15,-9-5-258 16,-7-1 0-16,-2-1 0 16,-7 0 0-16,-5-1 129 15,-5 2-258-15,-7-1 258 16,-6 6-258-16,-2-2 258 15,-11 5-129-15,8-6-129 0,-8 6 0 16,0 0-129-16,0 0 258 16,0 0-129-1,0 0 258-15,0 0-258 16,0 0 129-16,0 0 129 0,-9-17-129 15,3 5 129-15,-1-5-258 16,-4-11 129-16,0-8-129 16,-1-10 258-16,1-10-258 15,0-8 129-15,1-4-129 16,0-3 258-16,1 3 0 15,1 3-129-15,0 11 0 16,0 5-129-16,3 13-258 16,-7-3-903-16,7 16-3999 15,-9 2-258-15,-2 8-387 16,-5 1-387-16</inkml:trace>
  <inkml:trace contextRef="#ctx0" brushRef="#br0" timeOffset="21091.2371">18180 10418 8256 0,'-19'60'5676'0,"15"-28"-645"15,-1-3-129-15,-6 0-4902 16,11 3 0-16,0 1-129 0,2-1 258 15,3-5-129-15,1-5 0 16,-1-6 0-16,0-3-129 16,-5-13 258-1,0 0-129-15,0 0 129 0,0-6-129 16,-5-14-129-16,-1-10 129 15,1-4 0-15,0-12 0 16,-1 2 0-16,5-1 129 16,1 3-129-16,0 3 129 15,5 8 0-15,7 7-258 16,3 9 258-16,6 9-258 15,9 3 129-15,2 3-258 16,3 8 129-16,1 3 0 0,-3 2 0 16,-5 2 129-1,-6-1-129-15,-14 3 129 16,-8 1-129-16,-18-4-129 15,-5 6-3096-15,-13-8-1419 0,-7-7-258 16,-4 0-516-16</inkml:trace>
  <inkml:trace contextRef="#ctx0" brushRef="#br0" timeOffset="21574.8379">14205 9227 7740 0,'-18'39'5547'15,"15"12"-387"-15,1 17-387 0,2 10-4902 16,2 8-258-16,7 15-387 15,-3-13-645-15,12 6-1032 16,-13-21-1419-16,4-19-1419 16,2-22-258-16</inkml:trace>
  <inkml:trace contextRef="#ctx0" brushRef="#br0" timeOffset="22027.2387">14086 9007 8385 0,'2'-29'5676'0,"13"12"-387"16,13-2-387-16,6-4-4773 16,12-2 129-16,12 5-258 15,8-1 0-15,5 4 0 16,2 12-387-16,-5 5 129 15,-4 11 0-15,-10 9 0 16,-5 11 0-16,-12 5 129 16,-5 10-129-16,-8 3 129 15,-7 2 0-15,-2 5 387 16,-7-3-129-16,0-2 129 15,-3-3 0-15,0-2-129 16,-2-2 129-16,1-3-129 0,0-2 129 16,0-3-258-16,0-4 129 15,-2-2-258-15,-2 0 258 16,-2-4-258-16,-7-1 129 15,-7-7 0-15,-3-3 129 16,-6 2-129-16,-6 0 0 16,-3 5 258-16,-2 0-258 15,1 3 0-15,4 5-774 16,-6-10-1548-16,11 6-2322 15,6-6-774-15,10-12-129 16,10-8-129-16</inkml:trace>
  <inkml:trace contextRef="#ctx0" brushRef="#br0" timeOffset="22604.4397">15100 9026 8256 0,'10'97'5805'0,"-10"-31"-516"15,-1 6-258-15,1-1-4773 16,-1 7-129-16,-1-2-129 16,2-10 0-16,0-13-129 15,1-17-129-15,1-24-129 16,-2-12 0-16,0-31 0 15,-1-15 129-15,-8-22 0 0,-4-14-129 16,-1-13 387-16,-1-9-129 16,2 10 516-1,-1 2-129-15,7 15 129 16,2 13-129-16,6 12 0 0,11 14 129 15,11 13-129-15,6 8 129 16,12 5-387-16,10 0 258 16,8 3-258-16,6 0 258 15,2 7-258-15,0 2 0 16,-2 2 0-16,-6 8-258 15,-6 7 387-15,-11 7-387 16,-8 5 258-16,-8 8-258 16,-7-1 258-16,-5 5-258 15,-4 0 258-15,-5 2-129 16,-2 4 0-16,-3-1 129 15,0-3 0-15,-1-1 258 16,-4-1-258-16,0 0 387 0,-5 2-387 16,2-5 387-16,-2-2-387 15,3-1 0-15,-4-1-129 16,4-2-516-16,-3-3 387 15,0 3-129-15,-1-8 0 16,1 2-129-16,-4-11-387 16,8 4-3354-16,-2-3-516 15,-4-11-516-15,12-5-129 16</inkml:trace>
  <inkml:trace contextRef="#ctx0" brushRef="#br0" timeOffset="22854.0402">15810 8896 9288 0,'16'94'5805'0,"-7"-28"-387"15,4 12-258-15,8 10-5031 16,-3 9-258-16,8 10 0 15,0-10-258-15,7-7 129 16,-8-18-258-16,2-14 0 16,-9-25-258-16,3-10-1806 15,-9-23-2322-15,-8-30-387 16,-4-19 129-16,-1-26 1 15</inkml:trace>
  <inkml:trace contextRef="#ctx0" brushRef="#br0" timeOffset="23259.6409">15880 8765 9288 0,'-13'17'5805'16,"18"-6"-387"-16,17-2-258 16,9-10-4773-16,12 1-258 15,13 1 0-15,9 4 0 16,7-2-258-16,6 1 129 15,0 0-129-15,-2 1 0 16,-9 5 0-16,-7 4 0 0,-12 8 0 16,-11 8 0-1,-12 8 129-15,-13 10-129 16,-9 8 129-16,-6 9 0 15,-6 6 258-15,-3 4-258 0,-2 6 129 16,3-3 0-16,4 0-129 16,4-6 129-16,3-6-258 15,0-3 387-15,9-10-516 16,0-10 516-16,1-9-387 15,-4-7 258-15,-6-7-258 16,-5-3 0-16,-14-5 129 16,-7-2-258-16,-10 1 258 15,-4-4-387-15,0 10-645 16,-11-15-2838-16,13 3-903 15,8-5-645-15,8-11 0 16</inkml:trace>
  <inkml:trace contextRef="#ctx0" brushRef="#br0" timeOffset="23493.6413">16895 9169 10449 0,'35'121'5676'15,"-24"-46"-516"-15,0 8 0 16,-1 4-5289-16,-1-3-129 16,2-2-258-16,-2-17-129 15,3-11-516-15,-9-32-1548 16,-3-22-2322-16,14-15-129 0,-12-31-516 15,0-21 517-15</inkml:trace>
  <inkml:trace contextRef="#ctx0" brushRef="#br0" timeOffset="23868.042">16968 8903 6966 0,'-20'-135'5289'15,"16"103"0"-15,4 32-387 16,4 0-3612-16,8 4-645 16,16 17-129-16,9 3-129 15,13 6 0-15,9 1-129 16,8 2 0-16,7-3-387 15,2-2 129-15,0-1-129 16,-4-6-129-16,-11-3 0 0,-11-2-129 16,-11 1 387-1,-18 10-387-15,-13 3 387 16,-11 8-258-16,-17 7 0 15,-9 6 129-15,-6 12 0 0,-3 3 0 16,-1 2 0-16,4-1 258 16,4-3-258-16,6-3 129 15,5-7 129-15,3-3-129 16,3-7 129-16,4-8 129 15,-4-7-129-15,1-8-129 16,-5-6 387-16,-2-2-387 16,0-4 0-16,-2-8-774 15,13 3-2838-15,-1-4-1290 16,10 0-387-16,1-20-387 15</inkml:trace>
  <inkml:trace contextRef="#ctx0" brushRef="#br0" timeOffset="24507.6431">17839 8990 5805 0,'5'56'6063'0,"-8"-5"-387"15,-5 9-516-15,5-2-2064 16,3 26-3096-16,0 14-258 15,7 3 258-15,6-1-258 16,4-9 258-16,2-11-387 16,1-17 516-16,-6-17-258 15,0-21-129-15,-4-21 0 16,-5-21-387-16,4-19-774 0,-9-33-3096 15,3-24-387-15,2-20-645 16,8-5 3999-16,-12-9 903 16,1 8 645-1,-2 13 516-15,-6 4 1419 0,6 30 3225 16,-7 21-129-16,-1 20 129 15,-9 4-3741-15,17 27-387 16,0-19-645-16,8 13 0 16,12-2-258-16,11 0-129 15,7-4 0-15,9 3-129 16,9 1 129-16,6 1-258 15,1 7 258-15,-2 4-258 0,1 13 0 16,-2 7 0-16,-5 13 0 16,-9 0-258-1,-7 10 129-15,-11 1 258 16,-7 1-258-16,-7 7 387 0,-8-3-129 15,-5 1 258-15,-1 3 0 16,0 4 0-16,0 4 0 16,0 3-129-16,3 0 0 15,4-1 0-15,3-3 0 16,2 0 0-16,-3-6 0 15,-4-4-129-15,-3-4 129 16,-6-6 0-16,-6-8 0 16,-11-6 0-16,-7-8-258 15,-6-13-258-15,0 3-1161 16,-14-14-2967-16,5-22-645 15,0-12 0-15,1-16-129 16</inkml:trace>
  <inkml:trace contextRef="#ctx0" brushRef="#br0" timeOffset="25147.2442">18513 8976 8514 0,'80'-32'5418'16,"-43"32"-387"-16,-3 15-129 15,-4 18-4773-15,2 14 0 16,-4 13-129-16,1 13 0 15,-6 9 0-15,-1 3 0 16,-4-1 0-16,-5-6-129 16,-4-15 129-16,-2-8 0 15,-4-14 0-15,-2-16-129 0,-1-25 129 16,-1-7-387-16,-3-28 258 15,-5-23-129-15,5-17-129 16,-6-21 0-16,3-13 129 16,0-3 387-16,-2 4 129 15,4 15 129-15,1 10-129 16,4 18 258-16,4 18 0 15,11 22 129-15,6 18-258 16,13 7-387-16,11 11 0 16,13 3-129-16,13 6 0 15,9 3-387-15,10 2 387 16,3 0-258-16,3 3 258 15,-5-2-129-15,-9 3 0 0,-11 3 129 16,-14 6 0-16,-17 8 129 16,-18 7-129-1,-15 6 258-15,-12 8-258 16,-15 3 129-16,-7 5 0 0,-3 1-129 15,-3-2 129-15,2-4 0 16,2-6 0-16,8-5 0 16,4-7 129-16,8-9-129 15,6-3 0-15,3-11 0 16,4-3 0-16,3-7-129 15,1-5-129-15,-8-14 129 16,0 0 0-16,0 0 387 16,-21 0-258-16,-8 0 387 15,-12 0-258-15,-4 0 129 16,-8 7-258-16,-4 3-1290 15,-1 4-3354-15,9-3-774 16,6-4 0-16,13-7-387 0</inkml:trace>
  <inkml:trace contextRef="#ctx0" brushRef="#br0" timeOffset="25771.2453">19914 8990 9159 0,'23'138'5418'0,"-19"-51"-258"16,0 1-645-16,0 1-4644 15,0 1-387-15,4-4 129 0,-5-18-258 16,5-13 129-16,-5-22 129 15,1-20 0-15,-4-13 387 16,-4-36-129 0,-6-17 258-16,-3-17-258 0,-1-19 387 15,-4-13-129-15,4 0 0 16,0-1 387-16,3 14-129 15,0 10 129-15,9 17-129 16,2 13 258-16,14 23-387 16,8 12 387-16,15 11-387 15,13 3 0-15,15 0-129 16,12 7-129-16,13 0 0 0,7 3-129 15,3-1 129-15,-3 1-129 16,-7 5 129-16,-12-3-129 16,-12 4 129-1,-12 2 0-15,-18 6-129 0,-14 3 129 16,-13 3 0-16,-9 6-129 15,-4-1 0-15,-8 6 258 16,-6 5-258-16,-3 2 129 16,4 4 0-16,2 5 129 15,5 3-129-15,6 4-129 16,4-1 258-16,9 2-387 15,10-3 387-15,5-8-258 16,3-6 258-16,-1-10-129 0,-3-9 129 16,-8-8 0-1,-13-2 0-15,-16-9 129 16,-25 7-258-16,-20-1-129 15,-25 2-3741-15,-13 6-1032 0,-14 4-903 16,-14-6-387-16</inkml:trace>
  <inkml:trace contextRef="#ctx0" brushRef="#br0" timeOffset="28345.2498">5912 9637 6966 0,'-15'-11'4773'0,"-5"12"-516"15,-13 6-129-15,-2 8-4128 16,-4 8 0-16,-1 7-129 15,-1 4 0-15,5 4 0 16,1 1 0-16,9 0 0 16,7-3 0-16,12-3 0 15,7-6 129-15,11-7-129 16,11-3 258-16,11-5-129 0,7-5 0 15,2-3 0-15,3-4 129 16,-3 0-129-16,-5 0 0 16,-9 3 129-1,-6 9 0-15,-13-2 129 0,-9 13-129 16,-13 0 258-16,-9 12-129 15,-8 0 129-15,-3 11-129 16,-3-4 0-16,3 1 129 16,2-3-258-16,9-3 129 15,7-7-129-15,13-4 129 16,7-7-258-16,15-14-645 15,15-5-3741-15,6-1-129 0,7-16-258 16,9-7-516-16</inkml:trace>
  <inkml:trace contextRef="#ctx0" brushRef="#br0" timeOffset="28782.0506">6325 10214 4773 0,'33'40'5031'0,"-22"-17"-387"15,-3-6 0-15,-8-17-2838 16,12 16-774-16,-12-16-387 15,4-10-258-15,-4-14 0 16,0-10-129-16,0-15-258 16,-6-8 0-16,3-5-129 15,-2-1 0-15,1 6 129 16,-1 8-129-16,5 10 0 15,0 13 0-15,0 26 129 16,9 0 0-16,2 24-129 0,3 5 129 16,3 7 0-16,4 0 0 15,0-4 129-15,1-5 0 16,3-16 0-16,0-11 0 15,2-14 0-15,2-15 0 16,3-14-129-16,-1-11 0 16,4-4 0-16,-3 0 0 15,-3 11 0-15,-4 9 0 16,-1 16 0-16,-6 15 0 15,-4 15 0-15,-3 21 0 16,-4 12-129-16,0 1 0 16,4 8-516-16,-5-14-1677 15,6-6-2193-15,4-10-258 0,3-19-516 16,4-6 258-16</inkml:trace>
  <inkml:trace contextRef="#ctx0" brushRef="#br0" timeOffset="29140.8512">7128 9749 7998 0,'48'25'5289'0,"-28"27"-387"16,-2 19-129-16,-4 9-3612 15,3 22-516-15,-4-3-258 16,2-1-129-16,-1-14-258 16,-3-15 129-16,-2-25-129 15,-2-29 0-15,0-29 0 16,-5-31-129-16,-1-29 0 15,-1-20 129-15,0-18-129 0,0-13-129 16,0 1 258-16,0 9 0 16,1 15 0-1,2 15 0-15,5 20 129 16,3 19-129-16,5 20 0 0,2 14-129 15,5 11 129-15,1 1-258 16,2 11 0-16,-2 10 0 16,-4 12 0-16,-7 9 129 15,-9 9-129-15,-5 6 258 16,-17 3-258-16,-8 1 258 15,-5 7-1032-15,-9-10-3483 16,-2-16-129-16,3-14-387 16,8-19-258-16</inkml:trace>
  <inkml:trace contextRef="#ctx0" brushRef="#br0" timeOffset="29328.0515">7884 9814 11223 0,'28'96'5418'16,"-20"-47"-774"-16,-3-4-258 16,2-9-5805-16,-4 14-2322 15,-3-8-1290-15,-5-5-258 16,-2-8-516-16</inkml:trace>
  <inkml:trace contextRef="#ctx0" brushRef="#br0" timeOffset="29796.0524">7651 9750 11868 0,'60'-73'5676'0,"-16"33"-516"16,5 0-129-16,6 2-4773 15,-2 9-516-15,2 7 0 16,-3 11-258-16,-5 8 0 16,-4 10 0-16,-6 10 129 15,-3 12 0-15,-8 7 258 16,0 7 0-16,-2 3 129 0,0 0 0 15,-3-3 0-15,2-6 129 16,1-9-258-16,1-15 129 16,0-13-129-1,4-13 0-15,1-24-258 16,1-12 258-16,4-17 0 0,1-4 129 15,-1 1 0-15,-3 2 129 16,-1 10 0-16,-6 14 258 16,-1 19 0-16,-8 23-129 15,-1 26 0-15,-8 27-129 16,-2 22-129-16,-2 22 129 15,-3 10-129-15,0 11 0 16,0 3-258-16,0-1-129 0,-3-19-903 16,6-13-3354-1,1-18-387-15,4-29-258 16,7-24-387-16</inkml:trace>
  <inkml:trace contextRef="#ctx0" brushRef="#br0" timeOffset="30170.453">9490 9270 9030 0,'-3'73'5418'0,"19"-37"-129"0,12-1-258 15,12 7-4773-15,10-12-258 16,11 2 0-16,6-3-129 15,5-8 0-15,1-3 129 16,-2-1-129-16,-7-4 129 16,-10 0 0-16,-13 7-258 15,-16 1 258-15,-18 8 0 16,-17 4 0-16,-23 3 0 15,-15-1 258-15,-13 4-516 16,-6-5 129-16,4 0-4386 16,-2-5-387-16,10-17-129 15,15-7-774-15</inkml:trace>
  <inkml:trace contextRef="#ctx0" brushRef="#br0" timeOffset="30685.2539">4903 9987 8901 0,'-36'-50'5289'0,"19"30"-387"16,3 9-129-16,-5-3-3870 16,-3 15-516-16,-4 16-258 15,-10 9-258-15,-6 6 0 16,-7 7 0-16,-2 3 129 15,-1 0 0-15,6 2 0 16,5-6 0-16,15-4 0 16,17-2 129-16,14-3-129 0,20-3 129 15,23-4-129-15,16-2-129 16,21 6-1806-16,8-14-2580 15,10-3-645-15,1-6-258 16,1-3-387-16</inkml:trace>
  <inkml:trace contextRef="#ctx0" brushRef="#br0" timeOffset="32042.4563">1213 14701 10191 0,'-77'36'5547'16,"48"-30"-387"-16,14-6-258 15,15 0-5160-15,15-12 0 16,20 1-258-16,11-6-129 16,7 5 0-16,4-6 129 15,6 7 0-15,-5 2 129 16,-3 10-129-16,-11 10 258 15,-10 10 387-15,-12 13 129 16,-16 8 258-16,-6 11-129 16,-19 7 0-16,-6 10-129 15,-13-2 0-15,-5 7 129 16,-4-5-387-16,2-7 129 15,4-8-258-15,7-6 129 0,7-15-129 16,14-7 129-16,13-13 0 16,14-9 129-1,19-5-129-15,14-10 129 16,14-3-129-16,9 0 0 0,7 1-129 15,6 0 129-15,-1 7-129 16,-3 5 129-16,-8 9-129 16,-10 11-129-16,-11 11 387 15,-14 9-129-15,-15 7 0 16,-18 5-129-16,-16 8 129 15,-19 0 0-15,-16 1 0 16,-13-5 258-16,-7-9-129 0,-4-7 129 16,0-9 0-1,9-10 258-15,10-16-258 16,18-5-129-16,19-21 129 15,21-11-645-15,29-2-516 0,18-21-1677 16,29 4-2322-16,12-13-387 16,19-3-387-16,5 0 1 15</inkml:trace>
  <inkml:trace contextRef="#ctx0" brushRef="#br0" timeOffset="32572.8572">3212 14514 8901 0,'-39'76'5031'0,"26"-13"-387"15,4 15-387-15,1 16-4386 16,8 14 129-16,7 8-129 16,4-1 129-16,2-8-129 15,4-12 0-15,0-12 129 16,-2-21 129-16,-2-19-258 15,-3-25 0-15,-10-18-774 16,13-22-2193-16,-13-29-1548 0,-3-23-387 16,-4-23 0-1</inkml:trace>
  <inkml:trace contextRef="#ctx0" brushRef="#br0" timeOffset="34788.061">2977 14105 8256 0,'-7'-46'5289'0,"24"20"-129"15,16 2-645-15,12-1-3612 16,18-2-645-16,16-1-258 16,19 2 0-16,18-2 0 15,15-1 258-15,15-1-129 16,13-3 0-16,10-3 0 15,10-2 0-15,7-3 258 16,7-3-258-16,0-2 129 16,4 2-129-16,2-1 129 0,-1 3 0 15,3 1-129-15,0 4 0 16,3 2 0-16,-1 1 0 15,4 5 0-15,2-1 0 16,5 1 0-16,4 1-129 16,6 1 0-16,7 0 129 15,5-2-129-15,8 7-129 16,4-2 129-16,5 4-129 15,2 2 129-15,1 1-129 16,-3-3 0-16,4 3 0 16,1-6 0-16,1-2 129 15,1-2-129-15,5-3 129 0,5 0 0 16,0 2 129-16,7 0 0 15,-2 3 0-15,4 2 0 16,1 4 0-16,-2 2 0 16,4 4 0-1,-5 2 0-15,1-2-129 0,-1 1 129 16,-4-1-129-16,-5 0 0 15,-7 0 0-15,-2-4 0 16,-9 1 0-16,-3-1 0 16,-5 2 0-16,-2 1 0 15,-1 0 0-15,-4 2 0 16,1 0 0-16,-6 1 0 15,-2 2 0-15,-4 1 0 0,-3 2 0 16,-6-2-129-16,-1 3 129 16,-3-2 0-1,-4 2-129-15,-2-2 129 16,-1 4 0-16,-5-1 0 0,1 1-129 15,-1-2 129-15,-7 3 0 16,3-1 0-16,-8 1 0 16,2 0-129-16,-5-2 258 15,-2 2-258-15,-9 2 258 16,-5 0-258-16,-2 0 258 15,-10 0-129-15,-2 1 129 16,-13 0-258-16,-1 2 258 16,-7 0-258-16,-4-3 129 15,-6 0 129-15,-6 0-129 16,-6 0 129-16,-5 0-129 15,-9 0 0-15,-8 0 129 16,-10 0-129-16,-10 0 0 0,-10 0 0 16,-9 0-129-16,-8 2 0 15,-12 2 129-15,-4 3-129 16,-5-1 129-16,-4 2 129 15,-3 4-129-15,-4 4 0 16,0 6 0-16,-3 9 129 16,1 6-129-16,-2 12 0 15,-1 9 0-15,1 9-129 16,-2 6 129-16,6 11 129 15,2 4-258-15,3 1 129 16,5 6 0-16,4 3 0 16,4 2 0-16,5 2 0 15,3-1-129-15,0-5 129 0,2 1 0 16,-1-4 0-16,-3-2-129 15,-2-6 129-15,-2-6-129 16,-6-3 0-16,-2-4 0 16,-6-3 0-16,-6-4-129 15,-6-6 129-15,-4-2 0 16,-4-7 129-16,-11-3-129 15,-6-2 129-15,-8-4-129 16,-8 0 258-16,-9-2-129 16,-5 2 0-16,-7-2 0 15,-4 1 0-15,-3-2-129 16,-8-1 129-16,-3 1-129 15,-1-6 129-15,-9-1 0 0,-2-3 0 16,-4-1 0-16,-7-5 0 16,-6 3 129-1,-6-4-129-15,-5 1 0 16,-3-2 0-16,-6 1 0 0,-6-2-129 15,-6-3 258-15,-5 3-129 16,-6-7 0-16,-2-1-129 16,-6-3 258-16,-4 2-129 15,-3-6 129-15,-5 1-129 16,-1 0 0-16,-5-2 0 15,-4-1 129-15,-2 2-129 16,-6 0 129-16,-1-2-129 16,-1 0 129-16,-6-2-129 15,0 3 0-15,-3-2 129 16,-1 0 0-16,-4 1-129 15,-1 2 129-15,-6 0-129 16,-1-2 129-16,-7 5 0 0,0-2 0 16,-5 5-129-16,-1-3 129 15,-3 2 0-15,1 0 0 16,0-1 0-16,-3 1-129 15,4-3 129-15,-4 2-129 16,-1-2 258-16,1 1-387 16,0-4 387-16,1 2-387 15,4 4 258-15,0-4-129 16,6 3 0-16,6 1 0 15,6 1 0-15,5 1-129 16,0 3 0-16,1 0 129 16,-1 1-129-16,-3 2 0 0,-4 4 129 15,-2 1-129-15,-5 4 0 16,-2 3 0-16,2 3 129 15,1 1-129-15,2 3 129 16,1-1 0-16,3 1 0 16,0-1 0-16,0 0 0 15,-3-6 129-15,-3 0 0 16,2-5 129-16,-2 1-258 15,2 7 258-15,1-11 0 16,3 3-129-16,1 3 129 16,5-4 0-16,2 1-258 15,-1-1 258-15,2-3-129 16,-1-9-129-16,2 6 0 0,2-7 129 15,3-5-258-15,5 1 129 16,5 0 0-16,6-4-129 16,8-1 0-1,5 1 129-15,6-2-129 0,4 1 0 16,4-1 0-16,2 0 0 15,5 2 0-15,6-2 0 16,3 2 0-16,4 0 0 16,7-2 129-16,5 0-129 15,10 0 0-15,7 0 0 16,9 0 129-16,9 0 0 15,14-6 0-15,11 2 0 16,10-4 0-16,9 0 0 0,8-2 0 16,8-10 0-1,4-1 0-15,4-5 129 16,1-4-129-16,1-5 129 15,3-6-129-15,-2-9 129 0,2-10-129 16,-2 0 0-16,1-8 129 16,-2-5-129-16,0 1 129 15,-4-4 0-15,-2 1 0 16,-2 4 0-16,0 6-129 15,-2 6 129-15,-2 7-129 16,4 4 0-16,1 9-645 16,-1-10-2064-16,9 20-2709 15,1-5-129-15,8 2-645 16,2-4-387-16</inkml:trace>
  <inkml:trace contextRef="#ctx0" brushRef="#br0" timeOffset="38641.2678">20498 13112 774 0,'0'0'4773'15,"-8"0"0"-15,8 0-258 16,0 0-2838-16,0 0-1290 15,0 0-2451-15,0 0-1935 0,12 2-387 16,-12-2-516-16</inkml:trace>
  <inkml:trace contextRef="#ctx0" brushRef="#br0" timeOffset="38797.2682">20562 13309 4902 0,'0'22'3225'15,"-1"4"-3096"-15,1-8-129 16,0-4-4902-16</inkml:trace>
  <inkml:trace contextRef="#ctx0" brushRef="#br0" timeOffset="38937.6683">20578 13747 5289 0,'-22'46'4644'0,"20"-21"-2580"16,-1-9-1935-16,3-3-3870 15,1-1-1419-15</inkml:trace>
  <inkml:trace contextRef="#ctx0" brushRef="#br0" timeOffset="39093.6686">20653 14180 6450 0,'1'24'3999'0,"7"-2"-2967"0,-3-11-1548 16,-5-11-4644-16,18-15 0 15</inkml:trace>
  <inkml:trace contextRef="#ctx0" brushRef="#br0" timeOffset="39327.669">20482 12927 5805 0,'14'-12'4644'0,"-8"-2"-1032"0,18 9-3483 15,-2 5-4902-15,4-9-258 16</inkml:trace>
  <inkml:trace contextRef="#ctx0" brushRef="#br0" timeOffset="39499.2693">21069 12927 4644 0,'22'24'2838'15,"-14"-16"-2709"-15,5-3-129 16,11-1-5160-16</inkml:trace>
  <inkml:trace contextRef="#ctx0" brushRef="#br0" timeOffset="39624.0695">21357 13047 4257 0,'8'28'3870'0,"-8"-28"-2451"15,-1 25-1548-15,2-4-4128 16,2-9-387-16</inkml:trace>
  <inkml:trace contextRef="#ctx0" brushRef="#br0" timeOffset="39748.8698">21449 13498 4644 0,'-11'81'3483'16,"-1"-48"-2580"-16,9-1-903 16,6 4-4902-16</inkml:trace>
  <inkml:trace contextRef="#ctx0" brushRef="#br0" timeOffset="39873.67">21434 14073 1419 0,'7'32'1677'0,"-1"-15"-1677"15,-6-17-3095-15</inkml:trace>
  <inkml:trace contextRef="#ctx0" brushRef="#br0" timeOffset="39998.4703">21429 14338 903 0,'-33'26'3999'16,"22"-6"-1548"-16,-5-11-2451 15,-7-7-3741-15,10 12 130 16</inkml:trace>
  <inkml:trace contextRef="#ctx0" brushRef="#br0" timeOffset="40138.8705">20997 14514 6450 0,'-53'8'4644'0,"41"-1"-2967"16,-4-7-1677-16,6-5-4773 16,10 5-774-16</inkml:trace>
  <inkml:trace contextRef="#ctx0" brushRef="#br0" timeOffset="50544.0888">20754 13287 129 0,'-9'0'3999'16,"0"0"129"-16,9 0-387 15,0 0-3354-15,0 0 129 16,0 0-387-16,6-14-129 15,-6 14 0-15,12-15 129 16,-7 3 0-16,0 0 129 16,-1-4 258-16,-1-1-129 0,0 0 258 15,-3-5-129-15,1 3 0 16,-1-6 129-16,0 8-129 15,-4-7-129 1,4 9 387-16,-6-8-387 0,5 6 0 16,-5-1-129-16,2 2 0 15,-3-3 0-15,1 3-129 16,0-3 0-16,-4-3-129 15,2 1 129-15,-3-3 129 16,-2-1 0-16,0 1 0 16,-1-3 0-16,2 6 0 15,-5-2 129-15,2 2-129 16,-3 0 0-16,3 3-258 15,0-1 129-15,-1 2-129 16,-2 0 0-16,1-2 0 16,0-2 129-16,-1 3-258 15,-2-4 258-15,-1 1-129 0,-3-3 0 16,-2 0 0-16,-1 1 129 15,-2-2-129-15,-3 2 129 16,0 1 0-16,-4 2-129 16,1 2 0-16,-1 3-129 15,-3 1 258-15,0 2-258 16,-2 2 129-16,1 0-129 15,0 2 0-15,-1-1 129 16,-1-2 0-16,0 2 129 16,1 0-258-16,-3-1 258 15,-1 1-129-15,-3 2 129 16,0 2-129-16,-4-2 129 15,1 2-129-15,-2-1 0 0,-4 0 0 16,1-1 129-16,-1-1-129 16,0-2 129-16,-2 1 0 15,-2-1-129-15,0 1 129 16,-4 0 0-16,1 1-129 15,-3 1 0-15,-3 1 0 16,-2 0 129-16,-1 0-129 16,-2-3 0-16,-2 1 129 15,-1 0 0-15,-1 0-129 16,-2 0 387-16,1 0-258 15,-3 2 0-15,1 3 0 16,-4 3-129-16,2 0 258 16,-2 2-258-16,0 5 129 0,-3 1-129 15,-2 4 0-15,-1-2 0 16,0-1 0-1,0-2 0-15,-1-1 129 16,1-6-129-16,-4 0 0 0,-1 0 129 16,4-4-129-16,-2-1 129 15,-1-3 0-15,-1 1 0 16,-3-1 0-16,-2-1-129 15,0 1 129-15,-1 3-129 16,0-4 129-16,-2 1 0 16,-1-2-129-16,-2 1 0 15,0 0 0-15,-1 1 129 16,-1-1-129-16,-3-2 0 15,-3 5 0-15,-1-1 129 16,1 3-129-16,-1 2 129 16,-2-1 0-16,1-1-129 15,-1 1 129-15,1 3-129 0,-2-2 0 16,-2-1-129-16,-3-1 258 15,1-1-258-15,-3 1 129 16,-2 0 129-16,-2 0-129 16,3 0 0-16,-1 1 0 15,3-1 129-15,-2 3-129 16,4-4 129-16,-2 2-258 15,4 1 258-15,0-1-258 16,-3-1 129-16,0 0 0 16,0 3-129-16,0-1 129 15,-1 2-129-15,0 0 129 16,0 2-129-16,2 1 129 15,0 3 0-15,2 2 0 0,1-3 0 16,2 3 0-16,3-3 129 16,2 3-129-16,-2 0 0 15,5-5 129-15,0 3-129 16,3 1 129-16,-1 1-129 15,1-1 129-15,1 6 0 16,-3-2-129-16,3 4 129 16,-1 1-129-16,-6-2 129 15,1 2 0-15,-4-1-129 16,-3-1 129-16,2-1 0 15,0 1 0-15,-5-4 0 16,2 4 0-16,2-2 0 0,2 0 0 16,-1 5 0-16,1-4 0 15,1 3-129-15,-1-3 129 16,2 1-129-1,0 0 129-15,-3 0-129 0,-1-1 0 16,3 1 129-16,0-1-258 16,-5 1 258-16,-2 1-129 15,-2 2 0-15,2 0-129 16,-1 3 129-16,-2-2 0 15,1 1-129-15,1 1 129 16,5-1-129-16,5-2 129 16,-1-2-129-16,4 1 129 15,2-5 0-15,4 3 0 0,0-2 0 16,0 0 0-16,-4 1 0 15,2 1 129 1,-2 1-258-16,-1 2 129 16,-1 2 0-16,0-1-129 0,0 2 0 15,1-1 129-15,5 1-129 16,4 2 129-16,-2-3-129 15,4 4 129-15,5-2 0 16,4 0 0-16,10 1 0 16,0-3 0-16,9-1 0 15,8-2 129-15,8-1-129 16,10-3 129-16,7-2 0 15,8-1-129-15,6-4 0 16,8 2 0-16,4-4 0 16,3-1-129-16,9-2 129 15,-9 5-129-15,9-5 0 16,0 0 129-16,0 20-129 0,1-7 258 15,5 7-129-15,5 5 129 16,-1 5-129-16,4 6 129 16,2-1-129-16,0 4 0 15,1-3 129-15,-2-2-258 16,1-1 129-16,-3-8-129 15,-3-1 0-15,-1-4 129 16,-1-7 0-16,-4 0 0 16,-4-13 0-16,5 15 0 15,-5-15 0-15,0 0 0 16,0 0 0-16,0 0 0 15,0 0 0-15,0 0 0 16,0 0 0-16,0 10 0 0,0-10 129 16,0 0-129-16,-9 4 0 15,9-4 129-15,-17 5-129 16,7-1 0-16,-2 0 129 15,0-2-129-15,-2 0 129 16,0-2-129-16,-1 0 0 16,-1 0-129-16,-1-5 0 15,-3-7 129-15,-2 2 0 16,-2-5-129-16,-3 2 129 15,0 1-129-15,2 1 129 16,2 2 0-16,4 4 129 16,2 1-129-16,7 4 0 15,10 0 0-15,-3 18-129 0,9-6 129 16,8 3-129-1,6-1 0-15,3 2 0 16,3-2 129-16,2-4-129 16,-1-5 129-16,2-5 0 0,-4 0 0 15,-1-8 129-15,-4-6-129 16,0-3 129-16,-2-7-129 15,0-1 0-15,-3-2 0 16,0-2 129-16,0 3-129 16,-2 0 0-16,-4 4-129 15,1 7 0-15,-6 1-258 16,-4 14-387-16,5-13-774 0,-5 13-3741 15,7 8 0 1,-3 4-258-16,-1 0-516 16</inkml:trace>
  <inkml:trace contextRef="#ctx0" brushRef="#br0" timeOffset="50965.2895">3892 14673 5031 0,'36'30'4773'16,"-19"4"-258"-16,-4 5-387 15,0 14-3999-15,6 14 129 16,-4 8 0-16,5 12 129 16,-4-2 0-16,3 5 0 15,-4-6 129-15,1-1-129 16,-6-13 129-16,1-6-129 15,-5-16 0-15,-1-10-387 16,1-7-387-16,-6-31-774 16,0 0-2709-16,7-11-1032 0,-7-33-258 15,-1-19-258-15</inkml:trace>
  <inkml:trace contextRef="#ctx0" brushRef="#br0" timeOffset="51526.8905">3976 14776 6837 0,'0'0'5160'0,"0"0"-129"16,18 0-516-16,0-8-3870 16,13-8-258-16,7-7 0 15,9-4 0-15,5-9-258 16,7-4 129-16,0-4-129 15,-1-2 0-15,0 0-129 16,-7 4 129-16,-5 3 0 16,-5 6-258-16,-7 4 258 15,-8 8-129-15,-5 3 0 0,-4 6 0 16,-6 5 0-16,-2 5-129 15,-9 2 129-15,11 8 0 16,-5 13 0-16,1 8 0 16,0 14-129-16,2 8 129 15,3 15-129-15,1 11 129 16,2 8 0-16,5 6-129 15,-1 4 129-15,2-3-129 16,5 3 129-16,-1-6 0 16,2-5 129-16,0-2-258 15,-1-11 258-15,-3-3-258 16,-3-14 258-16,-2-5 0 15,-7-12 129-15,-6-3-129 0,-5-9 0 16,-12-4 129-16,-10-9-129 16,-8 2 0-16,-10 0 0 15,-8-3-129-15,-8 4 129 16,-5 1-129-16,-4-3 0 15,3 4 0-15,2 0-129 16,3 0 129-16,9-1-129 16,8-6-516-16,11 7-903 15,1-12-3354-15,14-1-387 16,14-4-258-16,0 0-387 15</inkml:trace>
  <inkml:trace contextRef="#ctx0" brushRef="#br0" timeOffset="52509.6922">19989 13022 7482 0,'0'0'5547'16,"5"-1"-774"-16,-5 1-129 15,8-3-5031-15,-8 3-2193 16,12 3-2322-16,-1 10-129 0,2-4-516 16</inkml:trace>
  <inkml:trace contextRef="#ctx0" brushRef="#br0" timeOffset="52665.6925">19984 13571 2580 0,'-16'70'516'16,"13"-34"-516"-16,3-7 0 0</inkml:trace>
  <inkml:trace contextRef="#ctx0" brushRef="#br0" timeOffset="52837.2927">20033 14209 3354 0,'-12'70'129'16,"10"-42"0"-16,2 8-1032 15</inkml:trace>
  <inkml:trace contextRef="#ctx0" brushRef="#br0" timeOffset="52962.093">19993 14650 7353 0,'-27'7'4644'0,"19"-2"-1548"15,-4-5-3354-15,3-1-4515 16,9 1-645-16</inkml:trace>
  <inkml:trace contextRef="#ctx0" brushRef="#br0" timeOffset="53102.4932">19741 14591 4257 0,'-66'6'4644'0,"44"-6"-4386"15,-1-2-258-15,3-9-2322 0,9-3-3354 16</inkml:trace>
  <inkml:trace contextRef="#ctx0" brushRef="#br0" timeOffset="53274.0935">19299 14463 6450 0,'-35'-12'516'0,"23"-2"-516"15,5-5 0-15,0-8-5547 16</inkml:trace>
  <inkml:trace contextRef="#ctx0" brushRef="#br0" timeOffset="53398.8938">19228 14080 6966 0,'-31'-19'4386'15,"11"-3"-1548"-15,10 8-2838 16,9-10-4902-16,1 1-387 15</inkml:trace>
  <inkml:trace contextRef="#ctx0" brushRef="#br0" timeOffset="53554.8941">19265 13716 5031 0,'-25'-25'5289'16,"10"10"-387"-16,15 15-1419 15,-16-19-6063-15,14-7-1806 0,7 4-903 16,6-9-129-16</inkml:trace>
  <inkml:trace contextRef="#ctx0" brushRef="#br0" timeOffset="53695.2943">19232 13150 7353 0,'-49'-36'4773'0,"27"9"-774"16,13 7-2838-16,4 3-5934 15,5-10-129-15,14 2-516 16</inkml:trace>
  <inkml:trace contextRef="#ctx0" brushRef="#br0" timeOffset="53835.6946">19488 12755 5547 0,'11'13'4902'0,"6"6"-903"16,-17-19-1677-16,0 0-5805 16,20 10-1419-16,-6-10-258 15</inkml:trace>
  <inkml:trace contextRef="#ctx0" brushRef="#br0" timeOffset="53991.6949">19691 12919 6063 0,'-24'35'5160'15,"11"-25"-1290"-15,7 6-3870 0,6-2-3870 16,0-14-1548-16,20 20-129 16</inkml:trace>
  <inkml:trace contextRef="#ctx0" brushRef="#br0" timeOffset="56035.2985">19588 12807 5805 0,'-8'2'5160'15,"8"-2"-387"-15,0 0-258 16,-10-2-4128-16,10 2-129 16,0 0 0-16,0 0 0 15,0-11 0-15,0 11 129 16,2-14-258-16,-2 14 129 15,0-22-258-15,-1 8 129 16,-6-3-129-16,-5-5 0 0,-2-1 0 16,-4 0 0-16,-6-1 0 15,-1-2 0-15,-5 0 129 16,-4 3-129-1,-3-1 0-15,-5 5 0 0,-3 1 129 16,-4 4-129-16,-6-1 0 16,-4 3 129-16,-5-2 0 15,-6 2 0-15,-1-1 0 16,-3 0 0-16,-2-2 129 15,-1 1 0-15,-5-2-129 16,1 1 0-16,-1-1 0 16,-4 3-129-16,-1-1 0 15,-3 0 258-15,-4-1-258 0,-3 1 0 16,-1-3 258-16,-1 2-129 15,-1-4 0 1,-1 0 0-16,-1 0 0 16,1 1 0-16,3-1 0 0,2-1-129 15,1 1 129-15,2 1 0 16,-3 0-129-16,1 0 0 15,1 2 129-15,-2 3-129 16,-2 2 129-16,-1 4-129 16,-5 0 129-16,1 2-129 15,5 2 0-15,-3 3 0 16,2 0 129-16,1-1-129 0,0 0 129 15,1 1 0 1,1-6-129-16,1 5 129 16,-3-2 0-16,0 1 0 15,-1-1-129-15,-3 0 129 16,1-1-129-16,-1 1 129 0,-3 0 0 15,-2-4-129-15,-3 2 129 16,0-2-258-16,-4 0 129 16,2 0 0-16,-7-1 129 15,1 1-258-15,-3 0 258 16,-2 1-258-16,-1 2 129 15,-3 0 0-15,-1 3 0 16,-1-2 0-16,1 1-129 16,-2 1 129-16,-2-1-129 15,0 1 258-15,-1 1-129 16,0 0 0-16,-4 0 0 15,-2 0 0-15,-2 3 0 0,-2 4 129 16,-4 1-258-16,0 3 129 16,-1 1-129-16,-3-4 129 15,1 3 0-15,-2-3 0 16,1 0 129-16,1 1 0 15,1 1-129-15,1-1 129 16,1 0 0-16,8 6 0 16,-1-5-129-16,6 6 129 15,0-3 0-15,5-1 0 16,-2 1 0-16,0-1-129 15,-2-1 129-15,0-1 0 16,-3 1 129-16,-1-3-129 16,1 2-129-16,-1 2 258 0,1 0-129 15,2 0 0-15,1 1-129 16,3 1 129-16,3-2 0 15,1 1 0 1,0-1-129-16,4 0 129 0,4 1-129 16,4 0 0-16,-1-1 0 15,4 2 0-15,0-1 129 16,6 1-258-16,3-1 129 15,6 0-129-15,4-1 129 16,3 1 0-16,6-1 0 16,5-2 0-16,4 2-129 15,1 0 129-15,4-1 0 16,1 0 0-16,1 1-129 15,3 1 129-15,2-2 0 16,3 2 0-16,4-1 0 16,3 2-129-16,7-1 129 15,3 0 0-15,6 2 0 0,4 2 0 16,5 2 0-16,5 4-129 15,2 3 129-15,4 5 0 16,5 1-129-16,1 1 129 16,2 2 0-16,1 1 0 15,3 0 0-15,-1-5 0 16,1 3 0-16,2-3 0 15,-1-2 0-15,1 0 0 16,2-1 0-16,0-3 129 16,0-4-129-16,0-2 0 15,0-6 0-15,0-13 0 16,0 14 0-16,0-14 0 15,0 0-129-15,-11-15 0 0,1-1 0 16,-3-5 129-16,-2-5 0 16,-1 1 0-16,-1 1-129 15,2 2 258-15,1 3-129 16,2 5 0-16,4 4 0 15,8 10 0-15,-9-3-129 16,9 3 129-16,0 9 0 16,5 4-129-16,1 5 129 15,3 1 0-15,2 3 0 16,3 1 0-16,0 0 129 15,2-2-129-15,1-4 129 16,0-2-129-16,1-5 129 16,2-5 0-16,1-3-129 0,2-2 0 15,1-7 0-15,-1-2 0 16,3-4 0-1,-2-4 0-15,0 0-387 16,-2-2 0-16,4 11-1290 0,-12-6-3612 16,7 7 258-16,-7 0-774 15,3 7-258-15</inkml:trace>
  <inkml:trace contextRef="#ctx0" brushRef="#br0" timeOffset="56971.3001">5291 14408 8514 0,'22'63'5289'16,"-13"-17"-516"-16,1 9-258 15,2 15-4386-15,1 8 0 16,3 11-129-16,-3 3 129 0,1 0-258 15,0-10 129-15,-1-9 129 16,-4-12 0-16,0-13 0 16,-5-14 0-16,-2-14 0 15,-2-20-129-15,0 0 0 16,0-37-129-16,-8-18 0 15,-3-18 0-15,-4-19 0 16,-1-9 0-16,-4-7 129 16,-1 2 0-16,1 8 129 15,-2 15 129-15,5 15 0 16,0 19 0-16,5 18-129 15,2 12 129-15,10 19-129 16,-2-9 0-16,6 9-129 0,13 2 0 16,7 4 0-16,10-1-129 15,8-4 129-15,8-1 0 16,4-5 0-16,3-7 0 15,2 1 129-15,-3-2 0 16,-4 0-129-16,-5-1 129 16,-6 2-129-16,-6 5 129 15,-6 5 0-15,-7 2 0 16,-4 0-129-16,-6 6 129 15,-3 9-129-15,-3 5 129 16,-2 9-129-16,-3 6 129 16,1 8-258-16,0 11 129 15,-1 9 0-15,3 9-129 0,2 4 129 16,2 9-129-16,0 2 0 15,5 3 129 1,3-3 0-16,4-4 0 16,2-6 258-16,1-11-129 0,-1-7-129 15,-1-11 129-15,1-10 0 16,-6-13 0-16,-5-3-129 15,-5-10 0-15,-6-12-129 16,-10 9 129-16,-11-9-129 16,-10 0 129-16,-9 0 0 15,-10 0 0-15,-8 8 0 16,-7 2 0-16,-1 9 0 15,3 1-129-15,5 1 0 16,13 4-516-16,7-19-2193 16,23 7-2322-16,15-13-129 15,21 0-645-15,17-17 130 16</inkml:trace>
  <inkml:trace contextRef="#ctx0" brushRef="#br0" timeOffset="57766.9015">17848 12987 7353 0,'-11'0'5547'0,"11"0"-387"15,-3 18-903-15,3-18-4515 16,3 19-4902-16,5-5-387 0,5 1-516 15</inkml:trace>
  <inkml:trace contextRef="#ctx0" brushRef="#br0" timeOffset="57938.5018">17878 13730 8127 0,'-24'87'4773'15,"11"-63"-1419"-15,12 1-3483 16,1 2-4902-16,0-3-387 15,8 0-129-15</inkml:trace>
  <inkml:trace contextRef="#ctx0" brushRef="#br0" timeOffset="58047.702">17862 14120 6708 0,'-29'29'3354'16,"21"-14"-3354"-16,8-15 0 16,5 14-5289-16</inkml:trace>
  <inkml:trace contextRef="#ctx0" brushRef="#br0" timeOffset="58203.7023">18128 14314 7998 0,'24'28'5160'16,"-13"-23"-516"-16,8 3-903 15,0-13-6579 1,3 0-2064-16,3-2-387 0,2-1-129 16</inkml:trace>
  <inkml:trace contextRef="#ctx0" brushRef="#br0" timeOffset="58312.9025">18387 14296 4773 0,'9'-13'5289'0,"-9"13"-258"16,0-15-516-16,-4 1-3483 16,4-4-1806-16,5 1-3225 15,7-5-903-15,1-5-387 16,4-2 129-16</inkml:trace>
  <inkml:trace contextRef="#ctx0" brushRef="#br0" timeOffset="58422.1026">18544 13878 6966 0,'-21'-60'5160'16,"11"38"-1032"-16,-10-15-2322 15,6 1-5805-15,10 0-903 16,2-5-258-16</inkml:trace>
  <inkml:trace contextRef="#ctx0" brushRef="#br0" timeOffset="58531.3028">18533 13268 3612 0,'-6'-46'4128'16,"6"46"-1161"-16,-10-26-2838 15,6-1-3741-15,4 11-1161 16</inkml:trace>
  <inkml:trace contextRef="#ctx0" brushRef="#br0" timeOffset="58640.503">18278 13014 1419 0,'-103'12'258'0,"55"-9"-387"16</inkml:trace>
  <inkml:trace contextRef="#ctx0" brushRef="#br0" timeOffset="60262.9059">18046 13476 8643 0,'8'-5'5289'0,"-7"-8"-387"15,0 2-645-15,-1-11-4902 16,0 6-129-16,-5-6 129 0,1 3 0 15,-6-8 258 1,0 0 258-16,-3-1 129 16,-4-4 258-16,0 1 129 15,-6-6 129-15,2 4 0 0,-6-4 0 16,2 4-129-16,-5-3-258 15,1 3 0-15,-4 2-129 16,-2 1 129-16,-3 0-129 16,-2 0 0-16,-4-4 129 15,-2 4 129-15,-3-4-129 16,-2 2 129-16,-4-2 0 15,0 1 0-15,-6-2 0 16,3 8 0-16,-5-2-129 16,3 3 0-16,-4 1-129 15,-1 4 129-15,-2 0 0 16,-1 4-129-16,-5 1 0 15,-3 3 129-15,-4 1 0 0,-5 1 0 16,-3 1-129-16,-5 2 129 16,-3 0 0-16,-5 3 0 15,2-3 0-15,-4 1 0 16,-1-1-129-16,-1-1 129 15,-3 0 0-15,0-1 0 16,-2-3 0-16,0 2 0 16,-4-4 0-16,-3 5 0 15,0-1 0-15,-2 3 129 16,0 0-129-16,-2 2-129 15,0 0 129-15,-1 5-129 16,2-2 0-16,-2-1-129 0,-3 3 129 16,0-2 0-16,-2-1 0 15,0 1 0-15,-1-3 0 16,1 3 129-16,0 1 0 15,2 1-129-15,5-1 0 16,3 2 0-16,2 0 0 16,0 0-129-16,3 3 129 15,1 1-129-15,-2-3 129 16,-2 3 0-16,-2-1 0 15,-2 2 0-15,-2-1-129 16,0 3 129-16,-3-2-129 16,0 0 258-16,1 3-258 15,2 0 129-15,-1 0 129 0,0 0-258 16,2 1 258-16,0-1-258 15,2 1 258 1,-1 0-258-16,0 1 258 16,1-2-129-16,2 3 129 0,0 0-129 15,0 1 0-15,-4 0 129 16,-2 2-129-16,-2 1 129 15,-4-1-129-15,-2 3 129 16,-3 1-129-16,-2-1 129 16,-1 1 0-16,-1 2 0 15,0 0 0-15,-4 3-129 16,3-1 129-16,-3 2 0 15,-1-3-129-15,2 4 129 16,3 0-129-16,4 0 129 16,1-2-129-16,9-4 129 15,8 3-129-15,10-3 0 16,7-2 0-16,7 0 129 0,5 0-258 15,6-2 129-15,3 2 0 16,2-1-129-16,2 3 129 16,3 1-129-16,2-3 129 15,7 2 0-15,9-2 0 16,6-3 0-16,12-1-129 15,8 2 129-15,10 1 0 16,7 3 0-16,9 4-129 16,1-2 129-16,8 4 0 15,4 1 0-15,1 6 0 16,1-1 129-16,4 1-129 15,0 2 0-15,-2-1 0 16,1-2 0-16,-2-2 0 0,-2-2 129 16,-1-5-129-16,-2-5 0 15,-2-2 0-15,-9-15 0 16,7 12 0-16,-7-12-129 15,0 0 129-15,-6 0-129 16,-1-10 129-16,-4 1 0 16,2-1-129-16,0-1 0 15,0 0 129-15,1 4-129 16,8 7 0-16,-9-12 129 15,9 12-129-15,0 0 0 16,0 0 129-16,0 0-129 16,0 9 129-16,0 3 0 15,0 0 0-15,6 2-129 0,1 1 129 16,5 0 0-16,4-2-129 15,4-6 0 1,4-7 0-16,1 0-258 16,6 0-516-16,-7-20-1548 0,6 6-2451 15,-6-6-387-15,-1 3-258 16,-6 0-258-16</inkml:trace>
  <inkml:trace contextRef="#ctx0" brushRef="#br0" timeOffset="61136.5074">6397 14390 9288 0,'-3'85'5160'0,"3"-36"-387"16,0 6-129-16,15 8-4644 15,-8 13 0-15,5 6-129 16,-1 2 129-16,4-3-129 16,-3-9 0-16,1-7 258 15,-5-12-129-15,-1-14 258 16,-6-11-129-16,-1-13 0 15,0-15 0-15,-14-12 0 0,3-23 129 16,-3-20-516-16,1-19 0 16,-1-18 129-16,0-10 0 15,0-7-129-15,3 1 129 16,0 8 0-16,2 13 0 15,-1 17 129-15,3 19 129 16,-2 16 0-16,3 12 129 16,1 11-129-16,5 12 0 15,0 0 0-15,3-12 129 16,9 12 0-16,6-2-129 15,8-1-129-15,7-4 129 16,9-3 0-16,6-4 0 16,5-1-129-16,5-3 129 0,1-2-129 15,2 0 0-15,-3 2 0 16,-3 2 129-16,-7 4-129 15,-6 5 0 1,-7 5 0-16,-5 2 129 0,-6 1-129 16,-7 10 0-16,-3 6 129 15,-5 7-129-15,-2 7 0 16,-4 10-129-16,-1 8 258 15,0 11-258-15,-1 7 0 16,0 7 129-16,4 5-129 16,4 4 0-16,3 3 129 15,6-5 0-15,4-2-129 16,4-8 258-16,2-2 0 0,3-11-129 15,-4-9 258 1,-2-12-258-16,-5-9 258 16,-5-7-129-16,-5-5 0 15,-10-16 0-15,-7 17 0 0,-14-15-129 16,-11 6 0-16,-14 3 0 15,-6 5 0-15,-12 1-129 16,-4 4 129-16,-1 1-129 16,0-1-258-16,14 11-2193 15,11-12-2322-15,14-6-129 16,15-9-645-16,15-5-129 15</inkml:trace>
  <inkml:trace contextRef="#ctx0" brushRef="#br0" timeOffset="61963.3089">16521 13280 5547 0,'-18'0'4773'0,"11"17"0"0,-7 0-516 15,3 17-4128-15,3 10 0 16,0 11-129-16,1 10 129 16,-1 6-129-16,3 1 0 15,3-2 0-15,2-4-129 16,0-10 129-16,0-7-129 15,1-12 129-15,0-8-258 16,3-7 0-16,-4-22-774 16,7 16-2064-16,-7-16-1419 15,3-13-516-15,3-9 258 16</inkml:trace>
  <inkml:trace contextRef="#ctx0" brushRef="#br0" timeOffset="62446.9097">16525 13222 8256 0,'29'22'5289'0,"-14"-15"-129"16,5-4-516-16,3 0-4515 15,5-2-258-15,5 7-387 16,3-6 0-16,6 6-258 16,-1-4 129-16,3 3 0 15,-2-2 129-15,1 0 258 0,-2 0 129 16,-1-2 387-16,-1 3 129 15,-6-5 129 1,-2 8 0-16,-7-8-129 16,-2 3-129-16,-8-1 129 0,-1 2-387 15,-5-1-129-15,-8-4 129 16,0 0-258-16,8 8 129 15,-8-8 0-15,0 0 0 16,0 0 129-16,0 0 0 16,0 0 0-16,0 0 0 15,0 0 0-15,0 0 0 16,13 11 0-16,-5-8 0 15,1 1 0-15,0-1 129 16,1 0-129-16,-1 2 0 16,-1-3-129-16,-8-2-387 15,16 10-1806-15,-16-10-2193 16,13 9-516-16,-6-4-258 0</inkml:trace>
  <inkml:trace contextRef="#ctx0" brushRef="#br0" timeOffset="62930.5106">17288 13658 7740 0,'-2'14'5289'0,"-2"10"-774"0,1-11-387 16,3 17-5031-16,-1-1-387 16,2 23-258-16,-2-6 129 15,3 22-258-15,-2-8 129 16,0 10 258-16,0-8 516 15,0-3 774-15,0-3 516 16,0-13 258-16,-1 1 129 16,-6-13 129-16,3 0 0 0,-9-11-387 15,1-1-516-15,-5-5-387 16,-8-9-387-16,-1 1-129 15,-10-9 129 1,-2 0 0-16,-10-6 516 0,-5 2 258 16,1 1 129-16,-5 0 258 15,4 6-129-15,-1 2-1032 16,6 13-3096-16,-2-15-258 15,16 9-387-15</inkml:trace>
  <inkml:trace contextRef="#ctx0" brushRef="#br0" timeOffset="63476.5115">16787 13740 6966 0,'-13'6'4773'0,"-3"2"-645"15,16 5-2580-15,8-1-5934 16,-8-12-645-16,13 18-258 15</inkml:trace>
  <inkml:trace contextRef="#ctx0" brushRef="#br0" timeOffset="63648.1118">16925 14483 5160 0,'-16'133'645'0,"7"-67"-516"16,1-5-258-16,1 2-5160 16</inkml:trace>
  <inkml:trace contextRef="#ctx0" brushRef="#br0" timeOffset="63788.5121">16693 15432 3096 0,'-66'101'4257'15,"28"-64"-903"-15,8 18-1806 16,2-5-5676-16,-7-9-516 15</inkml:trace>
  <inkml:trace contextRef="#ctx0" brushRef="#br0" timeOffset="63913.3123">15931 16128 5160 0,'-138'59'4902'16,"69"-21"-1677"-16,-9-11-3225 15,2-13-4644-15,6 15-129 16</inkml:trace>
  <inkml:trace contextRef="#ctx0" brushRef="#br0" timeOffset="64053.7125">14465 16461 7998 0,'-244'37'4128'16,"128"-8"-1161"-16,-10-11-4128 0,8-9-4128 16,5-1 0-16</inkml:trace>
  <inkml:trace contextRef="#ctx0" brushRef="#br0" timeOffset="64412.5132">12826 16600 5289 0,'-283'29'5418'0,"136"-14"-258"15,-2 3-774-15,-6-10-3741 16,10 6-645-16,8 4-1161 15,-4-18-1032-15,15 21-516 16,-5-21 129-16,14 13 516 16,-10-13 774-16,3 0 645 15,-7 4 645-15,-7-4 1290 0,8 4 903 16,-12-7 258-16,11 7-129 15,-8-8-903 1,13 4-774-16,6-1-1806 16,-1-13-1806-16,8-1-1677 0,6-4 387 15,9 10 1806-15,-9-18 1290 16,6 12 903-16,-2-2 774 15,-4-14 1677-15,14 21 1677 16,-6-5 1290-16,7 6-1032 16,2-13-1806-16,17 12-1548 15,5-3-1419-15,5-10-2322 16,11 6-1935-16,6-4 0 15,6-4-516-15</inkml:trace>
  <inkml:trace contextRef="#ctx0" brushRef="#br0" timeOffset="64615.3135">8235 16313 3999 0,'-89'-27'5160'16,"43"21"-387"-16,-3-2-516 0,1 6-3870 15,2-9-2193-15,6 9-1935 16,8 2-903-16,6 4 1161 16,-4-9 1677-16,14 10 903 15,-4 0 387-15,0 4 1161 16,6 16 1677-16,-3-3 1935 15,-4-5-258-15,1 5-1548 16,2 7-3870-16,-2-23-2322 16,9 2-516-16,-5-18-129 15</inkml:trace>
  <inkml:trace contextRef="#ctx0" brushRef="#br0" timeOffset="65317.3148">7570 14408 9417 0,'2'-17'4902'0,"11"22"-129"16,-4 24-516-16,-1 10-4644 15,7 17-129-15,0 4-258 0,5 12 258 16,-4-5-129-16,2-2 387 15,-7-11 0 1,0-13 387-16,-2-7 258 16,-8-14 129-16,-1-20 129 0,0 0 0 15,0-29-129-15,0-22-258 16,-1-19 0-16,1-22-387 15,0-15 129-15,0-5-129 16,0-1 129-16,0 9-129 16,1 10 129-16,2 18 129 15,-3 19-258-15,5 25 129 16,2 9 0-16,8 13-129 0,6 2 129 15,7-1 0 1,10 4 0-16,7-4-129 16,10 3 129-16,3-5 0 15,7 5 129-15,1 0-129 16,0 6 258-16,0 1-258 0,-1 11 0 15,-6 6 129-15,-4 8-129 16,-5 5 0-16,-7 10 0 16,-6 6 0-16,-7 8 0 15,-4 6 0-15,-4 7 0 16,-4 4 0-16,-4 2 0 15,-3 0-129-15,0-6 0 16,-1-3 129-16,1-9-258 16,-3-10 258-16,-2-9 0 15,-1-5 0-15,-5-2 129 16,-8-1 0-16,-14 5 258 15,-19-1 0-15,-16 8 0 0,-20 4-129 16,-15 5-387-16,-2 8-4386 16,-5-3-387-16,8-20-387 15,14-10-774-15</inkml:trace>
</inkml:ink>
</file>

<file path=ppt/ink/ink9.xml><?xml version="1.0" encoding="utf-8"?>
<inkml:ink xmlns:inkml="http://www.w3.org/2003/InkML">
  <inkml:definitions>
    <inkml:context xml:id="ctx0">
      <inkml:inkSource xml:id="inkSrc0">
        <inkml:traceFormat>
          <inkml:channel name="X" type="integer" max="32767" units="in"/>
          <inkml:channel name="Y" type="integer" max="32767" units="in"/>
          <inkml:channel name="F" type="integer" max="32767" units="dev"/>
          <inkml:channel name="T" type="integer" max="2.14748E9" units="dev"/>
        </inkml:traceFormat>
        <inkml:channelProperties>
          <inkml:channelProperty channel="X" name="resolution" value="3971.75757" units="1/in"/>
          <inkml:channelProperty channel="Y" name="resolution" value="5295.24854" units="1/in"/>
          <inkml:channelProperty channel="F" name="resolution" value="0" units="1/dev"/>
          <inkml:channelProperty channel="T" name="resolution" value="1" units="1/dev"/>
        </inkml:channelProperties>
      </inkml:inkSource>
      <inkml:timestamp xml:id="ts0" timeString="2014-10-08T17:01:51.914"/>
    </inkml:context>
    <inkml:brush xml:id="br0">
      <inkml:brushProperty name="width" value="0.05292" units="cm"/>
      <inkml:brushProperty name="height" value="0.05292" units="cm"/>
      <inkml:brushProperty name="color" value="#0070C0"/>
    </inkml:brush>
  </inkml:definitions>
  <inkml:trace contextRef="#ctx0" brushRef="#br0">10480 1694 8385 0,'-9'127'5418'15,"5"-54"-645"-15,3-2-258 16,1 2-4128-16,0 10-129 16,0 4-516-16,3 0 129 15,1-7-129-15,0 2 258 16,1-1-258-16,0 1 129 15,1-3 129-15,-2 3 129 0,-1 1 0 16,-1-1-129-16,-1-1 0 16,0-1-645-1,-1-20-1677-15,0 0-2193 16,0-12-645-16,3-19-129 0,1-14 259 15</inkml:trace>
  <inkml:trace contextRef="#ctx0" brushRef="#br0" timeOffset="1435.2026">10552 1454 8643 0,'0'0'4644'0,"0"0"-258"16,0 0-387-16,44-45-3999 16,-44 45-129-16,68 0-129 15,-21 0 129-15,5 3-258 16,12-2 516-16,5-1 0 15,9-3 129-15,7 2-387 16,4-6 258-16,4 1-129 16,3-1 258-16,2-1 387 15,-5 0-387-15,-2 3 0 16,-5 0-258-16,-4-2 645 15,-11 7-387-15,-4-1 258 0,-11-3 129 16,-5 4-516-16,-7 0-258 16,-5 0 0-1,-39 0 129-15,56 2 0 16,-56-2 0-16,38 3-387 0,-38-3 0 15,0 0 387-15,0 0 0 16,43 28 258-16,-36-12-258 16,1 6 0-16,-1 9 0 15,2 8 258-15,1 10-387 16,1 8 129-16,-1 8 0 15,0 7-258-15,1 14 258 16,0 0-129-16,1 5 129 16,-1 0-129-16,-1 4 129 15,1 2-516-15,-1 8 387 16,0 0-129-16,-1 0 129 15,1 3 129-15,-1 1-129 16,3-1 0-16,0 1 0 0,-2-8 258 16,3-1-129-16,-2-8 0 15,2-3-129-15,-1-12-129 16,-2-7 258-16,-2-8-129 15,-2-4 129-15,-2-12-258 16,-1-6 516-16,-3-7-258 16,-2-6 0-16,-5 0 0 15,-5-4 129-15,-2 2-129 16,-6-7 0-16,-6 5 129 15,-5-6-129-15,-7 1 129 16,-6-1-129-16,-6 2 129 16,-6-1-129-16,-7-2 0 15,-5 4 0-15,-6-1 0 0,-3 2 0 16,-2 1 0-16,-4 3 0 15,-1 0-129-15,-2 2 258 16,0-2-129-16,-4 0 129 16,4 1 0-16,0-2 0 15,0 1 0-15,3-5 129 16,4 4 0-16,0-7-129 15,6 5 258-15,5-3-258 16,4 0 0-16,5-3 0 16,3-1 129-16,4-1-258 15,6-1 129-15,5-4 0 16,5-2 0-16,6-4 129 0,6 3-129 15,5-5 129-15,5 2-129 16,4-3 0-16,10 0-129 16,0 0 0-1,0 0 0-15,-4-15 0 0,4 1 0 16,1-3 0-16,2-6 0 15,2-6 0-15,-3-6 129 16,3-7 0-16,-1-3-129 16,-1-6 129-16,0-6-129 15,1-5 0-15,-3-7 0 16,1-2 0-16,-1-6 129 15,-1 1 0-15,0-6 0 16,0-4 129-16,2 5-129 0,-1 1 129 16,2 7-129-1,2 2 0-15,0 5-258 16,2 5-387-16,-4-2-1032 15,4 15-3612-15,-7-2-387 0,0 5-129 16,-9-2-774-16</inkml:trace>
  <inkml:trace contextRef="#ctx0" brushRef="#br0" timeOffset="3915.6069">11229 4408 2580 0,'2'-16'4386'15,"-2"16"-129"-15,0 0-2322 0,0-13-1032 16,0 13-387-16,0 0-387 15,0 0-258-15,0 0 129 16,7-5-129-16,-7 5 0 16,4 17 129-16,-3 5-129 15,3 4 129-15,-1 10 0 16,2 7-129-16,0 6 129 15,2 4 0-15,-1 5 0 0,0 0-129 16,0-2 258-16,-1 5-129 16,-2-5 129-1,-2-1 258-15,-1-2-129 16,-1-4 129-16,-3-6-129 15,-2 2 0-15,-4-3 0 0,1 1 0 16,-4-2 129-16,0 0-258 16,-1 1 0-16,0-1-129 15,-4 3 129-15,-1-3 0 16,-2-3 258-16,-3-3-258 15,-3-6 129-15,0 0 258 16,-5-10-129-16,0 3-129 16,-7-8 258-16,1-2-258 15,-7-3 0-15,0-1-129 16,-4-3-129-16,-3 0 129 15,-3 1-258-15,-3-5 258 16,-5-1-258-16,-2 4 258 0,-5-3-129 16,-3 2 129-16,-5-1-258 15,-4 1 258-15,-5 1-129 16,-3-1 0-16,-6 1 129 15,-5 0-129-15,-1 0 0 16,-6-2 0-16,-1 2 0 16,-4-1 0-16,-3 0 0 15,0-2 0-15,-2 3 0 16,2-3 129-16,-3 0-129 15,3 4 0-15,2-4 129 16,4 3-129-16,6-2 129 16,4 0-129-16,3-1 129 15,6 1-129-15,4-1 129 0,8-1-129 16,3 1 129-16,6-1 0 15,4 0 0-15,4 1 129 16,7-1-129-16,5 2 0 16,4-2 0-16,7 2-129 15,2 2 0-15,3 2 0 16,3-1 0-16,3 5 0 15,4-3 0-15,0 3 0 16,5 1 0-16,3 1 0 16,2 3 0-16,3 4 0 15,3 4 0-15,0 5 0 16,3 9 0-16,-1 6 0 15,-1 13 0-15,0 7 0 0,-3 9 0 16,-2 6 0-16,-1 6 0 16,0-2-258-1,1 2-129-15,1-11-645 16,8-2-3741-16,3-8-129 0,5-27-516 15,13-16-128-15</inkml:trace>
  <inkml:trace contextRef="#ctx0" brushRef="#br0" timeOffset="4929.6087">11156 4865 3612 0,'0'0'4128'0,"-5"-10"-516"15,5 10-3612-15,0 0-645 16,11-14-903-16,-11 14-129 15,14-9-258-15,-14 9 387 16,9-7 258-16,-9 7 387 0,0 0 258 16,0 0 387-1,0 0 387-15,0 0 387 16,0 0-258-16,0 0 129 15,8 0-387-15,-8 0 0 0,5 13 387 16,-5-13 387-16,7 14 516 16,-7-14-129-16,8 13 516 15,-2-3-129-15,-6-10 258 16,5 17-387-16,-5-17-129 15,3 22-258-15,-3-6-387 16,0 6-129-16,0 0-129 16,1 7 0-16,-1 6-258 15,0 2 129-15,1 5-129 16,1 6 258-16,-2 0-258 15,3 10 129-15,-3 2 387 16,1 6-516-16,-1 2 258 16,0 3-258-16,0 0 129 0,0-3-258 15,3-1-645-15,-3-7-3870 16,0-25-387-16,15-12-258 15</inkml:trace>
  <inkml:trace contextRef="#ctx0" brushRef="#br0" timeOffset="6442.8114">11293 5329 516 0,'11'14'3483'0,"-11"-14"258"16,0 0-3096-16,15 0-129 15,-5-2-129-15,2 2 258 16,2-4-258-16,3 1 258 15,1-2-258-15,6 0 129 16,0-2-129-16,6 3 129 16,2-1-516-16,6 0 129 15,3 2-129-15,3 0 0 16,4-1 0-16,5 4 129 15,3-1 0-15,8 1 129 0,0 0-129 16,4 0 258-16,4 0-258 16,6 0 129-1,0 3 0-15,6 0-258 16,1-1 258-16,4-2-258 0,1 0 258 15,3 0-129-15,3 0 0 16,3 0-129-16,-1 0-129 16,2 0 129-16,-1-2-129 15,5 1 129-15,0 1-258 16,1-1 258-16,4 1-129 15,0 0 129-15,6 0 0 16,-1 0-129-16,3 4 0 16,0 0-129-16,-2 5 129 15,-1-1 0-15,-3 3 129 16,-2 1-129-16,-7 2 258 15,-2 0 0-15,-6 1 258 16,-2 1-129-16,-5-3 258 0,-3 4-129 16,-6-1-129-16,-2 2 129 15,-7-3 129-15,-3 6-129 16,-4-3-129-16,-1 6 258 15,-9-1-258-15,-1 0 129 16,-6 1-258-16,-2 3 0 16,-3-1 129-16,-2 2-258 15,-3 2 0-15,-1 2-129 16,-3 1 129-16,0 1 0 15,0 7 0-15,0 1 129 16,0 3-258-16,1 6 258 16,2-1-129-16,-1 9 0 15,0 7 0-15,1 11 258 0,-2 3-258 16,-2 9 129-16,-5 6-129 15,1 1 0-15,-7 1 129 16,2 1-129-16,-6-7 258 16,0 0-258-16,-5-4 129 15,2 0-129-15,-4-4 258 16,-1-1-129-16,0 6 0 15,0-4-387-15,6 2-3354 16,-3-4-1032-16,-2-16-516 16,8-8 0-16</inkml:trace>
  <inkml:trace contextRef="#ctx0" brushRef="#br0" timeOffset="7456.8131">11073 6095 3225 0,'-11'-1'3483'0,"13"-14"0"16,-2 15-3612-16,16-17 0 16,-6 9 0-16,2-4 129 15,-3 4 387-15,2 3 387 0,-11 5 258 16,13-10 258-16,-13 10-129 15,0 0-129-15,5-12-258 16,-5 12 0-16,0 0-258 16,0 0 0-16,8 9 0 15,-3 3-129-15,-5-12 0 16,13 29-129-16,-6-9 0 15,3 7 0-15,0-1 0 16,0 8-258-16,0-3 129 16,0 3-129-16,-1 5 0 15,-1 2 129-15,0 5-129 16,-2 2 0-16,-1 3-129 0,-3 2 0 15,2 4-903-15,-3-5-3741 16,0-13-258-16,3-9-387 16</inkml:trace>
  <inkml:trace contextRef="#ctx0" brushRef="#br0" timeOffset="7909.2139">10655 6792 2967 0,'0'0'4515'0,"9"28"-258"16,-9-7-2193-16,0 4-1677 15,0 12-129-15,1 9 0 16,5 15 129-16,-1 8-129 16,5 9 0-16,0 1 0 0,4 1-129 15,-2 3 0-15,4-7 258 16,-1-6-387-16,-2-19-1290 15,3-14-2967-15,-1-5-645 16,-15-32 516-16</inkml:trace>
  <inkml:trace contextRef="#ctx0" brushRef="#br0" timeOffset="8782.8154">10544 6742 3483 0,'89'-46'5160'15,"-27"24"-387"-15,7-8-129 0,15-7-4128 16,11 8-258-16,8 2-258 15,9-4 0-15,6 2-129 16,-2 0 0-16,0 4 0 16,-3-1-129-16,-8 6 129 15,-9 1 0-15,-11 5 258 16,-11 6-258-16,-10 5 129 15,-11 3-129-15,-10 5 258 16,-8 8-129-16,-7 9-129 0,-8 7 129 16,-4 8-129-1,-3 8 129-15,-4 6-129 16,-4 10 258-16,0 10-129 15,-1 7 0-15,0 12 0 0,3 4 0 16,0 12 0-16,3 4 0 16,0 8 129-16,5 4-129 15,4-2 129-15,2 4 0 16,2-6 258-16,2 3-129 15,3-10 0-15,1-1 129 16,0-9 129-16,0 1 0 16,-4-7-129-16,1-3 0 15,-6-9 0-15,0-2 129 16,-9-10-258-16,0-2 129 15,-9-9-387-15,-4-4 0 16,-13-6 0-16,-10-6 0 16,-12 2 129-16,-10-2-129 0,-11-1 129 15,-10 3-129-15,-7 1 0 16,-9 1 0-16,-5-2 129 15,-3 1-129-15,-2-3 0 16,0-1 0-16,0-1 0 16,1-3 129-16,3-2-258 15,8 1 258-15,7-5-129 16,9-3 129-16,10-6 0 15,11-4 0-15,8-11 0 16,12-7 0-16,9-11 129 16,8-18-129-16,7-15 258 15,5-13-387-15,6-20 129 0,0-12-258 16,3-19 258-16,-2-10-129 15,-5-10 0-15,-4-5 0 16,-4 1-387-16,-12 2 258 16,-7 2 0-1,-4 7 129-15,-5 10-129 0,-2 5 129 16,-3 12-129-16,3 10-129 15,-1 7 258-15,5 3-516 16,10 18-1935-16,4-2-2451 16,12 3-516-16,7 10-516 15</inkml:trace>
  <inkml:trace contextRef="#ctx0" brushRef="#br0" timeOffset="10233.618">16002 7627 4773 0,'131'1'5547'15,"-55"-8"-645"-15,1-3-129 16,7-5-4515-1,4 4 0-15,8-2-129 16,2 1-129-16,1-3 129 0,4 2-129 16,-3-2 258-16,-3 5-258 15,-3-2 129-15,-2 3 0 16,-8 4-129-16,-6-1 0 15,-9 5 0-15,-7 1 129 16,-9 0-258-16,-8 0 258 16,-9 4-258-16,-9 3 129 15,-5 7 0-15,-4 3 129 16,-6 7 0-16,-4 9-258 15,-2 5 387-15,-1 11-387 16,0 9 258-16,0 8-258 16,2 9 516-16,1 6-645 15,4 1 516-15,3 2-129 0,4 0-129 16,2 0 258-16,0-2-129 15,3-2 258-15,1-5-129 16,-1-4 0-16,-3-7 0 16,-1-5-129-16,-7-7 0 15,-5-4 0-15,-8-6-129 16,-8-3-129-16,-15-8 129 15,-10-1-129-15,-12 1 129 16,-12 1 0-16,-12 4-129 16,-9 0 129-16,-6 1-129 15,-11 1 0-15,-5 2 0 16,-6 0-129-16,-2 4 129 0,-3-1 0 15,0 5 0-15,3-1 129 16,0 3 0-16,4 2 129 16,7-2 0-16,3-2 129 15,7-4-129-15,9-1 258 16,2-11 0-16,9-1-129 15,4-10 258-15,7-2-258 16,6-13 129-16,7-1-129 16,4-6 129-16,6-11-129 15,5-16-129-15,7-4 0 16,4-16 0-16,4-7 0 15,7-10-258-15,1-13 129 16,3-9-258-16,1-8 129 0,1-7 129 16,0-9-258-16,0-2 258 15,1-6-129-15,-1 1 258 16,2 3-387-1,2 2 387-15,-4 3-129 0,0 7 0 16,0 11 0-16,0 4 129 16,-6 10-387-16,0 7 258 15,-2 5 129-15,0 9-387 16,1 5 129-16,4 7-516 15,0-1-387-15,9 11-3999 16,0 3-258-16,2 2-516 16,2 3-258-16</inkml:trace>
  <inkml:trace contextRef="#ctx0" brushRef="#br0" timeOffset="11684.4206">6573 6895 5547 0,'26'-37'4902'15,"-8"18"-129"-15,6 4-516 16,2-2-4386-16,6 10 129 15,7 5-129-15,8 2-129 16,3 1 0-16,8 7 0 16,5 0 0-16,5 6 0 0,2-6 387 15,6-1-258-15,2-2 129 16,1-5 129-1,-3 0-129-15,-6 0 129 16,-3 0 258-16,-10-3-258 0,-7 2-129 16,-10 1 0-16,-9 0 129 15,-7 7-129-15,-9 2 129 16,-8 4-129-16,-3 5 129 15,-4 1 129-15,-1 6-129 16,-3 3 129-16,-3 7-258 16,1 6 258-16,4 7-258 15,0 9 0-15,1 5 0 16,1 9-129-16,4 4 129 15,4 8 0-15,3 5-129 16,4 2 129-16,3 5 0 16,5 3 0-16,1 2 129 15,2 0 0-15,2 5 0 0,-2 0 387 16,3 6-258-16,-5-3 258 15,1 8 0-15,-3-4-129 16,1 1-129-16,-1 0 258 16,-1-1-129-16,0-8-258 15,2-6 0-15,-2-6 0 16,-1-9 0-16,-3-11 0 15,-3-8 0-15,-2-7-129 16,-7-8 0-16,-5-7 0 16,-8-6 0-16,-10-4 0 15,-11-3 129-15,-11-3-258 16,-9-1 258-16,-12-4-258 0,-9 3 258 15,-8-4-129-15,-7 2 0 16,-7 2 0-16,-4 2 258 16,-4-6-258-16,0 3 0 15,3-3 129-15,2-3-258 16,6-1 258-16,11 0-129 15,8-10 129-15,10 0-258 16,14-4 387-16,6 0-258 16,11-2 0-16,9-2 258 15,4-11-258-15,8-3 129 16,0-5-129-16,5-6 129 15,0-7-129-15,3-7 129 16,0-12-129-16,0-10 0 0,-2-8 129 16,-2-10-258-16,-4-12 258 15,0-12-258-15,-7-15 258 16,0-7-129-1,-6-7 0-15,-2-6 0 0,-2 2-387 16,-2-7 0-16,2 4 129 16,-6-2-258-16,5 11 258 15,-3 3 0-15,3 8-129 16,1 5 258-16,0 6 258 15,5 4-129-15,1 6 129 16,3 9 0-16,5 2 0 16,5 6-129-16,4 11 0 15,2 2-516-15,11 20-2451 0,0 3-1935 16,0 8-258-1,4 4-645-15</inkml:trace>
  <inkml:trace contextRef="#ctx0" brushRef="#br0" timeOffset="13119.6231">7359 10098 2580 0,'15'-4'4257'0,"-15"4"-258"16,0 0-129-16,0 16-3354 0,0-4-387 15,-1 3-129-15,-3 8 129 16,2 2-129-16,-2 4 129 16,4 3 0-16,-4 3 0 15,4 0 129-15,-3 3-129 16,1 1 258-16,-1-2-129 15,-3 2 0-15,-3-1-258 16,-4 1 0-16,-3 0-258 16,-9 0 0-16,-5 3-258 15,-8-7 258-15,-7 5 0 16,-9-3 129-16,-9-3 258 15,-6 0 129-15,-12-8 129 16,-4 3 258-16,-8-9-258 0,-6 2 0 16,-6-5-258-16,-4 0-129 15,-5 2-129-15,-3-6-129 16,0 3 0-1,-2-2 0-15,0-3 0 0,-4 0 258 16,-1-2 0-16,2-1 129 16,-7-1-129-16,0 0 129 15,-2 0 0-15,-4 1-129 16,-3 2 129-16,0 1 0 15,-2 0 0-15,2 3 258 16,-1-2-129-16,7 5 258 16,-1-5 0-16,8 5 0 0,6-5-129 15,9 5 129 1,4-2-258-16,9 2 0 15,6-2-129-15,10 2 0 16,9-4 0-16,11 0 0 16,9-3-129-16,9 0 129 0,11-3-129 15,10-3 258-15,8-1-129 16,14-3-129-16,-10 3 129 15,10-3-129-15,0 0 0 16,7 9 0-16,-7-9 0 16,14 24 0-16,-4-6 0 15,0 8 0-15,-2 9 129 16,-1 6-129-16,0 8 0 15,-1 4-129-15,-2 5 0 16,0 1-387-16,5 11-2064 16,-7-6-2064-16,-2-7-387 15,0-3-258-15</inkml:trace>
  <inkml:trace contextRef="#ctx0" brushRef="#br0" timeOffset="18798.0331">2772 11780 6708 0,'0'0'4773'16,"0"0"-129"-16,0 0-258 15,9 0-4128-15,4 0-129 16,9 5 0-1,8-5-129-15,8 0 129 0,12 0 0 16,12-2-129-16,9-3 129 16,12 0 0-16,6-3-129 15,7 2 129-15,5-2 129 16,1 2-129-16,-4-2 0 15,-3 4 0-15,-8-4 129 16,-6 5 0-16,-13 0 0 16,-10 3-129-16,-13 0 129 0,-8 6-129 15,-11 2 0-15,-7 4 0 16,-6 4-129-1,-4 6 129-15,-3 9-129 16,-3 5 0-16,1 15 0 0,0 12 0 16,3 8 129-16,-1 10-129 15,6 10 0-15,0 12 0 16,7 7 0-16,2 5 0 15,5 1 129-15,3 0-129 16,-1-1 0-16,3-2 0 16,-2-4 0-16,-1-8 129 15,-3-9 129-15,-6-10-258 16,-4-10 0-16,-8-7 129 15,-7-12-129-15,-11-7 129 16,-18-10-258-16,-11-10 258 16,-18-6-258-16,-13-4 258 15,-15-4-258-15,-12-2 129 0,-6 5-129 16,-8-3 129-16,-1 6 129 15,-2 5-258-15,-1 3 258 16,5 6-258-16,2 3 129 16,6 2 0-16,7 3 129 15,6 2-129-15,7-1 0 16,11-1 0-16,12-7 0 15,8-4 0-15,8-7 129 16,13-7 0-16,4-10 0 16,6-5 0-16,5-16 0 15,8-12 0-15,3-16 0 16,5-12 0-16,0-16-129 15,5-17 0-15,3-17 0 0,1-11-129 16,-3-11 129-16,-1-6-129 16,-2 1 258-16,-3-1-258 15,-1 5 258-15,-7 11-129 16,-3 11 129-16,0 12-129 15,4 9 129-15,0 10 0 16,3 7-258-16,3 6 129 16,1 7-129-16,4 3 0 15,8 9-516-15,-4-8-903 16,12 17-3225-16,-4 1-387 15,5 8 0-15,4 0-258 16</inkml:trace>
  <inkml:trace contextRef="#ctx0" brushRef="#br0" timeOffset="19780.8348">7046 10744 7482 0,'-8'-9'4773'16,"8"9"-129"-16,0 0-516 15,0 0-3870-15,0 0-129 16,0 0-129-16,-4 8-129 15,3 8 0-15,1 3 0 16,0 5 129-16,0-2 0 16,3 5 0-16,0-6 387 15,5 1-258-15,2-9 387 16,6 2-129-16,3-8 0 15,9 0 129-15,4-4-129 16,10 0-129-16,4-3 0 0,8 0-129 16,4 0-129-16,4 0 0 15,2-3 0 1,0 0 0-16,0 2 0 15,-3 1 0-15,-4 0 0 0,-3 0 258 16,-4 0-258-16,-8 1 0 16,-5 3 129-16,-7 2-129 15,-4-4 129-15,-9 3-129 16,-4 2 0-16,-3 0 129 15,-10-7-129-15,3 22 0 16,-3-5 0-16,0 5 0 16,-2 6 0-16,2 2 0 15,0 7-129-15,4 5 258 0,7 7-258 16,3 4 258-1,5 3-129-15,2 6 0 16,0 3 0-16,3 4 129 16,-2-2-129-16,2 3 0 0,-5-4 129 15,-1-1-129-15,-2-3 0 16,-1-1 129-16,-2-4-129 15,-7-2 129-15,-1-5-129 16,-1-5 0-16,-1-2-129 16,-3-11-645-16,7 0-3612 15,-2-9-387-15,0-9-387 16,-5-14-387-16</inkml:trace>
  <inkml:trace contextRef="#ctx0" brushRef="#br0" timeOffset="20748.0364">7639 12043 10836 0,'4'11'5289'16,"20"-11"-516"-16,12-4 0 15,14-7-4773-15,11 1 0 16,14-2-129-16,9-3 0 0,12-2 129 16,5-2 0-16,6-3-129 15,0 4 0-15,-1-1 129 16,-5 3 0-1,-5 2 0-15,-11 3-129 0,-12 2 258 16,-12 2-258-16,-11 3 258 16,-12 1-129-16,-11 3 0 15,-10 0 0-15,-6 1 0 16,-11-1 0-16,8 21 0 15,-8-4 0-15,0 5-129 16,-1 9 258-16,1 13-258 16,0 7 258-16,0 11-129 15,3 7 0-15,5 12 0 0,4 8 0 16,2 11 0-1,2 4-129-15,3 2 258 16,2-1-258-16,3 4 0 16,2 1 258-16,1 0-129 0,3-3 129 15,4-2-129-15,1-3 0 16,1-8 0-16,0-2 0 15,-2-10 129-15,-2-6-129 16,-3-12 0-16,-5-5-129 16,-6-10 0-16,-8-6 0 15,-9-7 129-15,-7-4-258 16,-14-1 0-16,-12-3 129 15,-15-3 129-15,-16-3 0 16,-15 5 129-16,-18-1-129 16,-15 7 258-16,-10 4-129 15,-9 5 0-15,-4 4 0 0,-1 3-129 16,1-2 129-16,8-1 0 15,10-1 0-15,10-10 0 16,15-3 0-16,14-10 0 16,14-3 129-16,13-9 0 15,14 0-129-15,11-8 129 16,9-2 0-16,12-8-129 15,4-11 0-15,9-13-129 16,4-14 129-16,5-12-258 16,2-16 129-16,-2-18-129 15,0-13 129-15,-4-15-129 16,-7-18 0-16,-6-10 129 15,-3-5 0-15,-9-5 129 0,-7-1 0 16,-4 6 0-16,-5 7-129 16,-2 15 258-16,0 17-258 15,-1 18 129-15,1 14-387 16,5 18-258-16,-7 2-2838 15,13 18-1548-15,6 5-516 16,8 2-129-16,6 4-387 16</inkml:trace>
  <inkml:trace contextRef="#ctx0" brushRef="#br0" timeOffset="21512.4378">11984 9523 5676 0,'-17'16'5160'0,"11"2"-387"16,-1 1-387-16,5 12-4386 16,-2 12 0-16,0 18-129 15,0 14 129-15,1 13 0 16,0 13 0-16,3 10 0 15,0 9 0-15,0 0 0 16,1 3 0-16,3-4 129 16,2-2 258-16,-1-9-129 15,4-7 129-15,-3-10 0 16,0-6 387-16,-3-12-387 15,3-6 129-15,-4-15-258 16,1-6-129-16,-1-11-129 16,-1-7-129-16,0-6-387 0,-1-22-1419 15,-9 25-2838-15,-2-10-387 16,-4-4-516-1,-2 0 388-15</inkml:trace>
  <inkml:trace contextRef="#ctx0" brushRef="#br0" timeOffset="22448.4394">11473 11450 3870 0,'16'0'5160'0,"9"0"-258"15,7 0-129-15,7-5-4128 16,21 3-258-16,9-6 129 15,14 3-129-15,7-7 0 16,10 1 0-16,-1-3-129 16,6 0 258-16,-6-1-258 15,-2 3 0-15,-7 3-129 16,-6 1-129-16,-12 3 129 0,-10 5-258 15,-8 0 129-15,-12 5-258 16,-8 10 129-16,-11 2 0 16,-6 5 0-16,-8 6 0 15,-4 9 258-15,-5 6-258 16,0 10 258-16,-3 6 0 15,-1 12-129-15,-1 13 258 16,3 10-258-16,0 7 129 16,2 6-129-16,3 4 129 15,7 3 0-15,2-1-129 16,6-3 129-16,4-4 129 15,3-9 0-15,5-6 0 16,1-12-129-16,0-2 129 0,-2-15-129 16,-1-4 129-16,-6-14-129 15,-7-7-258-15,-9-3-129 16,-8-5 129-1,-15-1-129-15,-15-7 129 0,-13 2-129 16,-16-5 0-16,-14 5 0 16,-13-1 129-16,-11 2-129 15,-7-2 129-15,-5 2 0 16,0 1 129-16,3 1-129 15,4 3 129-15,8-2 0 16,11-1 0-16,9-4 129 16,13-1-129-16,10-6 129 15,11-1 129-15,8-13 0 0,11-1 0 16,4-17 0-1,11-11 0-15,1-16 129 16,7-10 129-16,0-19-129 16,7-10-129-16,1-20-129 0,2-10 0 15,-1-13 129-15,-2-6-258 16,-3-4 0-16,-4-1 0 15,-1-1 0-15,-9 1-129 16,-2 8 129-16,0 8 0 16,-2 10-129-16,-1 9 0 15,2 10-387-15,-4 2-774 16,8 20-3741-16,-4 7-258 15,4 5-516-15,4 5-129 16</inkml:trace>
  <inkml:trace contextRef="#ctx0" brushRef="#br0" timeOffset="23727.6417">16867 9731 2709 0,'-19'-56'5031'0,"15"30"-516"16,-4-7 387-1,-1 2-3999-15,9 13 129 16,-3-5-129-16,3 23-258 0,0-22 0 16,0 22-258-16,0 0 129 15,6 13-387-15,-2 16 129 16,1 12-258-16,2 12 0 15,2 17 0-15,-2 11 0 16,3 10 0-16,-3 8-129 16,0 1 258-16,2 1-129 15,0-4 258-15,-1-7 0 16,4-5 129-16,-4-13-129 15,4-4 0-15,-4-8 129 16,4-3 0-16,-4-12 0 16,1-1-387-16,-2-7 258 15,-2 2-387-15,-3 1 258 0,-1 1 0 16,-1-2-258-16,0 0 0 15,-5 1 0-15,-4-4 0 16,2 3-129-16,-4-9 258 16,-3-2-387-16,-4-8 387 15,-4-9 0-15,-3-1 0 16,-6-8 0-16,-8 1 0 15,-6-3 0-15,-7-4 0 16,-4-4 258-16,-7-2-516 16,-2-2 258-16,-4 0 0 15,-3 0 258-15,-1 2-258 16,-1 3 0-16,-2 0 0 15,-1 4-258-15,-3 3 258 0,4 0 0 16,2 5 0-16,4 1 0 16,7-2 0-16,6-1 0 15,10 2 258-15,7-1-129 16,8 0-129-16,4 1 0 15,5-2-129-15,6 1 129 16,2 2 0-16,4-2 129 16,11-4-129-16,-13 6 129 15,13-6 129-15,0 0-129 16,0 0 129-16,5 9-129 15,3-7 129-15,1 4-258 16,1-2 129-16,0 1-129 16,1 0 129-16,-1 0-258 0,-2 2 129 15,-8-7 0-15,13 12 0 16,-13-12 0-1,7 16 0-15,-7-16 129 16,3 21-258-16,-3-5 258 0,0 3-129 16,0 7 129-16,0 4-258 15,-3 10 129-15,-1 5 129 16,1 8-258-16,1 5 258 15,0 7-129-15,2 7 0 16,-1 6 0-16,1 3 129 16,-1-4-129-16,1-1 129 15,-1-7-129-15,1-5-258 16,0-7 129-16,-1-14-1032 15,4-7-3741-15,-2-7-387 16,1-11-129-16,-2-6-516 16</inkml:trace>
  <inkml:trace contextRef="#ctx0" brushRef="#br0" timeOffset="24648.0433">14958 12529 9030 0,'59'-16'5289'0,"-22"7"-387"16,9-3-129-16,7 0-4773 15,9 2-129-15,9 0 0 16,8 1 129-16,5 1-129 15,6-1 129-15,4 1-129 16,1-2 258-16,1 2 0 16,-3 0 0-16,-4 3 0 15,-6-1-129-15,-6 4 129 16,-7 0-129-16,-10 2-129 15,-10 0 0-15,-10 4 0 16,-9 2 0-16,-9-4 0 0,-6 5 129 16,-8-1-129-16,-8-6 129 15,5 20 0-15,-5-4 0 16,-6 9 129-1,-1 10-129-15,0 7 129 0,2 12-129 16,1 10 129-16,4 8 0 16,0 6-129-16,9 11 0 15,3 0 129-15,4 1-258 16,6 2 258-16,0 1 0 15,4 0 129-15,0-5-258 16,-1-4 387-16,-1-9-258 16,-3-4 0-16,-3-9 0 15,-8-7-258-15,-8-6 129 0,-8-9-258 16,-12-4 129-1,-15-3-258-15,-10-2 258 16,-16-2 0-16,-10 0 0 16,-12-1 129-16,-10 1-129 0,-9 3 258 15,-4-2-129-15,-3 4 0 16,-1 6 0-16,0-2 129 15,6 2-129-15,7-3 0 16,11-1 0-16,10-4 0 16,10-4 0-16,14-4 129 15,8-8 0-15,13-4 0 16,6-5 258-16,10-5-129 15,4-6-129-15,6-11 0 16,3-12 0-16,0-10 0 16,6-12-129-16,0-12 0 15,0-14-129-15,-2-15 258 16,-4-11-258-16,0-16 258 0,-10-8 0 15,-6-4 0-15,-6-6 129 16,-2 2 0-16,-4 2 129 16,0 5-258-16,0 11 129 15,3 15 0-15,5 11-387 16,0 6-258-16,13 20-2967 15,-1-2-1677-15,8 6-645 16,2 3-129-16,11 0-129 16</inkml:trace>
  <inkml:trace contextRef="#ctx0" brushRef="#br0" timeOffset="25724.4452">16794 11094 8385 0,'0'-18'5418'0,"9"10"-774"16,5-7-129-16,6 1-4386 15,8 2-258-15,10 0-129 0,8-2 0 16,12 0 129-16,8-1-129 15,8-2 129-15,4 0-129 16,4-3 645-16,8-1-129 16,1-5-129-16,2 3 387 15,-3-3-387-15,1 6 387 16,-8-1-387-16,-2 4 129 15,-8 2-258-15,-10 5 129 16,-12 3-129-16,-7 2 0 16,-11 2 0-16,-8 2-129 15,-9 0 258-15,-4 1-258 16,-12 0 258-16,11 0-258 15,-11 0 258-15,0 0-258 0,0 0 258 16,10 6-129-16,-10-6 0 16,11 11 0-16,-3-1-129 15,1-2 0-15,3 8 129 16,0-2-129-16,1 2 129 15,0-1-129-15,2-1 129 16,-2 0-129-16,0-1 129 16,0-3-258-16,-2-1-258 15,-11-9-645-15,20 16-387 16,-20-16-903-16,17 12 0 15,-17-12-258-15,14 11 645 16,-14-11 1032-16,10 6 774 16,-10-6 516-16,0 0 1161 0,14 5 774 15,-14-5 258-15,0 0-129 16,0 0-645-1,0 0-516-15,0 0-516 16,0 0-129-16,0 0-129 0,0 0-387 16,0 0 0-16,0 0 0 15,3 18 0-15,-3-4-129 16,0 3 129-16,1 7 0 15,1 8 0-15,-1 5 0 16,2 7-258-16,0 2 516 16,-1 4-516-16,-1-3 258 15,0 4-387-15,-2-9-387 16,1 4-1935-16,0-9-1935 15,-6-12-258-15,5-1-387 16</inkml:trace>
  <inkml:trace contextRef="#ctx0" brushRef="#br0" timeOffset="26754.047">17906 11589 8901 0,'-3'-25'5418'0,"17"9"-516"16,10-6-258-16,10 7-4386 15,13-5-258-15,10 1 0 16,13-2 0-16,10-1-129 16,10 1 0-16,1 2 129 0,5 3-129 15,-2 0 258-15,0 2-129 16,-6 4 0-1,-11 3 0-15,-8 3-129 16,-12 3 129-16,-12-2 0 0,-9 3 0 16,-11 0-129-16,-10 7 129 15,-8 6 0-15,-5 8 0 16,-5 6 0-16,-8 8 129 15,-4 12-129-15,-1 13 0 16,-3 10 129-16,0 12-129 16,3 12 129-16,6 10 0 15,5 9-129-15,5 8 0 0,13 3 129 16,6 4-129-1,9-1 0-15,7-5 129 16,3-9-129-16,0-5 258 16,2-8 0-16,-2-16-129 0,-3-9 129 15,-4-11-129-15,-9-10 0 16,-8-7 0-16,-7-3-129 15,-8-10-129-15,-17-5 0 16,-12-2 0-16,-12-8 0 16,-16-1 0-16,-11-5 0 15,-13-4 0-15,-9-1 129 16,-9-3 129-16,-4 5 0 15,-2 2-129-15,-1 6 129 16,7 3-129-16,6 5 129 16,13-1-129-16,13 1 129 15,14-4-258-15,13-5 258 16,14-1-129-16,11-8 129 0,16-8 0 15,0 0 0-15,2-19 0 16,15-3 129-16,3-12-129 16,4-11-129-16,4-13 129 15,-1-15-387-15,-2-15 258 16,-8-16-129-16,-3-12 258 15,-9-8-258-15,-5-5 129 16,-5 0-129-16,-9-2 129 16,-6 8 129-16,-1 4-129 15,-4 15 0-15,1 12-129 16,1 5-129-16,6 20-2709 15,-1-4-2064-15,6-1-387 16,7 1-387-16,5-4-129 0</inkml:trace>
  <inkml:trace contextRef="#ctx0" brushRef="#br0" timeOffset="28017.6491">20898 828 3096 0,'0'0'5418'16,"0"0"-129"-16,-16 66-387 16,16-66-4257-16,0 0 0 15,-17 55 0-15,17-55-258 16,0 0 129-16,0 0 258 0,0 0-387 15,0 0 0-15,0 0-129 16,-12-46 129-16,12 46-129 16,-21-67 129-16,21 67-387 15,-39-46 0-15,39 46 0 16,-62-6-387-16,62 6 387 15,-67 47-258-15,35 0 258 16,2 15 258-16,7 8-258 16,8 8 0-16,12 5-129 15,3 1 903-15,11 0-774 16,11-6 129-16,12-7-1032 15,0-21-516-15,14-16-3483 16,-4-19 129-16,6-19-645 0,-4-22-387 16</inkml:trace>
  <inkml:trace contextRef="#ctx0" brushRef="#br0" timeOffset="28251.6497">21149 839 4644 0,'31'-54'5418'15,"-31"54"-129"-15,0 0-387 16,-2 43-3870-16,2-43-129 16,-11 81-258-16,6-31-129 15,-1 6-258-15,1 5-129 0,0-7-129 16,2-2 0-1,3-52-903-15,-3 70-2064 16,3-70-2064-16,0 0 129 16,0 0-387-16,0 0 646 0</inkml:trace>
  <inkml:trace contextRef="#ctx0" brushRef="#br0" timeOffset="28485.6501">20841 848 5160 0,'0'0'5805'16,"0"0"-258"-16,0 0-774 16,51-10-3741-16,-51 10-516 15,63-24 258-15,-23 10-516 16,3-2-258-16,0 3-387 0,-43 13-516 15,73-19-774-15,-73 19-2967 16,39-18-387-16,-39 18-645 16,0 0 130-16</inkml:trace>
  <inkml:trace contextRef="#ctx0" brushRef="#br0" timeOffset="28657.2504">20854 1269 7611 0,'-7'86'5676'0,"7"-86"-387"16,41 33-1032-16,-41-33-3999 16,56-23-4257-16,-12 2-774 15,4-5-516-15,9-9-258 16</inkml:trace>
  <inkml:trace contextRef="#ctx0" brushRef="#br0" timeOffset="29608.852">20841 662 645 0,'0'0'5160'16,"0"0"387"-1,0 0-258-15,0 0-2709 16,0 0-645-16,0 0-645 0,0 0-645 16,0 0-129-16,51-22-258 15,-51 22 0-15,78-5-129 16,-30 0 0-16,5 3-129 15,-1 2 0-15,0-2-129 16,-6 2-129-16,-3 0-129 16,-43 0-516-16,66 0-1161 15,-66 0-2709-15,0 0-645 0,0 0-258 16</inkml:trace>
  <inkml:trace contextRef="#ctx0" brushRef="#br0" timeOffset="29936.4526">20813 1125 7740 0,'0'0'5676'0,"0"0"-645"16,0 0-258-16,0 0-3999 16,0 0 0-16,34-29-774 15,-34 29 0-15,77-23 0 16,-31 10-129-16,4 4-387 0,3 4 516 15,-3 5 0-15,-2 0 129 16,-7 0 774-16,-41 0-774 16,60 6-129-16,-60-6 0 15,0 0-387-15,43 4-2838 16,-43-4-2322-16,0 0-258 15,0 0-645-15</inkml:trace>
  <inkml:trace contextRef="#ctx0" brushRef="#br0" timeOffset="32229.6566">22278 914 903 0,'23'-49'5934'0,"-23"49"-258"16,0 0-129-16,0 0-2967 16,0 0-774-16,0 0-645 15,0 0-516-15,0 0 129 16,0 0-258-16,0 0 258 15,37 66-516-15,-34-16 258 16,0 7-516-16,1 6 516 16,-1 7-516-16,0-3 387 15,0-3-516-15,-1-7 129 16,2-9-387-16,-2-12-258 15,8-9-903-15,-10-27-3741 0,0 0 129 16,0 0-516-16,0 0-516 16</inkml:trace>
  <inkml:trace contextRef="#ctx0" brushRef="#br0" timeOffset="32728.8575">22564 961 7224 0,'0'0'6192'0,"38"20"-516"16,-38-20 129-16,9 90-5160 15,-1-30 258-15,-1 8-516 16,4-1 258-16,-1-6-516 0,-3-3 129 16,1-9-129-16,-1-11 129 15,-4-10-129-15,-3-28-129 16,0 0 387-1,0 0-258-15,10-63 0 16,-10 2-903-16,-2-20 516 0,-3-10-258 16,-2-4 258-16,-4-1-258 15,-2 10 258-15,-1 16 0 16,0 8 129-16,14 62 516 15,-24-68-387-15,24 68-129 16,0 0 387-16,0 0-387 16,0 0 0-16,30 71-258 15,-30-71 516-15,65 98-129 0,-24-42 0 16,5 2 258-16,1 5-258 15,1 0 387 1,-4 1-387-16,-4-4 516 16,-6 0-774-16,-14-7 516 0,-12-1-387 15,-11-4 516-15,-17-7-387 16,-16-6 258-16,-13-10 0 15,-7 2 0-15,-9-5 0 16,3-1-129-16,2-9 0 16,8 1-387-16,12 0-1290 15,8 2-3999-15,16 0 0 16,9 0-903-16,10 2-258 15</inkml:trace>
  <inkml:trace contextRef="#ctx0" brushRef="#br0" timeOffset="35552.4625">19676 3299 2709 0,'-20'93'4902'0,"15"-29"-258"16,-2 5 0-16,-1 2-3741 15,8 14 0-15,2-10-129 16,4 4-258-16,-2-19 129 0,4-7 0 15,-3-17 258-15,0-4-387 16,-5-32 129-16,0 0-129 16,2-29-129-16,-3-20 258 15,-10-23-387-15,-4-13 0 16,-3-12 0-16,-2-4-258 15,-1 2 129-15,1 9-129 16,-2 10 129-16,5 16-129 16,3 21 129-16,6 14-258 15,3 11 129-15,5 18 0 16,0 0 129-16,13 15-129 15,9 22 0-15,5 17 0 16,4 13 0-16,6 9 129 0,5 8-258 16,4 3 129-16,-2-6 0 15,-2-8-129-15,-2-14 129 16,-2-18 0-1,-3-20 0-15,-2-18 0 0,-5-15 258 16,-6-24 0-16,-9-25-129 16,-8-14 129-16,-5-17-129 15,-10-1 0-15,-5-2 129 16,-6 5 387-16,-2 6-516 15,-2 14 387-15,4 16-387 16,4 14 258-16,3 15-387 16,4 3 258-16,3 14-516 15,0-5-645-15,7 13-258 0,0 0-4515 16,10-5 258-1,4 4-258-15,6 1-387 16</inkml:trace>
  <inkml:trace contextRef="#ctx0" brushRef="#br0" timeOffset="35926.863">20511 3151 6966 0,'-28'12'5418'0,"16"-24"0"16,-3-16-903-16,3-5-3999 16,-1-9-258-16,2 0-129 15,2 2-258-15,-2 8 258 0,-4 12-258 16,-1 19 258-16,-4 15 129 15,-3 25 0-15,-4 18 129 16,3 14-258-16,-2 10 516 16,7 7-258-16,5-1 129 15,11-1-516-15,6-13 258 16,18-10 0-16,9-15-258 15,7-13 129-15,8-18-387 16,3-10 0-16,2-7-516 16,-9-27-1548-16,-2 5-2838 15,-8-11-387-15,-7 3-258 16,-7-6-258-16</inkml:trace>
  <inkml:trace contextRef="#ctx0" brushRef="#br0" timeOffset="36207.6635">20903 2859 5934 0,'9'-5'5805'0,"-5"35"-129"16,-4 5-645-16,0 18-4257 15,-3-1 258-15,3 20-129 16,1-1-258-16,8 8-129 16,0-5-258-16,1-4-258 0,-1-8 0 15,1-8 0-15,-1-7-258 16,-2-13-129-1,1-5-516-15,-8-29-645 16,0 0-3741-16,4-17 129 0,-8-19-516 16,-8-18-516-16</inkml:trace>
  <inkml:trace contextRef="#ctx0" brushRef="#br0" timeOffset="36426.064">20696 3033 9288 0,'-30'-10'5547'0,"30"10"-387"16,0-10-516-16,11-7-3999 15,14 6-129-15,8-14-258 16,10-1-129-16,2-6 129 16,6-1-387-16,-3-1 129 15,-2 1 0-15,-3 5 0 0,-6 2-387 16,-7 11-129-16,-13 0-645 15,2 20-1677-15,-19-5-2451 16,2 29 0-16,-11-2-774 16</inkml:trace>
  <inkml:trace contextRef="#ctx0" brushRef="#br0" timeOffset="36660.0643">20698 3710 7611 0,'-15'71'5934'15,"15"-57"-258"-15,18-4-258 0,1-13-4386 16,15-1 0-16,6-12-258 16,7 4-258-16,6-8-258 15,3 0-129-15,-1-3-645 16,-6-10-1419-16,2 17-3483 15,-9-4-387-15,-7 8-387 16,-6-2-645-16</inkml:trace>
  <inkml:trace contextRef="#ctx0" brushRef="#br0" timeOffset="37440.0657">20715 4395 4257 0,'5'-16'5289'16,"-5"16"-387"-16,10 2 0 16,-9 16-4386-16,3 25 129 15,-4 11-129-15,1 15-129 16,-1 8 129-16,1 10-129 15,-1 1 0-15,0 0-129 16,0-14 0-16,0-4 0 16,0-16 0-16,3-9 0 15,3-9 0-15,2-9-129 16,2-10 129-16,3-3 129 15,5-11-258-15,3 0 258 16,1-3-387-16,8-1 387 0,1-6-516 16,2-3 258-16,-1 2-387 15,-1-8-258-15,-2 4-258 16,-5-12-516-16,6 9-2322 15,-13-16-1806-15,0-2-129 16,-4-12-387-16</inkml:trace>
  <inkml:trace contextRef="#ctx0" brushRef="#br0" timeOffset="37830.0665">21202 4432 1548 0,'-6'-48'5160'15,"6"48"0"-15,-15-2-258 0,6 32-2193 16,-4 7-903-16,11 23-645 15,-4 6-387 1,6 8-516-16,0 4 258 16,5 0-129-16,3-10 129 0,4-13-387 15,2-19-129-15,3-19 129 16,3-18-129-16,1-23 129 15,0-19-258-15,-2-20 387 16,-5-16-387-16,1-6 258 16,-7-1-129-16,-3 9 129 15,-5 11 0-15,0 14 0 16,-3 15 0-16,3 37 0 15,-4 7 258-15,4 35-387 16,4 18 258-16,4 10-258 16,3 8 0-16,5 6-129 15,4 3-129-15,1-11-129 16,7-11-387-16,-2-29-516 0,15-16-3870 15,-7-20-258-15,2-26-516 16,-6-27 129-16</inkml:trace>
  <inkml:trace contextRef="#ctx0" brushRef="#br0" timeOffset="38110.867">21709 4250 6321 0,'-21'-46'5547'0,"8"46"-387"16,2 7-516-16,0 7-3483 15,6 11-645-15,0 0-258 16,5 6 0-16,5 0-258 15,6 3 258-15,5 0-258 0,3 4 129 16,4 0-129-16,5-1 0 16,1 1 129-16,-1-1-258 15,-3 2 258-15,-5 0-258 16,-10 3 516-1,-6-2-258-15,-8-1 0 0,-8-5 129 16,-8-3-258-16,-3-6-129 16,1-11-645-16,-4-23-645 15,12-18-3741-15,0-24-258 16,7-24-516-16,4-17 258 15</inkml:trace>
  <inkml:trace contextRef="#ctx0" brushRef="#br0" timeOffset="38282.4672">21799 3935 3999 0,'23'-46'5805'16,"-13"53"-387"-16,-3 22-258 15,1 27-3225 1,-2-5-1032-16,9 17-258 0,-3 7-387 16,5 2 0-16,0 5-387 15,-4-6-645-15,7-3-4515 16,-14-6 129-16,-3-11-387 15,-3-12-516-15</inkml:trace>
  <inkml:trace contextRef="#ctx0" brushRef="#br0" timeOffset="38422.8675">21807 4524 5547 0,'30'-42'5676'0,"-6"23"-1032"15,0-16-1935-15,4 1-6966 0,6-1-645 16,0-6-516-16</inkml:trace>
  <inkml:trace contextRef="#ctx0" brushRef="#br0" timeOffset="38859.6683">22226 4480 7482 0,'1'49'5676'0,"-1"-36"-258"16,0-24-1419-16,0 11-2580 15,0-39-516-15,0 4-258 16,0-14-258-16,0-14 0 15,-4-7-258-15,-2 0-129 0,2 3 129 16,-3 7-258-16,1 10 258 16,1 10-387-16,2 19 258 15,3 21-129-15,4 13-129 16,8 19 258-16,6 13-129 15,4 4 0-15,8 8 129 16,5 1 0-16,2-4-129 16,-2-8 258-16,1-14-129 15,-1-11 129-15,-4-21 0 16,-1-15 0-16,-7-23 0 15,-6-16 0-15,-3-20 0 16,-7-16 0-16,-3-14-129 16,-4-7 0-16,-6 4 0 0,-4 8 0 15,-5 13 0-15,2 14-258 16,1 16-129-16,1 15-258 15,10 22-903 1,-4 3-3741-16,12 11-258 0,6-4-516 16,8 3 129-16</inkml:trace>
  <inkml:trace contextRef="#ctx0" brushRef="#br0" timeOffset="39873.67">22750 3333 3999 0,'7'11'5547'0,"-7"11"-258"15,-7 7-129-15,-1 23-3612 16,-10-2-387-16,11 23-387 0,-7 2-258 15,8 8 258 1,1-5-516-16,5-2 129 16,0-12 0-16,0-10-258 15,7-13 258-15,2-17-129 0,2-19 129 16,2-11-258-16,0-20 0 15,-2-17 0-15,1-22 0 16,0-9-129-16,-4-11 0 16,-3-5 0-16,-3 5-129 15,-2 10 258-15,-3 10-258 16,-4 17 387-16,0 27-258 15,-1 21 258-15,1 18-258 16,1 20 258-16,4 13-258 16,4 14 0-16,6 4 129 15,6-1-258-15,2-1 258 16,7-10-387-16,1-10 258 0,5-13-129 15,-1-12 129-15,0-22-129 16,3-14-129-16,-2-17-129 16,1-16-258-16,-6-10 129 15,-1 2-129-15,-5-2 258 16,-2 12-258-16,-6 12 387 15,-2 24 0-15,-8 9 387 16,7 25 0-16,-2 17 129 16,-5 3 258-16,3 2-258 15,-1-4 129-15,1-6-258 16,-1-10 258-16,0-8-258 15,-2-19 0-15,0 0 129 16,3-26-129-16,-3-10 0 0,0-13-129 16,2-5 0-16,1-4 0 15,-1-2 0-15,1 5-129 16,0 10 0-1,1 13 129-15,5 17 129 0,-9 15-129 16,17 9 129-16,-7 17 0 16,3 6 129-16,1 2 0 15,0 5-129-15,-1-3 129 16,-5-7-258-16,4-6 258 15,-7-7-258-15,-5-16 129 16,12-7-129-16,-6-22 0 16,3-10 0-16,-1-12 129 15,2-1-258-15,0-1 129 0,0 0 0 16,-2 8 0-16,-2 9-129 15,-3 15 0 1,-3 21 129-16,0 0-129 16,12 4 0-16,-7 16 129 0,2 2-129 15,4 5 129-15,2 0-129 16,5-1 129-16,2-4 0 15,5-11 0-15,2-10 0 16,2-6-129-16,1-14 129 16,1-13 0-16,0-10 0 15,-4-8-129-15,-5 0 258 16,-6 5-129-16,-5 2 129 15,-4 8-129-15,-5 6 0 16,-2 19 0-16,0 10 0 16,-13 10 0-16,9 11-129 15,4 6 129-15,2 5-129 16,9 3 0-16,7 0-129 0,11-3-258 15,6-13-645-15,15 3-4257 16,-1-6-129-16,6-3-516 16,0-8-516-16</inkml:trace>
  <inkml:trace contextRef="#ctx0" brushRef="#br0" timeOffset="40419.6709">21090 5914 5676 0,'1'57'5676'16,"4"-4"-129"-16,5 11-387 16,-2 19-4257-16,3 7-258 15,5 9 129-15,0 0-258 16,4-6 0-16,-1-6-258 15,-3-9-129-15,-2-15-258 16,-3-16-129-16,-1-13-387 0,-10-34-1161 16,0 0-3096-1,1-16-645-15,-8-26 258 16,-7-19-774-16</inkml:trace>
  <inkml:trace contextRef="#ctx0" brushRef="#br0" timeOffset="40653.6713">20991 6042 5934 0,'2'-13'5805'16,"6"-4"-516"-16,6-5-387 15,1-15-3870-15,9 6-516 16,2-10 129-16,3 1-129 15,2-2-258-15,1 6-129 16,-2 1-129-16,-5 2 0 16,-1 13-387-16,-11-5-387 0,6 21-2967 15,-19 4-1032-15,0 0-774 16,-6-4-645-16</inkml:trace>
  <inkml:trace contextRef="#ctx0" brushRef="#br0" timeOffset="40950.072">20980 6298 5031 0,'15'19'5805'0,"1"-29"-903"15,4-19 0-15,2-12-3870 16,10 4 129-16,-6-9-774 0,3 8-258 15,-2 1-129-15,-2 12-129 16,-3 16 258 0,-4 10-258-16,-3 19 258 15,0 17 0-15,1 14 129 0,1 10 0 16,-3 11-129-16,4 0 0 15,-1-1-129-15,0-6-258 16,2-6-645-16,-7-25-1935 16,5-11-2193-16,-3-19-258 15,0-17-516-15</inkml:trace>
  <inkml:trace contextRef="#ctx0" brushRef="#br0" timeOffset="41574.073">21507 5871 4644 0,'18'75'5418'0,"-8"-21"0"0,3 5-516 16,4 7-3354-16,-7-5-645 16,10 4 0-16,-7-12-516 15,-1-7 129-15,-1-12 0 16,-2-9-387-16,-5-14 0 15,-4-11-129-15,1-16 129 16,-2-18-387-16,-5-18 129 16,0-15-129-16,0-7-258 15,-1-7 258-15,2 3-129 16,2 2 129-16,3 8-258 15,0 7 258-15,7 18-129 16,3 9 129-16,9 12-258 16,0 5-129-16,9 12 129 0,1-2-258 15,7 7 258-15,0-1-129 16,3 1 258-16,-5 0 129 15,-4 0 516-15,-4 3 129 16,-9-3 387-16,-5 2-129 16,-12-2 0-16,-5 0 0 15,-13 6-129-15,1 6 387 16,-9 2-645-16,3 3 0 15,2 4-258-15,4 2 258 16,3 6-258-16,7-3 129 16,7-2-129-16,2-1-258 15,11-4 258-15,4-2-129 16,3-5 0-16,5 0 0 0,3-4 258 15,0 1-258-15,2 2 129 16,-2 1 0-16,1 5 0 16,-7 3 129-1,-1 2-129-15,-8 2 129 0,-4 1-129 16,-4-1 258-16,-5-2-258 15,0-7 129-15,0-15-387 16,-12 4-387-16,12-4-645 16,-15-41-1161-16,12-8-2451 15,2-12-774-15,-2-25 0 16</inkml:trace>
  <inkml:trace contextRef="#ctx0" brushRef="#br0" timeOffset="41761.2733">22069 5403 1677 0,'6'-137'5547'0,"0"99"-258"15,-6 38 129-15,18-1-2838 16,-3 34-903-16,-7 10-645 0,9 22-129 15,-2 8-129-15,6 11-258 16,0 6-258-16,1 2-258 16,-3-3 129-16,-2-6-516 15,1 1-1161-15,-8-19-3612 16,-1-14-258-16,-8-17-387 15,-1-15 0-15</inkml:trace>
  <inkml:trace contextRef="#ctx0" brushRef="#br0" timeOffset="41901.6735">22145 5717 6837 0,'7'-22'5418'0,"9"10"-258"16,3-5-387-16,3-1-5289 15,5-10-3354-15,9-6-1161 16,4-4-387-16,1-2-387 15</inkml:trace>
  <inkml:trace contextRef="#ctx0" brushRef="#br0" timeOffset="42369.6745">22561 5556 2580 0,'10'98'5676'0,"-6"-57"-387"16,-1-7 0-16,-3-18-3225 16,6 10-387-16,-6-26-387 15,0 0-387-15,1-5-258 0,-1-23-129 16,-4-14 0-16,-3-13-258 15,-4-15-258-15,1-11-129 16,-2-5 0-16,1 8 0 16,0 6-129-16,2 10 258 15,4 14-387-15,0 19 258 16,5 29 129-16,0 0-129 15,11 29-129-15,7 9 129 16,0 10 258-16,3 7-258 16,10 6 387-16,2-3-258 15,3-5 258-15,1-9-129 16,1-13 129-16,-2-14-129 15,3-17 0-15,-3-12 129 0,-10-19-516 16,0-20 387-16,-11-17-258 16,-6-16 258-1,-9-12-129-15,-7-2 129 16,-9-1-129-16,-4 5 0 0,-1 6 129 15,-5 10-129-15,5 19 0 16,0 10-258-16,8 20-129 16,3 3-516-16,10 26-903 15,0-15-3483-15,10 15-387 16,7 0-516-16,8 8 258 15</inkml:trace>
  <inkml:trace contextRef="#ctx0" brushRef="#br0" timeOffset="43383.6762">23098 4613 2451 0,'7'25'5160'16,"-7"1"-258"-16,-7 10-387 0,4 23-3354 16,-10 1 129-16,10 17-387 15,-6-6-129-15,9 4 0 16,-1-10-258-16,2-4 0 15,4-16-387-15,5-10 387 16,0-16-387-16,1-12 258 16,-1-13-129-16,2-17 129 15,-5-16-258-15,1-10 0 16,-2-12-129-16,-4-10-129 15,1-3 258-15,-3 2-387 16,-3 5 258-16,-1 11 0 16,-2 11 258-16,2 10-258 15,0 13 129-15,4 22 0 0,0 0 0 16,-5 5 129-16,5 22-129 15,1 12 129-15,3 6-258 16,3 9 129-16,1 4 0 16,2 2 0-16,0-2-129 15,7-9 129-15,0-10 0 16,1-12 0-16,4-14 0 15,-1-13-258-15,3-16 258 16,1-17-258-16,2-12 129 16,-5-11-516-16,0-1 129 15,-2 0-129-15,-4 10 129 16,-2 11 0-16,-4 16 0 0,-10 20 387 15,10 10 0-15,-9 22 387 16,-1 8-258-16,0 4 129 16,0 1 0-1,0-3-129-15,0-9 0 0,2-6 129 16,-1-11-129-16,0-5 0 15,-1-11 129-15,3-11-129 16,0-10 129-16,-1-8-129 16,0-7 0-16,4-3-129 15,-1 0 0-15,0 1 0 16,0 5-129-16,1 6 129 15,1 7-129-15,-3 6 129 16,-4 14-129-16,0 0 129 0,13-8 0 16,-13 8-129-1,10 3 129-15,-3 4-129 16,4-2 258-16,2 3-258 15,2-2 129-15,3-3 0 0,1-1 129 16,-1-1-129-16,2-1-129 16,-3 0 258-16,-1-6-258 15,0-1 129-15,-3 0 0 16,1-1 0-16,-1-2 0 15,2-1-129-15,0-4 0 16,3 1 0-16,1-3 0 16,0-7 0-16,1-1-129 15,1-4 387-15,0 0 0 16,-3 0 0-16,-2 2 129 15,-3 3 0-15,-4 5 129 16,-2 7-129-16,-7 12 0 16,0 0-258-16,0 0-258 0,0 7 387 15,0 10-258-15,1 3 0 16,8 6 129-16,6 3-258 15,11-3 129-15,6 1 0 16,9-5 129-16,4-7-516 16,14 2-387-16,-1-15-3999 15,9-2-516-15,4-13-645 16,2-12-129-16</inkml:trace>
  <inkml:trace contextRef="#ctx0" brushRef="#br0" timeOffset="53102.4932">21681 7207 7998 0,'12'-12'5418'15,"-6"26"-258"-15,-3 13-258 0,-3 11-4515 16,4 6-258-16,3 8 0 16,1 5-129-1,4 4 258-15,-1-5-258 16,-1-6 0-16,2-9-129 0,-3-11-387 15,1-2-645-15,-10-14-2838 16,0-14-1290-16,0 0 0 16,0-7-516-16</inkml:trace>
  <inkml:trace contextRef="#ctx0" brushRef="#br0" timeOffset="53679.6942">21394 7369 6321 0,'0'0'5805'15,"0"0"-387"-15,0 0-258 16,1-29-3870-16,20 9-258 16,-3-14-387-16,12-2-258 15,2-7 129-15,7-3-387 16,-1 2 258-16,2 4-387 0,-2 3 129 15,-4 8-258-15,-5 9 0 16,-5 2-258-16,-6 10-258 16,-5-4 0-1,3 12-1032-15,-16 0-2451 0,0 0-1290 16,0 0-129-16,0 0-387 15</inkml:trace>
  <inkml:trace contextRef="#ctx0" brushRef="#br0" timeOffset="54022.8949">21476 7720 6063 0,'-5'12'5934'0,"5"0"-645"16,0-12 0-16,21-2-3870 15,-5-15-516-15,11-1-129 16,2-4-387-16,8-1 258 15,0 1-516-15,2 0 129 16,-3 0-258-16,-4 5-129 16,-2 5 0-16,-9 5 129 15,-3 1-387-15,-7 2 0 16,-2 4-387-16,-9 0-903 15,13-14-3354-15,-10 2-516 16,2-8-129-16,0-9-516 16</inkml:trace>
  <inkml:trace contextRef="#ctx0" brushRef="#br0" timeOffset="54600.0958">21923 6995 6966 0,'9'7'5418'15,"-5"16"-129"-15,0 8-129 16,4 10-3999-16,-3 0-258 15,8 11-129-15,-3 1-516 16,3-2 129-16,-1-9-129 16,0-4-129-16,-2-12 0 15,-3-5 0-15,0-9-129 16,-7-12-129-16,6-7 0 0,-6-20-129 15,-3-12 0-15,-4-19-258 16,-2-5 0-16,-7-15 129 16,0-1-129-1,-5 0 258-15,-2 12 129 0,-2 9 129 16,-2 12 258-16,4 17 0 15,0 7 387-15,6 16-387 16,0 5 0-16,7 1-129 16,10 0 258-16,-5 16-387 15,9-2 129-15,8 7-258 16,6 0 129-16,4 7 129 15,6-2-129-15,5 3 0 0,3-1 0 16,5 1 129-16,1-1-129 16,2-2 129-1,-1 0-129-15,-1-2 0 16,-2 0-129-16,-6-2 0 15,-3-1 258-15,-10 0-258 0,-10 0 129 16,-6 0 0-16,-7-1 129 16,-12 2-129-16,-7 1 129 15,-6 2 0-15,-9 3-258 16,-4-2 258-16,-3 5-258 15,-4-2 129-15,2 1-258 16,0-5 0-16,8 7-903 16,-1-11-3612-16,15-4-387 15,10-12-516-15,13-5-258 16</inkml:trace>
  <inkml:trace contextRef="#ctx0" brushRef="#br0" timeOffset="54756.0962">22604 7190 10062 0,'50'0'5805'16,"-37"0"-645"-16,-13 0-3225 16,4-16-7224-16,-4 16-258 15,1-25-903-15</inkml:trace>
  <inkml:trace contextRef="#ctx0" brushRef="#br0" timeOffset="67672.9188">10569 3122 5934 0,'-24'22'5031'0,"12"-7"-516"16,4 4-387-16,2 3-3999 16,2 5-129-16,3 2-258 15,1 4 0-15,0-2 129 16,4-2 0-16,-2-6 129 15,-1-6 0-15,-1-17 258 16,0 0 0-16,0 0 129 16,-10-32 129-16,6 5-129 15,-5-15 0-15,3-2-129 16,-2-8 258-16,6 4-387 0,1-2-129 15,1 3-129-15,6 4-129 16,2 1 129-16,5 4 0 16,3 4 0-1,5 6 0-15,0 3 0 0,3 8 0 16,0 5 129-16,-1 5-129 15,-1 7 0-15,-4 13 0 16,-5 11 129-16,-3 5 0 16,-7 4 258-16,-3 8-129 15,-3 0-129-15,-6-2 0 16,-2-5-387-16,5 0-2193 15,-2-13-1548-15,2-8-645 16,6-13-387-16</inkml:trace>
  <inkml:trace contextRef="#ctx0" brushRef="#br0" timeOffset="68031.7194">10895 2985 7224 0,'-43'50'4902'16,"23"-18"-258"-16,-1-1-387 15,3 6-4257-15,7 3-129 16,5 5-129-16,6-5 0 15,1-3 0-15,11-8 258 16,5-5 0-16,1-10 129 16,2-11 0-16,2-3 258 0,-5-17 0 15,0-2 129-15,-6-15 129 16,-3 5-129-16,-8-8-129 15,0 1-129-15,-6 0-258 16,-7 2-129-16,3 15-1548 16,-3-6-2709-16,0 3-516 15,2-2-516-15,4 4 0 16</inkml:trace>
  <inkml:trace contextRef="#ctx0" brushRef="#br0" timeOffset="68265.7199">10959 2703 9804 0,'10'0'5289'0,"-8"17"-258"16,-1 1-258-1,3 11-4644-15,2 7-258 0,2 5 129 16,6 13-645-16,-1-2 129 15,6 10-258-15,-3-13-258 16,8 8-645-16,-10-19-129 16,9 11-1419-16,-8-16-1806 15,-3-11 0-15,-1-5 387 16</inkml:trace>
  <inkml:trace contextRef="#ctx0" brushRef="#br0" timeOffset="68577.7205">11004 3167 7740 0,'-24'14'5160'0,"24"-14"-258"16,0 0-258-16,9-5-4128 16,7-12-387-16,8-10-129 15,3-4-258-15,4-1 0 16,2-6-129-16,-1 2-129 15,-4 4 258-15,-4 6 0 16,-6 8 129-16,-5 7 129 16,-5 11 129-16,-8 0 129 15,4 22 258-15,-4 3-258 16,0 7-129-16,0 2 0 15,-2 7 0-15,2 2-129 16,0-4-129-16,2 5-387 0,-2-13-1032 16,7 1-2709-16,-2-8-516 15,-3-4-258-15,1-8-129 16</inkml:trace>
  <inkml:trace contextRef="#ctx0" brushRef="#br0" timeOffset="69045.7213">11153 3221 7740 0,'-8'-2'5031'15,"8"2"-258"-15,0 0-258 16,11-6-4128-16,9-2-129 16,4-4-129-16,4-6-129 15,6-5 0-15,0-4 0 0,0 0-129 16,-5-2 0-16,-2 2 0 15,-9 3 0-15,-5 2 129 16,-2 11 129-16,-11 11 0 16,0-12-258-16,0 12 387 15,-11 4 129-15,4 11-387 16,-1 0 129-16,5 5-129 15,1 1 0-15,2-2-129 16,7-1 129-16,4-5 0 16,5-4-387-16,3-7 387 15,1-2-129-15,5-2 129 16,-2-4 0-16,1 3 0 15,-2 3 0-15,-3 0 0 0,-2 0 129 16,-5 5 0-16,-2 5 0 16,-10-10 0-1,0 12 0-15,0-12 0 16,-9-2 0-16,0-12 258 0,3-5 0 15,3-7-258-15,3-4 258 16,8-3-387-16,10-5-129 16,9 6-516-16,-1-2-3870 15,14 8-387-15,-1-3-645 16,-1 10-129-16</inkml:trace>
  <inkml:trace contextRef="#ctx0" brushRef="#br0" timeOffset="70839.7245">10743 1817 7740 0,'0'0'5160'16,"0"-13"-645"-1,0 13 0-15,-11-5-3999 16,11 5-387-16,-11 0-129 0,1 5-129 15,-1 12 129-15,-3 7-258 16,-1 14 258-16,-1 7-258 16,-1 9 387-16,4 2-258 15,6 4 258-15,2 0-258 16,5-6 129-16,6-9-387 15,8-5 516-15,5-14-387 16,5-9 258-16,5-13-516 16,3-4-258-16,-6-16-1806 15,4-3-1806-15,-2-9 129 16,-6-7-774-16</inkml:trace>
  <inkml:trace contextRef="#ctx0" brushRef="#br0" timeOffset="71136.125">10659 2081 8127 0,'-48'33'4644'0,"33"-21"0"16,6 0-387-16,9-12-3612 15,6 9-258-15,12-9-258 16,9-2 0-16,9-8 0 15,6 1-129-15,1-4 0 16,2-2 0-16,-2 6 0 16,-5 5-129-16,-1 3 129 15,-6 4 129-15,-6 11-129 0,-4 6 129 16,-6 5-129-16,-3 1 0 15,-2 3-258-15,-4-8-258 16,4 11-2193-16,-6-15-2193 16,-3-3 129-16,-1-14-258 15,0 0 1-15</inkml:trace>
  <inkml:trace contextRef="#ctx0" brushRef="#br0" timeOffset="71401.3254">11054 2131 6450 0,'0'0'4902'0,"8"4"-387"16,-3 16-129-16,0 6-3225 15,-3 1-387-15,4-1-258 0,-4-4-387 16,3-2 129-16,-2-8-129 16,-3-12 0-1,0 0 129-15,0 0-129 16,7-10 129-16,-7-12 0 0,1-7 129 15,3-9-258-15,1-9 129 16,5-8-129-16,5 2-387 16,3 1 129-16,6 0-1161 15,-3-3-1548-15,8 8-1935 16,2 6 0-16,4 10-645 15,-4 9 258-15</inkml:trace>
  <inkml:trace contextRef="#ctx0" brushRef="#br0" timeOffset="72555.7274">11431 1680 6450 0,'9'8'4773'16,"-9"6"-129"-16,-5-2-1419 16,2 12-1548-16,-12-4-516 0,5-1-774 15,-3 1-258-15,1 2 0 16,2 1 0-16,0 1-129 15,3 5 0-15,1 3 0 16,4 0 129-16,2 3-258 16,0 6 258-16,3-4-258 15,4 0 129-15,2-8 0 16,1-5 129-16,1-9-129 15,-1-11 129-15,3-4 0 16,-6-17 129-16,1-9-129 16,-3-12 0-16,-2-7 129 15,-1-4-129-15,-2 0 258 16,0 4-387-16,0 8 387 0,0 4-387 15,0 15 129-15,0 18 0 16,0 0-129-16,5 14 129 16,0 15-387-16,2 5 387 15,2 4-258-15,3 5 258 16,-2-3-258-16,4-5 258 15,0-3-258-15,1-12 0 16,-1-12 129-16,1-8 0 16,-2-6 129-16,-2-13-129 15,-1-5 0-15,-3-3 129 16,0 2 0-16,-3-3 0 15,-1 6 0-15,-3 5 0 16,0 7-129-16,0 10 0 0,0 0 0 16,0 0 0-16,0 0-129 15,0 0 129-15,0 0 0 16,0 0 129-1,0 0-129-15,0 0 129 0,0 0-129 16,0 0 0-16,0 0 129 16,0 0-129-16,8 10 0 15,-2 0 0-15,4 5 0 16,0 0-258-16,1-4-129 15,8 3-645-15,-7-14-516 16,12 0-387-16,-15-14 129 16,12-3 387-16,-11-10 774 15,2-6 129-15,-5-3 774 0,-6-9 258 16,2 9 1032-1,-11-3 0-15,5 11 258 16,-12 1-774-16,7 13-516 16,-6 8-258-16,3 7-129 0,2 15-258 15,3 9 0-15,6 11 0 16,0 5-129-16,11 6 258 15,5 3-258-15,9 5 258 16,4 1-258-16,4 2 387 16,1 0-258-16,-3-1 129 15,-5-3 0-15,-6-1 258 16,-7-8-258-16,-9-12 387 15,-1-1-129-15,-6-14 129 16,-1-5-387-16,4-13 129 16,-13-10-129-16,12-14-129 15,1-8 129-15,0-4-258 16,4-11 258-16,1-2-129 0,0-1 258 15,-1 6 0-15,0 6 129 16,-4 5 0-16,0 7-258 16,-4 6 258-16,1 8-129 15,3 12-129-15,-7-12-129 16,7 12 129-16,0 0 0 15,6 0 0-15,5 9 0 16,3 3 129-16,3 6 0 16,2 3 0-16,2 4 129 15,-1 1-129-15,-1-4 0 16,-2 0 0-16,-3-4 129 15,-5-6-129-15,1-8 0 16,-10-4 129-16,13-21-129 0,-10-8 129 16,4-12 129-16,-2-8-258 15,6-14 0-15,5-5-516 16,2-19-1419-1,8 13-3225-15,2 3 129 0,2 9-387 16,-3 14-903-16</inkml:trace>
  <inkml:trace contextRef="#ctx0" brushRef="#br0" timeOffset="73366.9289">10776 3718 4644 0,'10'47'4773'16,"-4"-12"-258"-16,6 8-258 15,-2 9-3741-15,3-1-129 0,5 2-258 16,-1-7 0-16,1-4-258 16,-3-15 129-16,0-2 258 15,-5-15 0-15,1-8 129 16,-7-12-129-16,-1-6 129 15,-1-10-129-15,-1-2 129 16,-1-2-258-16,0-3-258 16,0 5 0-16,0 7 0 15,0 21 0-15,5-11 129 16,4 16-129-16,2 9 129 15,4 6 129-15,4 0 129 16,0-6 129-16,7-2 129 16,-4-12 0-16,8-10-129 0,-6-22 0 15,3-4 129-15,-4-19-258 16,-2-4 258-1,-5-11-516-15,-5-2 0 16,-2 7-516-16,-9 2-129 0,3 26-1806 16,-5-4-2451-16,-7 16-129 15,-3 6-516-15,-1 16 129 16</inkml:trace>
  <inkml:trace contextRef="#ctx0" brushRef="#br0" timeOffset="74037.7301">11227 3921 10320 0,'26'14'5547'15,"-13"-21"-774"-15,-1-19 0 0,-1-6-5031 16,4-3-516-16,-3-11 129 15,6 5 0-15,-10-6 258 16,2 10 0-16,-7 6 258 16,-3 7 129-16,-1 11 0 15,-9 9 129-15,1 11 258 16,-3 10-258-16,2 9 0 15,0 4-129-15,3 8 0 16,5 2 0-16,2-2 0 16,6-4 0-16,5-4-129 15,8-5 129-15,0-7-258 16,5-4 0-16,-2-14-903 15,7 0-774-15,-11-17-1161 0,9 5-129 16,-13-19-129-16,5 7 1032 16,-13-18 258-16,3 8 903 15,-7-5 1290-15,-2-4 1290 16,0 11 1677-16,-6-6-258 15,4 16 258-15,-12-7-903 16,14 29-387-16,-17-19-516 16,17 19-387-16,-14 16-258 15,10 8-129-15,0 5-129 16,4 9-129-16,0 2-258 15,4 4 0-15,3-3 0 16,3-4 129-16,0-9-129 0,3-4 129 16,-2-14 129-16,2-10-258 15,-2-12 258-15,2-7 129 16,-3-12-129-16,2-2 129 15,-5-5-129-15,3 6 0 16,-3 2 0-16,1 8 0 16,-8 22-129-16,13-10-129 15,-5 20 0-15,2 6-258 16,3 11-387-16,-3-6-516 15,9 13-1548-15,-6-11-2451 16,4-10 0-16,-2-13-387 16</inkml:trace>
  <inkml:trace contextRef="#ctx0" brushRef="#br0" timeOffset="74349.7306">11810 3630 3870 0,'25'-92'5160'0,"-19"52"0"16,-6 6-516-16,-4 17-2322 16,-15-3-903-16,4 20-645 0,-8 4-387 15,-2 13-258-15,-2 6 0 16,-1 0-129-16,2 4 0 15,4 0 129-15,4-3-258 16,6-1 129-16,6-4 0 16,6 1 129-16,7-4-129 15,9 1 0-15,7 0 0 16,8 2 0-16,2-1 0 15,3 0 0-15,-1 2-129 16,-3-2 0-16,-5 3 129 16,-5-1-129-16,-9 0 129 15,-10-6-258-15,-3 1-129 16,-7-15-1419-16,-6 0-2709 0,-5-8-387 15,-3-14-516-15,-1-13 129 16</inkml:trace>
  <inkml:trace contextRef="#ctx0" brushRef="#br0" timeOffset="74521.3309">11766 3213 10965 0,'20'50'5547'0,"-11"-1"-645"16,-4 1-129-16,-5 7-5160 15,10 17-1290-15,-6-7-2451 16,8 8-1290-16,-1-11-129 0,4-8-387 16</inkml:trace>
  <inkml:trace contextRef="#ctx0" brushRef="#br0" timeOffset="75223.3321">11943 3810 9546 0,'9'-8'5676'0,"-9"8"-903"16,9-2 258-16,-1-10-4773 15,0-6-129-15,3-5-129 16,-2-11-129-16,4-3-129 16,-6-11 0-16,1 0 129 15,-4 2-129-15,-4 4 129 0,0 6 0 16,-5 7 258-1,-3 12-258-15,-2 14 258 16,1 8-129-16,2 15 0 16,1 8 0-16,4 9 0 0,2 4 129 15,6 1-129-15,6 3 258 16,7-7-129-16,4-5 0 15,7-6-129-15,4-11-258 16,4-6-258-16,-3-10-258 16,7-3-387-16,-9-24-258 15,6 7 258-15,-15-26-258 16,3 9 387-16,-15-19 129 0,-2 6 903 15,-7 4 387 1,-3-2 516-16,-3 14 258 16,-8 0-258-16,11 34 0 15,-17-15 0-15,14 26 0 16,-3 9-516-16,6 12-129 0,0 4 0 15,2 5 0-15,2-4-129 16,7-4 0-16,2-9 129 16,4-9-129-16,3-15 0 15,4-12-129-15,3-19 0 16,3-11 0-16,0-13 129 15,1-7-129-15,-2-6 0 16,-2 4 387-16,-4 4-258 16,-6 16 129-16,-3 17-129 15,-5 19 0-15,-3 17 0 16,-4 29 129-16,-1 23-129 15,-1 22-129-15,0 19 129 0,-3 14-258 16,-2 7 387-16,0 4-258 16,2 2 0-16,0-10-645 15,11-6-4386-15,2-16-129 16,11-22-645-16,7-19-516 15</inkml:trace>
  <inkml:trace contextRef="#ctx0" brushRef="#br0" timeOffset="89746.9577">8121 12765 4257 0,'3'-18'4773'15,"3"-3"-258"-15,-6 21-129 16,0 0-3354-16,-8 0-258 15,-1 20-129-15,-8 4 0 0,1 10-129 16,-6 10 0-16,2 6-129 16,0 6-258-16,3 7 129 15,4-8-129-15,5-1-129 16,5-8 0-16,3-8-129 15,10-9 0-15,6-11-258 16,8-4-1548-16,1-14-2451 16,2-10-387-16,-2-11-129 15,-4-9-387-15</inkml:trace>
  <inkml:trace contextRef="#ctx0" brushRef="#br0" timeOffset="90012.1581">7995 13004 7224 0,'-17'0'4515'0,"9"-4"0"16,8 4-258-16,21-15-3870 0,-1 7-129 16,7 4 129-16,1 2 0 15,5 2-258-15,-2 7 129 16,0 8-258-16,-3 6 129 15,-6 8-258-15,-8 0 258 16,-4 0-129-16,-6-2 0 16,-4-5-258-16,-2 2-645 15,-7-15-1806-15,1-6-1935 16,8-3-129-16,-10-17-387 0</inkml:trace>
  <inkml:trace contextRef="#ctx0" brushRef="#br0" timeOffset="91026.1599">8242 13017 5934 0,'14'21'5160'0,"-6"0"-258"15,-2 3-258-15,5 5-2838 16,-7-11-645-16,6 7-387 16,-4-9-129-16,3 1-258 15,-9-17-129-15,11 11 0 16,-11-11 0-16,11-8-129 15,-10-8 0-15,5-2 0 16,-6-6-129-16,3-5 129 16,-2 0-258-16,2-5 258 15,0 2-258-15,0 3 0 16,6 0-258-16,-1 0-129 15,7 8-387-15,-5-6-387 0,10 17-129 16,-9-14-645-16,11 20 129 16,-12-14 129-16,8 18 387 15,-10-2 774-15,3 2 387 16,-4 2 774-16,-7-2 516 15,8 27 516-15,-11-15 129 16,3 19-129-16,-6-10-129 16,6 14-129-16,-6-8-516 15,6 4-258-15,-4-9 129 16,4 0-387-16,4-9 0 15,6-4 0-15,0-9-258 16,5-4 0-16,1-8-129 16,2-9 0-16,-1-1-129 0,-1-4 129 15,-1 0-129-15,-4 3 0 16,-1 2 129-16,-6 7 258 15,-4 14-129 1,4-15 258-16,-4 15 0 0,0 0-129 16,0 0 0-16,0 9 0 15,0-9-129-15,0 0 0 16,6 14-129-16,4-13 0 15,1-1-129-15,3 0-129 16,2 0 0-16,-2-3 129 16,2 3 0-16,-4 0 0 15,1 12 129-15,-4 2 0 0,-1 9 129 16,0 5 0-16,-1 9 0 15,3 8 0 1,3 2 0-16,2 1 0 16,1 5 0-16,1 0-129 15,-2-2 0-15,0-3 129 0,-7-8-129 16,-3-7 129-16,-5-8 129 15,-5-6 0-15,-7-9 0 16,0-10 129-16,-5-11 0 16,3-11-129-16,3-11 129 15,4-5-129-15,6-8 0 16,2-8-258-16,9 0 258 15,5 0-129-15,3 5 0 16,0 8 129-16,0 5-129 16,-3 12 129-16,-3 1 129 15,-2 12 0-15,-10 11-129 16,9-8 0-16,-9 8 0 0,0 0 0 15,1 13-129-15,-1-13 129 16,5 22-258-16,0-10 129 16,0 0 0-16,0-3 0 15,-5-9 0-15,13 13 0 16,-13-13 0-16,11 4 0 15,-11-4 129-15,12-1-129 16,-12 1 129-16,16-13 0 16,-6 3-129-16,4 0 0 15,3 1-516-15,-4-11-3096 16,7 4-1161-16,0-2-645 15,3-3-258-15</inkml:trace>
  <inkml:trace contextRef="#ctx0" brushRef="#br0" timeOffset="93303.7638">11818 12216 2709 0,'-10'-22'4644'0,"7"0"-129"16,3 22-258-16,5 6-3612 15,-1 6-129-15,6 12 0 0,-3-1 258 16,6 11-258-16,-3-7 0 15,4 5 0-15,-6-8 0 16,2-5 0-16,-10-19 0 16,11 12-129-16,-11-20-129 15,0-11 0-15,-8-13-129 16,1-8 129-16,-3-9-387 15,0-6 129-15,3-1 0 16,0 2-129-16,7 4 129 16,0 4-129-16,5 8 0 15,5 9 0-15,4 9 129 16,1 9-258-16,0 9 258 15,-3 2-129-15,0 11 129 0,-6 7 0 16,-6 9-258-16,-2 3 516 16,-8 4-258-16,-4 1 0 15,-4 0 0-15,-2-1-258 16,3 0-258-16,-1-8-774 15,11-4-3096-15,3 1-774 16,3-10 129-16,6-1-257 16</inkml:trace>
  <inkml:trace contextRef="#ctx0" brushRef="#br0" timeOffset="93553.3644">12045 12233 5547 0,'-31'31'5160'16,"14"-19"-129"-16,2-2-387 15,6 1-3870 1,-1-7 0-16,10-4-129 0,0 0-258 16,14 9-129-16,2-11 0 15,5-8-258-15,4-2-129 16,0-9-387-16,4 3-903 15,-8-11-3354-15,1-13-387 16,-6-4-258-16,-5-4 0 16</inkml:trace>
  <inkml:trace contextRef="#ctx0" brushRef="#br0" timeOffset="93724.9647">12151 11834 5031 0,'-13'0'5031'0,"10"13"129"16,2 5-645-16,-2 6-3612 0,9 15-387 15,4 1-129-15,6 9 258 16,0 0-516-16,2-1-387 15,2 1-1677-15,0-8-2580 16,-7-17-387-16,2-8-516 16,-15-16 258-16</inkml:trace>
  <inkml:trace contextRef="#ctx0" brushRef="#br0" timeOffset="93990.1651">12137 12018 7740 0,'-11'-3'5289'0,"11"3"-387"16,5-18-129-16,12 4-4386 0,6-9 0 15,4 1-129-15,1-5-129 16,0 2 0-16,-2 4-129 16,-3 0 0-16,-7 9 0 15,-6 11 0-15,-10 1 129 16,9 20 0-16,-9 7 0 15,0 9 129-15,0 1-129 16,0 8 0-16,2-2 0 16,3 1-129-16,3-6-387 15,-3-10-774-15,11-2-3354 16,-10-11-516-16,-6-15-387 15,0 0-129-15</inkml:trace>
  <inkml:trace contextRef="#ctx0" brushRef="#br0" timeOffset="94286.5656">12310 12119 7353 0,'0'-14'4773'0,"14"5"-129"0,2-2-1032 16,7-8-3483-16,4-4-129 16,0 2 0-16,1 0-129 15,-5 4 0-15,-4 5 129 16,-6 9 0-16,-13 3 129 15,9 16 0-15,-7 4 129 16,-2 2 0-16,-2 5 0 16,0-1 0-16,2-1 129 15,0-7-129-15,6-2 0 0,-6-16 129 16,14 8-129-16,-14-8 258 15,20-11-129 1,-12-10 258-16,6 2-129 16,1-9-129-16,6 1-258 0,3 1-903 15,0-1-3999-15,13-6-258 16,7-1-516-16,9-6-516 15</inkml:trace>
  <inkml:trace contextRef="#ctx0" brushRef="#br0" timeOffset="95175.7671">18229 12191 6966 0,'0'0'5031'15,"4"10"-258"1,-3 17-774-16,4 1-3483 0,5 9-258 16,2-1 387-16,5 7-258 15,-1-5 129-15,4-2-258 16,-4-12 129-16,3-4 0 15,-6-16 129-15,1-4-258 16,-5-16 0-16,-2-9-129 16,-7-11 0-16,0-5 0 15,0-3-129-15,0 0 0 16,-2 6 0-16,-3 6-129 0,2 11 0 15,3 21 129 1,0 0-129-16,-1 16 129 16,5 9 0-16,7 8-129 15,3-1 258-15,4 0-129 0,2-8 258 16,4-7 0-16,-1-13 0 15,2-4 129-15,-3-19-129 16,1-11 129-16,-6-13-129 16,0-9-129-16,-5-5-129 15,-1-2-129-15,-3 5-387 16,-4-4-387-16,4 19-774 15,-10-4-1677-15,2 21-1677 16,0 22-387-16,0 0-258 16</inkml:trace>
  <inkml:trace contextRef="#ctx0" brushRef="#br0" timeOffset="95737.3682">18655 12071 3612 0,'7'62'5031'0,"-2"-40"129"16,-3-10-1419-16,6 6-1032 16,-8-18-1032-16,9-2-645 15,-5-14-258-15,4-2-258 16,-2-10-129-16,0-1-258 15,1-1 0-15,-2-2-129 16,-1 4-129-16,-3 6 0 16,-1 10 129-16,0 12-258 15,-6 11 258-15,0 11 0 16,1 12-129-16,5 6 129 15,0 5 0-15,0 2 129 16,7-1 129-16,7-7-258 16,3-6 0-16,5-11-258 0,2-10 0 15,1-12-129-15,4-5-258 16,-4-20 0-16,2-7-387 15,-7-17 387 1,3-1 0-16,-12-6 258 0,0 4 258 16,-6 5 258-16,-5 4 387 15,-1 15 0-15,-10 9 129 16,2 19 258-16,-6 9-258 15,6 20 0-15,-2 3-258 16,4 7 0-16,4 2 0 16,3 1-129-16,0-6 0 15,10-1 0-15,1-14-129 16,5-9 0-16,2-10 129 0,1-5-129 15,-2-11 0 1,-3-5 0-16,-1-3-129 16,-3 1 129-16,-2 1-258 15,-4 8 0-15,-4 12 0 0,0 0 0 16,0 16-129-16,-1 4-258 15,1 10-516-15,1-13-1548 16,11 8-2064-16,5-6-645 16,11-11-129-16,2-8-258 15</inkml:trace>
  <inkml:trace contextRef="#ctx0" brushRef="#br0" timeOffset="96002.5687">19310 11876 9804 0,'-50'-16'5418'16,"25"16"-387"-16,5 1-129 15,4 7-4515-15,13 7-129 0,4-2-129 16,14 6 0-16,8 3-129 16,4 6 0-16,2 3-129 15,1 1 129-15,-2 0 0 16,-7-3 129-16,-9 1-129 15,-9-3 129-15,-5-6 0 16,-11-3 0-16,-5-9-129 16,-2-7-387-16,2-1-774 15,-7-10-3483-15,14-15-258 16,3-12-645-16,7-10-387 15</inkml:trace>
  <inkml:trace contextRef="#ctx0" brushRef="#br0" timeOffset="96174.169">19385 11654 8901 0,'9'17'5289'0,"-7"8"-258"0,0 6-258 16,-6 5-4386-16,4 9 0 16,4 5-387-16,2 2-387 15,7 11-1161-15,-3-10-3225 16,5-5-129-16,2-7-516 15,2-12-129-15</inkml:trace>
  <inkml:trace contextRef="#ctx0" brushRef="#br0" timeOffset="96704.5699">19590 12139 7611 0,'26'-54'5418'16,"-16"24"-387"-16,0-6 0 15,0 7-3870 1,-2-17-129-16,3 11-516 16,-2-2-129-16,-4 9-129 0,-4 7 0 15,-1 8-258-15,-6 12 129 16,-7 9 0-16,-3 11-129 15,-1 8 129-15,-1 8-258 16,4 6 129-16,5 1 0 16,5-1 0-16,9-4-129 15,11-11 0-15,10-7-129 16,7-16-129-16,7-6 0 15,1-21-129-15,4-6 0 16,-7-12-129-16,-3 0 387 16,-8 1 129-16,-7 3 258 15,-10 11 129-15,-9 10 129 16,-1 17 129-16,-8-5-129 0,0 15 129 15,-1 4-258-15,7 6 0 16,2-1-129-16,9-4 129 16,12-4-258-16,10-5-129 15,7-6 0-15,5-3 0 16,4-8 0-16,-2 1 0 15,-7-1 129-15,-7 9 129 16,-11 4 129-16,-10 22 129 16,-10 15 0-16,-6 17 0 15,-10 10 129-15,4 12-129 16,1 12-387-16,2-4-2193 15,10 7-3096-15,14-12-129 16,10-18-645-16,13-14-387 0</inkml:trace>
  <inkml:trace contextRef="#ctx0" brushRef="#br0" timeOffset="116828.6052">11959 12739 2322 0,'22'-34'4902'0,"-14"16"-258"0,-4-4-1935 16,-4 22-387-16,1-23-774 16,-1 23-645-1,-20-1-258-15,0 6-129 16,-7 4-258-16,-2 4-129 0,-2 4 0 15,1 4-129-15,3 2 129 16,3-4-129-16,8 0 0 16,5-2 129-16,7 0-129 15,4 0 129-15,10-2-129 16,5-2 0-16,7-4 129 15,3 2-129-15,3 1 0 16,1-2 129-16,-2 3-258 16,-3 3 129-16,-7 1 0 15,-7 5 0-15,-7 2 0 16,-7 0 129-16,-12-2 258 15,-2 3-387-15,-8-5 387 16,-1-2-258-16,0-3 129 0,1-3-129 16,2-7 0-16,6-1-129 15,5-1-258-15,0-3-129 16,13 0-1548-16,-11-2-2709 15,11-8-258-15,3-2-387 16,4-1 129-16</inkml:trace>
  <inkml:trace contextRef="#ctx0" brushRef="#br0" timeOffset="117187.4059">11867 13004 3612 0,'15'5'4773'16,"-7"15"-258"-16,-8-20-129 15,4 17-3741-15,3-4 129 0,-7-13 129 16,11 21-129-16,-11-21 0 15,12 9 129-15,-12-9-516 16,15-2 129-16,-7-10-258 16,3-5 0-16,-2-5-129 15,3-5-129-15,2-6 0 16,1-2-129-16,-1 2 258 15,1 1-129-15,-2 4 0 16,1 5 0-16,-2 5 0 16,-2 7 0-16,-1 7 0 15,-9 4 129-15,13 8-258 16,-6 6 258-16,-2 7-129 15,1 2 0-15,-4 3 0 0,2 3 0 16,2-1 0-16,-3-1-258 16,6-1-387-1,-8-14-2064-15,7 3-1806 16,4-7-645-16,-2-6 0 0,3-2-128 15</inkml:trace>
  <inkml:trace contextRef="#ctx0" brushRef="#br0" timeOffset="117936.2072">12355 12838 2709 0,'11'-49'4773'0,"-11"25"-129"0,0 6-258 16,-6 10-2709-1,-8 0-903-15,3 15-129 16,-9 6-129-16,4 11 129 15,-4 5-129-15,3 4-129 16,0 1 258-16,7 3-129 0,-1-8-129 16,9-1 0-16,1-10-129 15,1-4 129-15,0-14 0 16,11 1-129-16,-1-6-129 15,0-11 0-15,-3-7 0 16,2 0-129-16,-3-1 0 16,-1 1-129-16,-1 4 129 15,-3 6-129-15,-1 13 129 16,0 0 0-16,0 0-129 15,0 12 129-15,3 0 0 16,3 0 0-16,1 0 0 16,6-4 0-16,2-6 0 0,5-2-129 15,0-3 0-15,-2-8-129 16,2 2 129-16,-5-2-129 15,-2 2 0-15,-13 9 0 16,11 0 129-16,-11 11 0 16,-4 9 129-16,-1 9 0 15,1 4 258-15,4 8-129 16,0 1 129-16,0 2-129 15,6-3 129-15,4-5-129 16,0-6 258-16,3-6-258 16,-4-6 129-16,2-12 0 15,1-6-129-15,-2-10 0 16,0-12 0-16,-2-6 0 0,-1-8-129 15,-1-6 129-15,-2-4-258 16,-3-5 0-16,-1 3 129 16,0 1-129-1,0 5 129-15,0 1-129 0,0 8 129 16,4 5-129-16,5 7 0 15,1 8 0-15,5 5 0 16,1 8 129-16,-2 3-129 16,2 11 129-16,-5 5-129 15,-5 3 0-15,-5 3-129 16,-2 0 0-16,-8 3-258 15,-8-11-516-15,5 2-3354 16,-7-7-645-16,0-5 0 0,4-5-645 16</inkml:trace>
  <inkml:trace contextRef="#ctx0" brushRef="#br0" timeOffset="118217.0077">12624 12936 7224 0,'29'-13'4902'0,"-13"-7"-129"16,1-5-387-16,1-3-3999 15,-1-6 258-15,0 2-516 16,-1 3 0-16,-8 3-129 16,-1 6 0-16,-7 8 0 15,0 12 0-15,-13 0 129 16,-1 12 129-16,-1 10 129 15,-2 2 129-15,7 10 0 16,-1-7 258-16,11 7-129 16,9-5-129-16,14-3-258 0,12 1-1032 15,9-11-3999-15,15-7-258 16,11-5-516-16,14-4-258 15</inkml:trace>
  <inkml:trace contextRef="#ctx0" brushRef="#br0" timeOffset="125034.2197">2915 12607 4644 0,'0'0'4644'16,"0"0"-129"-16,-7 1-387 15,7 17-3612 1,3 15 0-16,0 4-129 15,5 10 258-15,-4 4-129 0,2 2 0 16,-2-7-129-16,1 0 129 16,-2-13-129-16,-1-4-129 15,1-14 0-15,-3-15-129 16,0 0 0-16,-5-24 0 15,0-12-129-15,-2-8 129 16,-1-9-129-16,-3-6-129 16,0-3 258-16,1 2-129 15,0 8 129-15,2 7-129 16,2 9 129-16,1 9-129 15,5 9 129-15,7 9-258 16,7 5 0-16,7 4 129 16,5 3-129-16,6 10 0 0,2 5 129 15,3 8-129-15,-4 3 129 16,-5 6 0-16,-4 7 0 15,-12 2 0-15,-12 2 129 16,-6 0 0-16,-14-1 0 16,-8-3 129-16,-3-6-129 15,-1-1 0-15,-1-11 0 16,2-5-129-16,9-4-387 15,2-9-387-15,20-6-2193 16,-9 8-1677-16,9-8-258 16,5-13-387-16,6-4 130 15</inkml:trace>
  <inkml:trace contextRef="#ctx0" brushRef="#br0" timeOffset="126032.6214">3150 12639 6708 0,'3'21'4644'0,"-3"3"0"15,-1 6-387-15,-3 11-3870 16,2-4-129-16,2 6 129 16,0-8 0-16,6 0 129 15,1-13-129-15,5-7-129 16,4-15 0-16,4-2 129 15,0-18-129-15,2-10-129 16,-1-7 129-16,0-3-258 0,-2-1 0 16,-2 2 129-1,-4 6-129-15,-4 10 0 16,-4 12 129-16,-5 11 129 15,1 12-129-15,-1 14 0 0,0 5 0 16,0 5 0-16,2 1-129 16,3 0 0-16,4-6-129 15,3-11-258-15,6-3-516 16,0-17-258-16,9 0-774 15,-11-19-258-15,10 9 0 16,-10-17 0-16,6 16 645 16,-10-5 903-16,-3 14 645 15,-9 2 645-15,5 9 1032 16,0 19 387-16,-7-11 129 15,2 16-258-15,-3-17-258 16,3 7-645-16,0-23-129 16,0 19-129-16,0-19-258 0,0-9-258 15,0-14 0-15,0-3-129 16,3-7 0-16,1-1-258 15,1 4 129-15,1-1-129 16,2 7 0-16,1 4 0 16,-1 10 0-16,2 6 129 15,0 1-129-15,0 3 258 16,-3 0-129-16,1 0 129 15,-8 0-129-15,14 3 129 16,-14-3 0-16,12 5 0 16,-12-5-129-16,17 13 0 15,-4-2 129-15,3-2-129 16,7-1 0-16,2-6 0 0,3-2-129 15,2-6-129-15,-1-11 0 16,0-12-387-16,-3-2-258 16,-10-15-258-16,0 5-258 15,-15-13 129-15,2 12 516 16,-11-3 129-16,-2 9 258 15,-7 10 387-15,0 9 516 16,1 15 258-16,-2 4 258 16,12 23-129-16,-2 0 0 15,8 14-258-15,5-1-129 16,9 7 0-16,-1-8-129 15,9 1 129-15,-2-9-258 0,0-5 0 16,-2-6-129-16,0-6 129 16,-2-10-129-16,1-2 0 15,-3-5-129 1,0-7 129-16,-2 2-129 0,0-2 0 15,-1 4-129-15,-2 1 129 16,-9 7-129-16,8 1 129 16,-8 11-129-16,0 4 129 15,-6 4-129-15,-3-1 0 16,-2 3-129-16,-3-6-387 15,9 2-2967-15,-6-16-903 16,11-2-645-16,-9-19-129 16</inkml:trace>
  <inkml:trace contextRef="#ctx0" brushRef="#br0" timeOffset="126407.0221">4185 12470 5031 0,'-5'63'5160'0,"-3"-24"-258"16,-1-2-516-16,1-4-1806 15,3 9-2193-15,2-1-129 16,3-7-387-16,6 2-258 16,4-13-129-16,8 0 0 15,0-14 0-15,6-4 129 16,-1-7 0-16,4-13 258 15,-2-7 129-15,-4-5 258 16,1-3 258-16,-9-3 129 16,-1 8 129-16,-8-4 0 15,0 16-129-15,-4 13-129 0,-13-6 0 16,-2 9 0-16,5 17-258 15,-3 4-129-15,2 6 129 16,2 3-258-16,7-1 0 16,5 1-516-16,7-13-3354 15,12 1-516-15,5-11-645 16,5-5-387-16</inkml:trace>
  <inkml:trace contextRef="#ctx0" brushRef="#br0" timeOffset="126843.8228">4688 12784 7224 0,'-8'-13'4773'15,"8"13"-129"-15,-19-8-258 16,6 10-3096-16,-7 3-258 16,6 12-387-16,-6-3 0 15,5 10-258-15,2-3 0 16,3 3 0-16,3-7-129 15,7-4-129-15,0-13-129 16,18-2-129-16,-2-17-129 16,2-13-258-16,1-7 129 0,0-15-387 15,1-4 129 1,-6-12 129-16,-3 6 129 15,-8 3 129-15,-3 10 258 16,0 9 258-16,-8 10 129 0,-1 19 258 16,-5 11-129-16,6 16 258 15,-3 11-258-15,6 12 0 16,1 3 0-16,4 7-258 15,2 1-129-15,10-5-258 16,6 2-516-16,-1-16-1548 16,12 0-2451-16,1-13-258 15,5-4-387-15,1-12-258 16</inkml:trace>
  <inkml:trace contextRef="#ctx0" brushRef="#br0" timeOffset="127187.0234">4970 12639 5289 0,'-21'5'5160'0,"4"7"-129"16,2 4-387-16,-6-11-2451 15,13 12-516-15,-6-14-387 16,14-3-516-16,0 0-258 16,12 0-387-16,6 0-258 15,1-14-516-15,7 8-387 16,-6-11-645-16,10 15-387 15,-14-14 0-15,8 16 387 16,-17 0 387-16,3 5 645 16,-8 8 645-16,-2 2 387 15,0 7 774-15,-5-7 387 16,5 11-129-16,-7-14-129 0,7 8-129 15,0-20-516-15,8 10 0 16,-8-10-387-16,19-8-129 16,-7-6 0-1,1-5-516-15,3 5-903 0,-8-10-2451 16,6 6-903-16,-2 1-258 15,1 6-258-15</inkml:trace>
  <inkml:trace contextRef="#ctx0" brushRef="#br0" timeOffset="127421.0238">5320 12794 10191 0,'13'22'5289'0,"-13"-22"-387"16,9 0-129-1,-6-12-3870-15,8-3-258 16,0-6-258-16,3-4-129 15,3-2-129-15,0-2 0 0,-3 3 129 16,0 4-258-16,-4 8 129 16,-10 14 0-16,10 9-258 15,-10 20-2967-15,3 22-1806 16,3 7-516-16,6 11-516 15,7 12-258-15</inkml:trace>
  <inkml:trace contextRef="#ctx0" brushRef="#br0" timeOffset="144893.0544">10042 4189 5547 0,'0'0'5160'0,"-7"-6"-387"16,7 6-258-16,0-14-3870 0,0 14 0 16,-4-17 0-16,-2 6-129 15,6 11-129-15,-22-10 0 16,8 7 0-16,-6-1-129 15,-4 4-129-15,-5 1 129 16,-2 6 129-16,-8 3-129 16,-4 8-129-16,-11 5 129 15,-5 8-129-15,-10 7 0 16,-4 3 0-16,-7 8-129 15,-5 9 0-15,-8 10 0 16,-2 2-129-16,-2 8 129 16,-3 2-129-16,-3 5 129 15,-3 4-129-15,-3 0 129 0,1-3 0 16,3-7 129-16,6-2 0 15,1-7 129 1,12-7-129-16,3-6 258 16,8-5-258-16,6-6 258 0,9-3-387 15,6-4 258-15,5-7-258 16,6-8 129-16,7-7-129 15,11-12-129-15,4-11 129 16,8-17-258-16,5-13 258 16,8-11-129-16,0-4 258 15,4-3-258-15,5 0 258 16,-2 2-129-16,2 9 129 15,-3 7 0-15,1 12 0 16,-4 7 0-16,0 5-129 16,-3 12 0-16,0 0 0 15,-3 20 0-15,-4 11-129 16,-6 9 258-16,-3 9-129 0,-5 9 129 15,-3 7-129-15,-1-4 129 16,-1-5-129-16,4-3 129 16,1-9-129-16,4-8 0 15,7-9 0-15,7-7 0 16,4-7 0-16,11-2 0 15,8-10 0-15,10-1 0 16,6-5 0-16,9-4 0 16,6-3 129-16,1-3-129 15,1 1-129-15,-3-1 0 16,-6 3-129-16,-4 7-258 15,-10-12-774-15,6 12-3354 16,-13-10-645-16,-1 2-516 0,0-11-387 16</inkml:trace>
  <inkml:trace contextRef="#ctx0" brushRef="#br0" timeOffset="145501.4555">9946 4284 7740 0,'28'-26'5547'0,"-20"11"-645"16,-5 3-129-16,-9-1-4386 16,-3 6-258-16,-5 2 129 15,-7 1-387-15,-6 2 129 16,-4 2 129-16,-8 0 0 15,-5 2 129-15,-5 1 258 16,-1 5-129-16,-1-3 129 16,4 2-129-16,2-2-129 15,7 0 0-15,7-2-258 0,11 2 0 16,6-1-129-16,14-4 0 15,6 0 0-15,13-4 0 16,13-4 0-16,5-3 0 16,8 4 258-16,4-3-129 15,4 0 0-15,0 2 0 16,-3 8 0-16,-6 6 0 15,-7 9 0-15,-8 10 129 16,-10 4-129-16,-6 3 129 16,-9 7 0-16,-4 4 0 15,-5-4 0-15,-5 0 0 16,-1-3-387-16,-1-13-387 15,12 0-3741-15,0-23-774 0,3 3-258 16,15-18-645-16</inkml:trace>
  <inkml:trace contextRef="#ctx0" brushRef="#br0" timeOffset="147981.8599">9680 4163 1 0,'-13'26'3353'0,"5"-20"1"15,8 16-516-15,0-22-3096 16,3 21 129-16,-3-21 387 15,4 14 645-15,-4-14 516 16,0 0 258-16,10 6 258 16,-13-14 129-16,3 8 0 15,-6-12-258-15,6 12-387 16,-2-14-645-16,2 14-258 15,0-31-129-15,4 10-129 0,4-9-129 16,3-5 0-16,2-5 129 16,4-3 0-16,-2-7 129 15,3 1 0-15,-2-1 0 16,0-1 0-16,2-2-129 15,2-1 0-15,-2-6-129 16,2-2 0-16,1-2 0 16,2-2-129-16,-1-3 0 15,4-2 0-15,-1-1 0 16,3 2-129-16,-1-3 129 15,3 2-129-15,2-5 0 16,1-2 0-16,0-1 129 0,-2 3-129 16,1 6 129-16,-2 3 129 15,-2 8 0-15,-4 9-129 16,-4 6 129-16,-2 13 129 15,-5 7-258 1,-2 7 387-16,-3 2-387 0,-8 15 258 16,9-17-258-16,-9 17 387 15,0 0-258-15,0 0-129 16,0 0 129-16,0 0 0 15,3-10-129-15,-3 10 129 16,0 0-129-16,-10-12 0 16,2 8 0-16,-4-1-129 15,-3 1 129-15,-5 3-129 0,-5 1 129 16,-4 1-129-16,-1 1 129 15,-3 5-129 1,-1-1 129-16,5 1 0 16,2-2 0-16,5-2-129 0,7-3 0 15,7 0 0-15,8 0-129 16,3-19 129-16,12 5 0 15,4-4-129-15,3 2 258 16,3-2-129-16,2 2 129 16,1 4 0-16,-3 6 0 15,-2 3 0-15,-3 3 0 16,-5 3 0-16,-3 7 0 15,-4 7 129-15,-8 6 0 16,0 3 0-16,-4 0 0 16,-3 1-387-16,-3 1 258 15,0-1-387-15,7-2-129 16,3-25-2838-16,2 22-1677 0,10-22-645 15,12 4-258-15,1-8-129 16</inkml:trace>
  <inkml:trace contextRef="#ctx0" brushRef="#br0" timeOffset="149978.6635">10786 3389 3354 0,'-19'-11'4128'0,"4"0"-258"15,0-3-2193 1,0 9-645-16,-4-6-387 0,5 6-258 16,-2-3 0-16,4 7-129 15,0-2 0-15,3 3 258 16,0 1-129-16,3 12 0 15,-3-2 0-15,2 6 0 16,-5 1 129-16,2 7 0 16,-4-3 0-16,0 10 0 15,-2-3-129-15,0 8 129 16,-3-2-129-16,1 10 258 0,-3-4-258 15,5 9-258 1,-3 0 258-16,3 6-258 16,-2 0 0-16,3 7 0 15,-3 0 129-15,5 8-129 0,-3 3 129 16,2 2 0-16,1 0-129 15,2 4 129-15,1 0-129 16,4 0-129-16,2 2 0 16,3-2 0-16,1 0 0 15,0 7-129-15,0-2 129 16,1 1 0-16,2 2-258 15,-2 2 516-15,-1 3 0 16,0 2-258-16,0 0 258 16,0 2-129-16,0 4 0 15,0 3 0-15,1-4 129 16,3 4-258-16,2-3 129 15,1 4-129-15,2-4 0 0,2-2 129 16,2-3-129-16,0 2-129 16,1-1 129-16,4 1 0 15,0-1 0-15,2 0 0 16,1 0-129-16,6 0 129 15,1-1-129-15,8-6 0 16,7-1 129-16,3-2-129 16,7-9 129-16,5-4 0 15,2-7 129-15,5-7-258 16,-2-4 258-16,-2-6-129 15,-3-8 0-15,-5-3 0 16,-6-6-129-16,-7-4 129 16,-4-6-129-16,-11-4 129 0,-3-5 0 15,-6-3 0-15,-6-4 0 16,-10-7 0-16,10 5-129 15,-10-5-129 1,0 0-258-16,0 0-387 0,-5 0-1806 16,-5-1-2451-16,0-8-258 15,-2-2-516-15</inkml:trace>
  <inkml:trace contextRef="#ctx0" brushRef="#br0" timeOffset="150415.4641">11354 7561 3354 0,'0'0'5031'0,"2"18"-387"0,-2-5-129 16,-1 10-4386-16,2 7-258 15,7 6 129-15,3 7 0 16,4 4 0-16,5 3 129 16,2-1-129-16,4 4 129 15,4-2-129-15,3 0 258 16,-5-3-129-16,2-3 258 15,-5-9-129-15,-3-1 129 16,-8-8 0-16,-2 0 0 16,-12-13 129-16,-9 0-129 15,-13-9 129-15,-7 2 129 16,-13-7-258-16,-5 3-129 0,-11-1 0 15,-5-2 0-15,-3 1-258 16,-2 1 258-16,0 1-258 16,3-1 0-16,6 3 0 15,4-3-129-15,9 2 0 16,6-4-516-16,15 6-1935 15,8-6-2580-15,4-10 129 16,11-7-774-16</inkml:trace>
  <inkml:trace contextRef="#ctx0" brushRef="#br0" timeOffset="152677.4682">13080 3335 4128 0,'-11'-9'5289'0,"2"-5"-258"15,9 14-387-15,9-13-2838 16,8 6-1677-16,7 3-129 16,8-1 0-16,6-3 0 0,13 3 0 15,4-2-129-15,8-2 129 16,9 1 129-16,7-1-129 15,9 2 129 1,9-2 0-16,10 5 0 0,6 1 129 16,7 3 129-16,7 10-258 15,7 4 129-15,3 7-129 16,5 4 0-16,5 10 0 15,1 3-129-15,5 8 129 16,3 4-129-16,-1 7 129 16,5 4 129-16,0 6-129 15,3 7 129-15,-2 2-129 16,2 6 129-16,-4 6-129 0,0 6 0 15,-1 2-129 1,-3 6 387-16,-5 3-387 16,-6 3 0-16,-9 3 0 15,-9 1-129-15,-12 4 129 0,-10 2-258 16,-12 3 516-16,-15 8-645 15,-12 1 516-15,-9 6-258 16,-11 5 258-16,-9-1 129 16,-6 0-258-16,-8 2 0 15,-5-3 0-15,-7-4 258 16,-6-7-387-16,-4-1 387 15,-3-8-258-15,-8-2 258 16,0-6-129-16,-4-8 0 16,0-7 0-16,-1-13-129 15,1-9 258-15,2-15-258 16,3-14 0-16,2-9 129 15,1-15 0-15,7-21-129 0,-11 3 258 16,7-16-258-16,-2-17 129 16,-1-7-129-16,2-8 129 15,-2-4-129-15,-3-1 0 16,3 3 129-16,2 7-258 15,-2 7 129-15,3 7 0 16,-1 11 0-16,5 15 0 16,0 0-129-16,0 0 0 15,-11 15 0-15,7 11 258 16,-4 8-258-16,0 7 258 15,-1 6-258-15,-1 1 129 16,1 1 0-16,1-8 0 0,1-2 129 16,6-9-258-16,1-7 258 15,10-9-258-15,9-6 258 16,9-8-129-16,7-4 129 15,9-9-129 1,4-3-129-16,3 1 258 0,-1-2-258 16,-5 4 258-16,-5 1-258 15,-8 4 258-15,-7 3-387 16,-6 5 0-16,-10-8-1161 15,-1 2-3741-15,-6-7-129 16,-4-9-645-16,-14-10 0 16</inkml:trace>
  <inkml:trace contextRef="#ctx0" brushRef="#br0" timeOffset="153410.6695">13365 3883 2709 0,'22'35'4902'0,"-13"-25"-129"16,-9-10-258-16,11-3-4257 15,-11 3 0-15,10-19-129 16,-3 5-129-16,-1-6 0 15,-2-9 129-15,-3-4-258 16,-1-10 0-16,-6-5 258 16,-9-7 129-16,-4-3 387 15,-3 3 129-15,-7-5 0 16,1 11 129-16,-5-3 129 15,5 17-129-15,-3-3-129 16,9 17-258-16,3 2-258 16,3 5 0-16,6 5-258 15,10 9 0-15,0-13-258 0,15 6 258 16,11 4-129-16,10-3 0 15,9-2 129 1,8 1-129-16,8 2-129 16,6-7-516-16,14 7-4128 0,-6-3-129 15,1-1-774-15,-10-2-258 16</inkml:trace>
  <inkml:trace contextRef="#ctx0" brushRef="#br0" timeOffset="155719.4735">18282 9102 258 0,'-8'-10'2967'0,"8"10"-1806"16,0 0-516-16,0 0-387 16,0 0 258-16,0 0 387 0,0 0 129 15,0 0 516-15,0 0 129 16,5 2 129-16,-5-2-129 15,0 0 387-15,0 0-645 16,0 0 0-16,0 0-516 16,7 5-258-16,-7-5-129 15,20 15 0-15,-7-3-129 16,8 9-129-16,1 4 0 15,7 4-129-15,3 7 0 16,0 8-129-16,4 8 129 16,-3 9-129-16,-2 9 129 15,-2 8-129-15,-6 4 0 16,-2 12-129-16,-5 3 0 0,-4 1 129 15,-3 0 0-15,-4-3 0 16,0-5 0-16,-2-4 0 16,-3-4 0-16,0-7 129 15,-3-7-129-15,-3-2 258 16,-3-4-129-16,-4-1-129 15,0-8 258-15,3-5-258 16,-2-6 258-16,3-8-258 16,0-7 258-16,4-4-258 15,0-11 387-15,5-12-258 16,0 0 0-16,0 0 0 15,0 0 0-15,-5-14 0 16,1-5-129-16,1-1 129 0,-1 1-258 16,1-1 258-16,-1 3-258 15,1 3 129-15,3 14 0 16,-5-14-129-16,5 14 129 15,-5 21-129-15,3-1 258 16,-2 9-387-16,-1 3 387 16,-2 2-258-16,2 0 129 15,-1-1 0-15,0-10 0 16,2-5 258-16,1-6-258 15,3-12 258-15,0 0-129 16,9-14 0-16,6-8 0 16,8-2-129-16,3 1 129 0,6-5-129 15,4-4 0-15,2 6-129 16,-3 9-258-16,-8-5-2709 15,-4 7-1806 1,-8 2-387-16,-9-5-516 0,-6 1 0 16</inkml:trace>
  <inkml:trace contextRef="#ctx0" brushRef="#br0" timeOffset="156187.4743">17920 9215 2451 0,'0'0'4902'16,"0"0"-258"-16,10 32 0 15,-6 6-3483-15,-4-2 0 16,0 12-258-16,0-6 129 15,2 3-516-15,-2-12 129 16,3-2-129-16,-2-14 0 16,-1-17 0-16,14-2-129 15,-3-19 0-15,3-17 0 16,4-10 0-16,3-11-387 15,5-3 0-15,0-1 0 0,1 8 0 16,-4 5 0-16,1 10 0 16,-3 10 0-16,2 12-129 15,-1 12 129-15,3 6-258 16,9 11-903-16,-7 7-3612 15,9 7-129-15,-1 2-516 16,-10 0-516-16</inkml:trace>
  <inkml:trace contextRef="#ctx0" brushRef="#br0" timeOffset="156795.8754">15347 9889 2193 0,'0'11'4257'0,"-6"-4"387"15,-1 16-387-15,-1 8-3483 16,-11 5 129-16,4 24-129 16,-10 13 129-16,1 16-129 15,-8 6-258-15,5 10 258 16,-5-2-129-16,4 3 0 15,3-5 0-15,5-3-258 0,3-15 129 16,9-7-258-16,4-8 129 16,4-7-516-16,4-11 0 15,1-15-387-15,10-6-516 16,-15-29-2967-16,22-18-1032 15,-8-20 0-15,-3-25-258 16</inkml:trace>
  <inkml:trace contextRef="#ctx0" brushRef="#br0" timeOffset="157185.8761">15245 9990 3225 0,'22'-27'4386'0,"-22"27"0"16,0 0-387-16,0 0-3096 15,-12 5-516-15,-5 7 129 16,-10 2 258-16,1 3-129 16,-8-2-129-16,2 4 129 15,-3-7-129-15,6 5 0 16,1-14 129-16,9 6-258 15,7-9-258-15,12 0-129 16,0-17 0-16,10 3-129 16,9 1 0-16,4-1-129 15,6 2-129-15,-2 2 258 0,2 8 0 16,-5 6 129-16,-6 8 129 15,-3 5 0 1,-5 1 258-16,-5 5-129 16,-1 0 129-16,-1 4-129 0,0-6 129 15,3 2-645-15,7 7-903 16,2-6-3354-16,-1-3-129 15,3 0-645-15,-4-1-258 16</inkml:trace>
  <inkml:trace contextRef="#ctx0" brushRef="#br0" timeOffset="157560.2768">14811 10971 6966 0,'-6'12'5160'0,"6"2"-387"16,13 11-387-16,0 10-4257 15,8 9-129-15,6 8 258 16,1 6-258-16,3 0 387 16,-3 0-387-16,0-6 258 15,-5-12 0-15,-2-5 258 16,-7-21 0-16,3-9 0 15,-3-18 258-15,3-17-387 16,-3-19 129-16,3-2-129 0,-1-4-129 16,2-6-645-16,8 12-3483 15,-7 0-1032-15,-6 11-516 16,-2 13-387-16</inkml:trace>
  <inkml:trace contextRef="#ctx0" brushRef="#br0" timeOffset="158168.6778">12671 9419 2322 0,'0'0'4515'0,"5"13"0"15,5 2 0-15,7 12-4128 16,6 19 387-16,2 10-258 15,7 19 0-15,-3 14 129 16,3 14-258-16,-4 5-258 16,-1 6 0-16,-7-5-129 15,-6-7 129-15,-8-11 0 16,-4-11 129-16,-4-17-129 15,-6-10 129-15,-6-15-258 0,-2-11 0 16,-2-9-774-16,-7-12-3096 16,-1-15-774-16,5-15-516 15,-4-22 129-15</inkml:trace>
  <inkml:trace contextRef="#ctx0" brushRef="#br0" timeOffset="158511.8785">12538 9450 3612 0,'-26'-27'4773'16,"17"27"-129"-16,-2 5-258 0,5 11-3999 15,5 9 258-15,0 0-387 16,2 2 129-1,3-5-129-15,2-4 0 16,2-12-129-16,5-6 129 0,0-16 0 16,2-8-129-16,0-7 129 15,5 0-129-15,-2-1 129 16,4 3 0-16,-3 4-129 15,3 9 129-15,-1 6 129 16,1 10-129-16,1 5-129 16,-1 10-129-16,2 6-387 15,-4-1-1419-15,1 10-2709 16,-2 3-387-16,-1-4-645 0,-2 5 259 15</inkml:trace>
  <inkml:trace contextRef="#ctx0" brushRef="#br0" timeOffset="158777.0789">12721 10536 2580 0,'13'42'4773'0,"-6"-26"-129"16,6 4-129-16,-1-3-3870 16,1-5 129-16,8 0 258 15,-5-7-258-15,6-3-129 16,-4-6 0-16,6-6-387 15,-2-8-258-15,0-11-774 0,6-4-3741 16,2-1-258-16,-3-6-645 16,0 6 258-16</inkml:trace>
  <inkml:trace contextRef="#ctx0" brushRef="#br0" timeOffset="159260.6798">11049 9946 1806 0,'-4'73'4902'0,"-10"-15"-258"16,4 25-258-16,1 13-3225 0,-4 6-129 15,6 18-129-15,1-8-387 16,6 3 0-16,4-13-387 15,11-10 129-15,7-20 0 16,9-21-516-16,12-12-645 16,1-24-3612-16,4-20-258 15,2-16-387-15,-10-26 259 16</inkml:trace>
  <inkml:trace contextRef="#ctx0" brushRef="#br0" timeOffset="159666.2805">10848 10067 3870 0,'-37'-11'4644'0,"23"12"-258"16,5 11-774-16,5 17-3096 15,0-3 0-15,4 10-258 16,0-8 129-16,2 1 0 16,0-11 0-16,8-7 0 15,3-11-129-15,4-11 0 16,1-14 0-16,5-9 129 15,0-7-258-15,3-3-129 16,3 5 0-16,-3 1 129 0,-3 9-129 16,-1 9 129-16,-4 6 0 15,0 14 0-15,-4 5 129 16,2 14 0-16,-6 2 129 15,4 6-258-15,-3 0 0 16,2 4-129-16,1 2-129 16,0-4-645-16,9 4-2838 15,-4-6-1161-15,-1 0-516 16,-1 2 129-16</inkml:trace>
  <inkml:trace contextRef="#ctx0" brushRef="#br0" timeOffset="160056.2812">11221 10718 645 0,'24'25'4644'16,"-15"-1"258"-16,-2-3-258 15,-2 1-2709-15,9 15-645 16,-3-6-129-16,9 12-387 16,-1-7-258-16,3 10-129 15,2-5-129-15,-3-2-129 16,-1-3 0-16,-5-2-129 0,-10-5 0 15,-7-6 129-15,-21-9 0 16,-10-3-129-16,-12-6 258 16,-9-1-129-16,1 3-903 15,-6-3-3612-15,8-4-516 16,11 0-387-16,9-10-387 15</inkml:trace>
  <inkml:trace contextRef="#ctx0" brushRef="#br0" timeOffset="160633.4822">8173 10139 6966 0,'12'42'4773'16,"3"-9"-387"-16,13 18-258 0,5 8-4128 15,13 13-129 1,8 10 0-16,4 12 129 16,1 3-129-16,1 1 129 15,-4-8-129-15,-9-8 0 0,-9-15 0 16,-13-5 0-16,-15-20-645 15,-5-17-3483-15,-10-12-129 16,-18-14-387-16,-2-11 258 16</inkml:trace>
  <inkml:trace contextRef="#ctx0" brushRef="#br0" timeOffset="161007.8828">8130 10218 6450 0,'-15'26'4644'0,"13"6"-129"16,-2-4-387-16,3 4-3999 15,2 1 0-15,5-7 129 16,6-7 0-16,-1-14 0 15,3-6 0-15,-2-26 0 16,3-6-129-16,-4-14 129 16,0-6 0-16,0-5-258 15,-1 5 258-15,-2 4-129 16,-1 11 129-16,-2 10-129 15,3 17 258-15,-8 11-129 16,20 7 0-16,-5 17 0 16,4 6-258-16,8 7 0 0,4 1-387 15,11 7-774-15,-4-4-3354 16,9-3-258-16,2-2-516 15,-2-3 0 1</inkml:trace>
  <inkml:trace contextRef="#ctx0" brushRef="#br0" timeOffset="161351.0833">8886 10831 4902 0,'1'61'4644'15,"-1"-25"0"-15,0 3-1806 0,-7-6-1677 16,7 4-129-16,-4-5-387 15,4-1 0-15,-7-9-129 16,4-4-129-16,-5-12 258 16,8-6-258-16,-20-6 0 15,9-9-129-15,-5-5-129 16,-1 2-129-16,3 1-129 15,-4 1-387-15,9 8-3999 16,-2 5-387-16,11 3-129 16,-9 0-645-16</inkml:trace>
  <inkml:trace contextRef="#ctx0" brushRef="#br0" timeOffset="162131.0847">6174 9855 5934 0,'-55'-49'4902'16,"1"29"-645"-16,-18 2-129 15,-24 7-3612-15,-9 11 0 16,-22 12-258-16,-12 16 0 16,-14 12 0-16,-5 15 129 15,-7 4 129-15,2 16-258 16,3 0 129-16,14 7 0 0,12-9 0 15,20 1-129-15,17-9-258 16,18-8 258-16,18-11-258 16,16-10 0-16,17-14 0 15,13-13 129-15,15-9-258 16,13-19-129-16,15-12-129 15,7-20-645-15,21-6-3612 16,2-10-129-16,4-8-387 16,4-4-129-16</inkml:trace>
  <inkml:trace contextRef="#ctx0" brushRef="#br0" timeOffset="162489.8853">5325 9474 7353 0,'-10'7'4773'0,"2"1"-387"16,8-8-387-16,12 10-3999 15,8 1-129-15,6 2 0 16,10 7 0-16,7 3 129 16,5 4-129-16,6 5 129 15,4 4-129-15,4 2 129 0,2 3 0 16,2-2 258-16,-6 0-129 15,1-2 258 1,-8-7-129-16,-5 2 258 16,-13-6 0-16,-11 6 0 0,-16-5-129 15,-8 2-516-15,-14 4-1032 16,-15-2-3096-16,-9-2-258 15,-6-2-645-15,-8-10-129 16</inkml:trace>
  <inkml:trace contextRef="#ctx0" brushRef="#br0" timeOffset="162848.6861">4498 10043 4773 0,'-54'60'3870'16,"20"-19"-516"-16,-12-9 258 15,1 4-3999-15,-1 0 258 16,1-2 129-16,4-2 258 16,4-8 129-16,12-1 516 15,5-8 0-15,15 4 0 16,5-7-387-16,17 3 0 15,15-9 0-15,18 2-129 0,11-2-258 16,15-4-1161-16,10 1-3096 16,14 3-258-16,6-7-774 15,5-4 0-15</inkml:trace>
  <inkml:trace contextRef="#ctx0" brushRef="#br0" timeOffset="165001.4897">4953 13692 129 0,'2'-15'4128'0,"3"-2"645"16,-5 17-1032-16,0 0-774 15,-1-14-774-15,2 21-516 16,-1-7-516-16,10 22-258 15,-1-6-129-15,11 8-129 16,4-1-258-16,11 8-129 16,8-2 129-16,12 3-258 15,12-3 258-15,14 2-387 16,13-4 258-16,12 0-258 15,13-3 129-15,10-5-129 16,6-4 129-16,3-2-129 0,-1-6 129 16,-1-4 0-16,-9-3-129 15,-10-2 129-15,-13-3-129 16,-11 0 129-16,-17-1-129 15,-7 1 129-15,-17 2-129 16,-10 1 0-16,-10 2 129 16,-6 0 129-16,-10-1 0 15,-5 1 0-15,-11 0 129 16,12 0 0-16,-12 0 0 15,0 0-129-15,0 0 0 16,0 0 0-16,0-12-129 16,0 12 0-16,0-24-129 15,-2 5 0-15,-3-3 0 0,-4-2 0 16,-5 0 0-16,-6-2 0 15,-4 6-129 1,-4 4 129-16,1 4 0 16,1 6-129-16,2 6 129 0,8 0-129 15,16 0 129-15,-2 14 0 16,14-4 0-16,13-3 0 15,8 4 0-15,7-3 0 16,6 0 0-16,3-1-129 16,0-2 258-16,-3 2-258 15,-3-1 258-15,-7 0-258 16,-6 1 258-16,-9 2-129 15,-11 4 129-15,-10 4 0 16,-10 3 0-16,-15 1 0 16,-5-1-129-16,-3 6 129 15,-2-2-129-15,1-2 0 16,6 0-258-16,4-7-774 0,19 3-3999 15,3-7-129-15,6-2-516 16,12-6-516-16</inkml:trace>
  <inkml:trace contextRef="#ctx0" brushRef="#br0" timeOffset="165641.0909">5009 13268 7482 0,'38'-5'4773'15,"-25"10"-258"-15,-6 7-387 16,-7 3-3870-16,-9 4 0 16,-7 6 387-16,-11-2-129 15,-5 4 0-15,-12-2 0 16,-1 0 0-16,-6-5 129 15,3 4-258-15,-1-6 0 16,8 2-129-16,6-7-129 0,9 3 0 16,11-2 0-1,10 2-129-15,7 1 129 16,16-2-129-16,12 5 0 15,9 3 0-15,8 1 0 16,6 1 0-16,5 1 0 0,3 3 0 16,-4 5-516-16,-4-11-1548 15,-2 12-2709-15,-9-3-387 16,-7-3-387-16,-7-7-387 15</inkml:trace>
  <inkml:trace contextRef="#ctx0" brushRef="#br0" timeOffset="166826.6931">9945 13675 4773 0,'4'30'5289'0,"6"-17"-516"16,4-1 129-16,3-5-3999 15,14 6 0-15,6-11 0 16,13 3-129-16,8-7-129 16,13-6-258-16,6-9 129 0,9-5-258 15,6-9 0-15,3-3-129 16,-2-9 0-16,2 0 0 15,-8-2 129-15,-4 1-129 16,-9 3 0-16,-11 3 0 16,-11 8 0-16,-10 7 0 15,-14 6 0-15,-9 7 0 16,-11 3 0-16,-8 7 0 15,0 0-129-15,-12 0 129 16,-2 3 0-16,0 3-129 16,-1 2 0-16,-3-1 129 15,0 2-258-15,0-3 129 16,0-1 0-16,-4-5 0 0,-2 0 0 15,-3-3 0-15,0-4 0 16,-3 0-129-16,-1-3 129 16,3 2 0-1,3 1 0-15,5 1 0 0,7 3 0 16,13 3 0-16,0 0 0 15,5 0 0-15,23 0 0 16,6 0 0-16,11 0-129 16,10 0 129-16,2 2 0 15,4 3 0-15,-1 2 129 16,-6 0-258-16,-6 3 129 15,-10 2 0-15,-8-2 129 0,-10 2-129 16,-12 0 129-16,-7 0-129 16,-7 2 0-1,-10-2-129-15,-6 8-645 16,-11-11-2838-16,4 11-1677 0,-3-5-129 15,1-2-774-15</inkml:trace>
  <inkml:trace contextRef="#ctx0" brushRef="#br0" timeOffset="167279.0938">10098 13331 7482 0,'1'15'5289'16,"4"1"-516"-16,-5 9-258 15,0 6-4515-15,0 10 0 16,-6 5 129-16,-5 6 0 16,-3 2 129-16,-6-5-129 15,-3-1 258-15,-5-10-129 16,1-5 129-16,-3-12 0 15,4-3 129-15,0-10-129 16,7 0 0-16,2-8-129 16,17 0-129-16,-11 0 0 15,11 0 0-15,15-12 0 0,4 8 0 16,7-1-129-16,6 2 0 15,5 3-129-15,1 0-129 16,5 12-645-16,-6-1-3612 16,11 2-645-16,-1-1-387 15,5-2-645-15</inkml:trace>
  <inkml:trace contextRef="#ctx0" brushRef="#br0" timeOffset="168027.8952">13696 13661 7998 0,'109'113'5160'0,"-41"-65"-387"16,12-11 0-16,15-4-4515 15,-9-10 258-15,1-4-258 16,-4-13 129-16,-2-5 258 15,-12-5-258-15,-8-7 258 16,-14-6-516-16,-9 0 387 16,-11-1-387-16,-6 1 0 15,-11 1-129-15,-6 1 129 16,-4 15-258-16,-4-21 0 15,-5 13 0-15,-1 2-258 16,10 6 0-16,-15-8 0 16,15 8-258-16,0 0 0 15,0 0 0-15,0 0 0 0,0 0 129 16,0 0 258-16,0 0 0 15,0 0 516-15,-3 10-129 16,-5 1 258-16,-6-5 129 16,2 9-129-16,1-6 129 15,4 4-258-15,1-1 258 16,6 3-258-16,9-2-129 15,8 3-129-15,3-2 129 16,5 3-129-16,3-1 0 16,-1-1 0-16,-2-3 0 15,-5-2-129-15,-6 1 129 16,-14-11-258-16,6 21-516 0,-19-21-2451 15,-4 6-1806-15,-8-5-258 16,-3-1-387-16</inkml:trace>
  <inkml:trace contextRef="#ctx0" brushRef="#br0" timeOffset="168433.4959">13703 13306 7611 0,'20'-11'5160'16,"-20"11"-129"-16,8 0-387 15,-8 0-4128-15,-14 31 0 0,-10-9 0 16,-3 7 129-16,-10-1 0 16,1 6-129-16,-4-7-129 15,5-2 0-15,3-7 0 16,8-2-129-16,7-8-129 15,8 0 0-15,9-8-129 16,6 13 0-16,12-6 0 16,7 5-129-16,3 2 129 15,5 6 0-15,4 4-129 16,-2 3 129-16,-3 4 0 15,-5 1 0-15,-4 6-516 16,-12-13-1419-16,2 9-3225 16,-3-6-258-16,4-8-516 0,5-7-129 15</inkml:trace>
  <inkml:trace contextRef="#ctx0" brushRef="#br0" timeOffset="169166.6972">16962 13726 7998 0,'-7'0'5160'0,"13"2"-258"16,13 10-645-16,7-12-3354 0,15 0 0 16,8-3 129-1,14-4-516-15,6-12 0 16,9-1-258-16,-2-11 0 15,1 0-129-15,-6-4-129 0,-10 0 0 16,-11 3 0-16,-9 4 0 16,-12 4 0-16,-7 4 0 15,-9 10 129-15,-5-1-129 16,-8 11 0-16,0 0 0 15,0 0 0-15,0 0 0 16,0 0 0-16,-10 0-129 16,-1 1 129-16,-5 3 0 15,-3-3 0-15,-4 1 0 16,0-2 0-16,1 0 0 15,3-5 0-15,2 1 0 16,4 1-129-16,13 3 129 16,0 0 0-16,0 0 0 0,9-7 0 15,11 7 0-15,0 2 0 16,5 3 0-16,2 3 0 15,0 0 0-15,-3 1 0 16,-5 0 0-16,-4 1 0 16,-4-3 0-16,-4 5-129 15,-7-12-387-15,0 32-2580 16,-10-18-1806-16,-7 1-258 15,-4-3-516-15,-6 1-387 16</inkml:trace>
  <inkml:trace contextRef="#ctx0" brushRef="#br0" timeOffset="169525.4978">16850 13368 8385 0,'-8'19'4902'16,"3"-8"-258"-16,-2 2 0 15,-3 2-4515-15,-1 6 0 16,-5 4 258-16,1 7 0 15,-3-3 129-15,4 4 129 0,-4-2-129 16,6-1-129-16,-1-2 0 16,4-2-129-1,6-6-129-15,3 0 0 16,6-3 0-16,9-4-129 0,6 0-129 15,6-5 0-15,9 4-258 16,2-7-516-16,16 9-3354 16,0-7-774-16,11 1-129 15,7-4-774-15</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624F81D-D397-4661-BFDD-F1AAAB1014EA}" type="datetimeFigureOut">
              <a:rPr lang="en-US" smtClean="0"/>
              <a:t>10/10/2014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3816942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624F81D-D397-4661-BFDD-F1AAAB1014EA}" type="datetimeFigureOut">
              <a:rPr lang="en-US" smtClean="0"/>
              <a:t>10/10/2014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2478157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624F81D-D397-4661-BFDD-F1AAAB1014EA}" type="datetimeFigureOut">
              <a:rPr lang="en-US" smtClean="0"/>
              <a:t>10/10/2014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2943397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624F81D-D397-4661-BFDD-F1AAAB1014EA}" type="datetimeFigureOut">
              <a:rPr lang="en-US" smtClean="0"/>
              <a:t>10/10/2014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1732988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24F81D-D397-4661-BFDD-F1AAAB1014EA}" type="datetimeFigureOut">
              <a:rPr lang="en-US" smtClean="0"/>
              <a:t>10/10/2014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3060297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624F81D-D397-4661-BFDD-F1AAAB1014EA}" type="datetimeFigureOut">
              <a:rPr lang="en-US" smtClean="0"/>
              <a:t>10/10/2014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313191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624F81D-D397-4661-BFDD-F1AAAB1014EA}" type="datetimeFigureOut">
              <a:rPr lang="en-US" smtClean="0"/>
              <a:t>10/10/2014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2668999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624F81D-D397-4661-BFDD-F1AAAB1014EA}" type="datetimeFigureOut">
              <a:rPr lang="en-US" smtClean="0"/>
              <a:t>10/10/2014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2042660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4F81D-D397-4661-BFDD-F1AAAB1014EA}" type="datetimeFigureOut">
              <a:rPr lang="en-US" smtClean="0"/>
              <a:t>10/10/2014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3384772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24F81D-D397-4661-BFDD-F1AAAB1014EA}" type="datetimeFigureOut">
              <a:rPr lang="en-US" smtClean="0"/>
              <a:t>10/10/2014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1871799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24F81D-D397-4661-BFDD-F1AAAB1014EA}" type="datetimeFigureOut">
              <a:rPr lang="en-US" smtClean="0"/>
              <a:t>10/10/2014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1FBB0D-16FC-428E-ACAF-6F3795BF6398}" type="slidenum">
              <a:rPr lang="en-US" smtClean="0"/>
              <a:t>‹#›</a:t>
            </a:fld>
            <a:endParaRPr lang="en-US"/>
          </a:p>
        </p:txBody>
      </p:sp>
    </p:spTree>
    <p:extLst>
      <p:ext uri="{BB962C8B-B14F-4D97-AF65-F5344CB8AC3E}">
        <p14:creationId xmlns:p14="http://schemas.microsoft.com/office/powerpoint/2010/main" val="4021541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24F81D-D397-4661-BFDD-F1AAAB1014EA}" type="datetimeFigureOut">
              <a:rPr lang="en-US" smtClean="0"/>
              <a:t>10/10/2014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1FBB0D-16FC-428E-ACAF-6F3795BF6398}" type="slidenum">
              <a:rPr lang="en-US" smtClean="0"/>
              <a:t>‹#›</a:t>
            </a:fld>
            <a:endParaRPr lang="en-US"/>
          </a:p>
        </p:txBody>
      </p:sp>
    </p:spTree>
    <p:extLst>
      <p:ext uri="{BB962C8B-B14F-4D97-AF65-F5344CB8AC3E}">
        <p14:creationId xmlns:p14="http://schemas.microsoft.com/office/powerpoint/2010/main" val="25208030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customXml" Target="../ink/ink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customXml" Target="../ink/ink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customXml" Target="../ink/ink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customXml" Target="../ink/ink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customXml" Target="../ink/ink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customXml" Target="../ink/ink9.xml"/><Relationship Id="rId1" Type="http://schemas.openxmlformats.org/officeDocument/2006/relationships/slideLayout" Target="../slideLayouts/slideLayout2.xml"/><Relationship Id="rId6" Type="http://schemas.openxmlformats.org/officeDocument/2006/relationships/hyperlink" Target="http://technet.microsoft.com/en-us/library/ms188270%28v=sql.105%29.aspx" TargetMode="External"/><Relationship Id="rId5" Type="http://schemas.openxmlformats.org/officeDocument/2006/relationships/hyperlink" Target="http://technet.microsoft.com/en-us/library/ms177484%28v=sql.105%29.aspx" TargetMode="External"/><Relationship Id="rId4" Type="http://schemas.openxmlformats.org/officeDocument/2006/relationships/hyperlink" Target="http://technet.microsoft.com/en-us/library/ms177443%28v=sql.105%29.asp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1054440" y="198720"/>
              <a:ext cx="5195880" cy="4403880"/>
            </p14:xfrm>
          </p:contentPart>
        </mc:Choice>
        <mc:Fallback xmlns="">
          <p:pic>
            <p:nvPicPr>
              <p:cNvPr id="2" name="Ink 1"/>
              <p:cNvPicPr/>
              <p:nvPr/>
            </p:nvPicPr>
            <p:blipFill>
              <a:blip r:embed="rId3"/>
              <a:stretch>
                <a:fillRect/>
              </a:stretch>
            </p:blipFill>
            <p:spPr>
              <a:xfrm>
                <a:off x="1040400" y="185760"/>
                <a:ext cx="5223600" cy="4431960"/>
              </a:xfrm>
              <a:prstGeom prst="rect">
                <a:avLst/>
              </a:prstGeom>
            </p:spPr>
          </p:pic>
        </mc:Fallback>
      </mc:AlternateContent>
      <p:sp>
        <p:nvSpPr>
          <p:cNvPr id="3" name="TextBox 2"/>
          <p:cNvSpPr txBox="1"/>
          <p:nvPr/>
        </p:nvSpPr>
        <p:spPr>
          <a:xfrm>
            <a:off x="506186" y="5257800"/>
            <a:ext cx="8221435" cy="923330"/>
          </a:xfrm>
          <a:prstGeom prst="rect">
            <a:avLst/>
          </a:prstGeom>
          <a:noFill/>
        </p:spPr>
        <p:txBody>
          <a:bodyPr wrap="square" rtlCol="0">
            <a:spAutoFit/>
          </a:bodyPr>
          <a:lstStyle/>
          <a:p>
            <a:r>
              <a:rPr lang="en-US" dirty="0" smtClean="0"/>
              <a:t>Example of what happens with PAGELATCH* contention in tempdb.  With one file initially, all allocations occur from one file.  When multiple files are created, allocations round-robin between the files.  </a:t>
            </a:r>
            <a:r>
              <a:rPr lang="en-US" dirty="0"/>
              <a:t>See http://support2.microsoft.com/kb/2154845</a:t>
            </a:r>
          </a:p>
        </p:txBody>
      </p:sp>
    </p:spTree>
    <p:extLst>
      <p:ext uri="{BB962C8B-B14F-4D97-AF65-F5344CB8AC3E}">
        <p14:creationId xmlns:p14="http://schemas.microsoft.com/office/powerpoint/2010/main" val="22740142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265680" y="163800"/>
              <a:ext cx="7108200" cy="4846680"/>
            </p14:xfrm>
          </p:contentPart>
        </mc:Choice>
        <mc:Fallback xmlns="">
          <p:pic>
            <p:nvPicPr>
              <p:cNvPr id="2" name="Ink 1"/>
              <p:cNvPicPr/>
              <p:nvPr/>
            </p:nvPicPr>
            <p:blipFill>
              <a:blip r:embed="rId3"/>
              <a:stretch>
                <a:fillRect/>
              </a:stretch>
            </p:blipFill>
            <p:spPr>
              <a:xfrm>
                <a:off x="251280" y="150840"/>
                <a:ext cx="7137360" cy="4874040"/>
              </a:xfrm>
              <a:prstGeom prst="rect">
                <a:avLst/>
              </a:prstGeom>
            </p:spPr>
          </p:pic>
        </mc:Fallback>
      </mc:AlternateContent>
      <p:sp>
        <p:nvSpPr>
          <p:cNvPr id="3" name="TextBox 2"/>
          <p:cNvSpPr txBox="1"/>
          <p:nvPr/>
        </p:nvSpPr>
        <p:spPr>
          <a:xfrm>
            <a:off x="522514" y="5372100"/>
            <a:ext cx="8058150" cy="1477328"/>
          </a:xfrm>
          <a:prstGeom prst="rect">
            <a:avLst/>
          </a:prstGeom>
          <a:noFill/>
        </p:spPr>
        <p:txBody>
          <a:bodyPr wrap="square" rtlCol="0">
            <a:spAutoFit/>
          </a:bodyPr>
          <a:lstStyle/>
          <a:p>
            <a:r>
              <a:rPr lang="en-US" dirty="0" smtClean="0"/>
              <a:t>After initially creating a database, create a second filegroup (named HR in this example) with one to many files and put user objects in this filegroup by including ON FGNAME in CREATE syntax.  In addition, set a filegroup other than the PRIMARY as the default, so that if anyone forgets to include ON FGNAME, the object won’t accidentally be created in the PRIMARY filegroup.</a:t>
            </a:r>
            <a:endParaRPr lang="en-US" dirty="0"/>
          </a:p>
        </p:txBody>
      </p:sp>
    </p:spTree>
    <p:extLst>
      <p:ext uri="{BB962C8B-B14F-4D97-AF65-F5344CB8AC3E}">
        <p14:creationId xmlns:p14="http://schemas.microsoft.com/office/powerpoint/2010/main" val="31284893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163800" y="338400"/>
              <a:ext cx="8004240" cy="4874760"/>
            </p14:xfrm>
          </p:contentPart>
        </mc:Choice>
        <mc:Fallback xmlns="">
          <p:pic>
            <p:nvPicPr>
              <p:cNvPr id="2" name="Ink 1"/>
              <p:cNvPicPr/>
              <p:nvPr/>
            </p:nvPicPr>
            <p:blipFill>
              <a:blip r:embed="rId3"/>
              <a:stretch>
                <a:fillRect/>
              </a:stretch>
            </p:blipFill>
            <p:spPr>
              <a:xfrm>
                <a:off x="154080" y="326520"/>
                <a:ext cx="8017560" cy="4889880"/>
              </a:xfrm>
              <a:prstGeom prst="rect">
                <a:avLst/>
              </a:prstGeom>
            </p:spPr>
          </p:pic>
        </mc:Fallback>
      </mc:AlternateContent>
      <p:sp>
        <p:nvSpPr>
          <p:cNvPr id="3" name="TextBox 2"/>
          <p:cNvSpPr txBox="1"/>
          <p:nvPr/>
        </p:nvSpPr>
        <p:spPr>
          <a:xfrm>
            <a:off x="359229" y="5363936"/>
            <a:ext cx="8098971" cy="1200329"/>
          </a:xfrm>
          <a:prstGeom prst="rect">
            <a:avLst/>
          </a:prstGeom>
          <a:noFill/>
        </p:spPr>
        <p:txBody>
          <a:bodyPr wrap="square" rtlCol="0">
            <a:spAutoFit/>
          </a:bodyPr>
          <a:lstStyle/>
          <a:p>
            <a:r>
              <a:rPr lang="en-US" dirty="0" smtClean="0"/>
              <a:t>Example of a database with the PRIMARY filegroup, in which system objects are located (by default, this cannot be changed).  There is one log file, and then another filegroup, FG1, with two files which holds user data and has been made the DEFAULT filegroup.</a:t>
            </a:r>
            <a:endParaRPr lang="en-US" dirty="0"/>
          </a:p>
        </p:txBody>
      </p:sp>
    </p:spTree>
    <p:extLst>
      <p:ext uri="{BB962C8B-B14F-4D97-AF65-F5344CB8AC3E}">
        <p14:creationId xmlns:p14="http://schemas.microsoft.com/office/powerpoint/2010/main" val="8969116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246960" y="330840"/>
              <a:ext cx="7878960" cy="2642040"/>
            </p14:xfrm>
          </p:contentPart>
        </mc:Choice>
        <mc:Fallback xmlns="">
          <p:pic>
            <p:nvPicPr>
              <p:cNvPr id="2" name="Ink 1"/>
              <p:cNvPicPr/>
              <p:nvPr/>
            </p:nvPicPr>
            <p:blipFill>
              <a:blip r:embed="rId3"/>
              <a:stretch>
                <a:fillRect/>
              </a:stretch>
            </p:blipFill>
            <p:spPr>
              <a:xfrm>
                <a:off x="238320" y="321480"/>
                <a:ext cx="7893360" cy="2656440"/>
              </a:xfrm>
              <a:prstGeom prst="rect">
                <a:avLst/>
              </a:prstGeom>
            </p:spPr>
          </p:pic>
        </mc:Fallback>
      </mc:AlternateContent>
      <p:sp>
        <p:nvSpPr>
          <p:cNvPr id="3" name="TextBox 2"/>
          <p:cNvSpPr txBox="1"/>
          <p:nvPr/>
        </p:nvSpPr>
        <p:spPr>
          <a:xfrm>
            <a:off x="628650" y="3388179"/>
            <a:ext cx="7870371" cy="1200329"/>
          </a:xfrm>
          <a:prstGeom prst="rect">
            <a:avLst/>
          </a:prstGeom>
          <a:noFill/>
        </p:spPr>
        <p:txBody>
          <a:bodyPr wrap="square" rtlCol="0">
            <a:spAutoFit/>
          </a:bodyPr>
          <a:lstStyle/>
          <a:p>
            <a:r>
              <a:rPr lang="en-US" dirty="0" smtClean="0"/>
              <a:t>In a database with FULL recovery model, transactions are written to the transaction log and then backed up with a transaction log backup (typically a .</a:t>
            </a:r>
            <a:r>
              <a:rPr lang="en-US" dirty="0" err="1" smtClean="0"/>
              <a:t>trn</a:t>
            </a:r>
            <a:r>
              <a:rPr lang="en-US" dirty="0" smtClean="0"/>
              <a:t> file).  Once transactions are backed up, VLFs are cleared, assuming the transactions have been committed are no longer needed.</a:t>
            </a:r>
            <a:endParaRPr lang="en-US" dirty="0"/>
          </a:p>
        </p:txBody>
      </p:sp>
    </p:spTree>
    <p:extLst>
      <p:ext uri="{BB962C8B-B14F-4D97-AF65-F5344CB8AC3E}">
        <p14:creationId xmlns:p14="http://schemas.microsoft.com/office/powerpoint/2010/main" val="35891762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1436040" y="992160"/>
              <a:ext cx="6451560" cy="5389920"/>
            </p14:xfrm>
          </p:contentPart>
        </mc:Choice>
        <mc:Fallback xmlns="">
          <p:pic>
            <p:nvPicPr>
              <p:cNvPr id="2" name="Ink 1"/>
              <p:cNvPicPr/>
              <p:nvPr/>
            </p:nvPicPr>
            <p:blipFill>
              <a:blip r:embed="rId3"/>
              <a:stretch>
                <a:fillRect/>
              </a:stretch>
            </p:blipFill>
            <p:spPr>
              <a:xfrm>
                <a:off x="1432440" y="988200"/>
                <a:ext cx="6461640" cy="5403240"/>
              </a:xfrm>
              <a:prstGeom prst="rect">
                <a:avLst/>
              </a:prstGeom>
            </p:spPr>
          </p:pic>
        </mc:Fallback>
      </mc:AlternateContent>
      <p:sp>
        <p:nvSpPr>
          <p:cNvPr id="3" name="TextBox 2"/>
          <p:cNvSpPr txBox="1"/>
          <p:nvPr/>
        </p:nvSpPr>
        <p:spPr>
          <a:xfrm>
            <a:off x="5282292" y="277585"/>
            <a:ext cx="3763736" cy="2862322"/>
          </a:xfrm>
          <a:prstGeom prst="rect">
            <a:avLst/>
          </a:prstGeom>
          <a:noFill/>
        </p:spPr>
        <p:txBody>
          <a:bodyPr wrap="square" rtlCol="0">
            <a:spAutoFit/>
          </a:bodyPr>
          <a:lstStyle/>
          <a:p>
            <a:r>
              <a:rPr lang="en-US" dirty="0" smtClean="0"/>
              <a:t>Example schedule of FULL (Sunday) and DIFFERENTIAL (daily at 10PM) backups, with an ad-hoc FULL backup taken at 5PM on Wednesday.  If it is *not* taken as a COPY ONLY backup, and it is discarded, the backup chain has been broken, and you can only restore the Sunday FULL and then Tuesday’s DIFFERENTIAL (and any log backups taken before 5PM).</a:t>
            </a:r>
            <a:endParaRPr lang="en-US" dirty="0"/>
          </a:p>
        </p:txBody>
      </p:sp>
    </p:spTree>
    <p:extLst>
      <p:ext uri="{BB962C8B-B14F-4D97-AF65-F5344CB8AC3E}">
        <p14:creationId xmlns:p14="http://schemas.microsoft.com/office/powerpoint/2010/main" val="29308915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1417680" y="905400"/>
              <a:ext cx="6315480" cy="5891040"/>
            </p14:xfrm>
          </p:contentPart>
        </mc:Choice>
        <mc:Fallback xmlns="">
          <p:pic>
            <p:nvPicPr>
              <p:cNvPr id="2" name="Ink 1"/>
              <p:cNvPicPr/>
              <p:nvPr/>
            </p:nvPicPr>
            <p:blipFill>
              <a:blip r:embed="rId3"/>
              <a:stretch>
                <a:fillRect/>
              </a:stretch>
            </p:blipFill>
            <p:spPr>
              <a:xfrm>
                <a:off x="1407600" y="892440"/>
                <a:ext cx="6337800" cy="5917680"/>
              </a:xfrm>
              <a:prstGeom prst="rect">
                <a:avLst/>
              </a:prstGeom>
            </p:spPr>
          </p:pic>
        </mc:Fallback>
      </mc:AlternateContent>
      <p:sp>
        <p:nvSpPr>
          <p:cNvPr id="3" name="TextBox 2"/>
          <p:cNvSpPr txBox="1"/>
          <p:nvPr/>
        </p:nvSpPr>
        <p:spPr>
          <a:xfrm>
            <a:off x="5282292" y="277585"/>
            <a:ext cx="3763736" cy="3693319"/>
          </a:xfrm>
          <a:prstGeom prst="rect">
            <a:avLst/>
          </a:prstGeom>
          <a:noFill/>
        </p:spPr>
        <p:txBody>
          <a:bodyPr wrap="square" rtlCol="0">
            <a:spAutoFit/>
          </a:bodyPr>
          <a:lstStyle/>
          <a:p>
            <a:r>
              <a:rPr lang="en-US" dirty="0" smtClean="0"/>
              <a:t>Example schedule of FULL (10PM) and LOG (every 2 hours) backups, with an ad-hoc </a:t>
            </a:r>
            <a:r>
              <a:rPr lang="en-US" dirty="0" err="1" smtClean="0"/>
              <a:t>transaciton</a:t>
            </a:r>
            <a:r>
              <a:rPr lang="en-US" dirty="0" smtClean="0"/>
              <a:t> log backup taken for a developer at 11 AM.  If it is *not* taken as a COPY ONLY backup, and it is discarded, the log backup chain has been broken, and you can only restore the 10PM FULL and then log backups through 10AM, assuming a failure at 3PM.  If it *is* taken as a COPY ONLY backup, and there is a failure at 3PM, you can restore all the way to the 2PM transaction log backup.</a:t>
            </a:r>
            <a:endParaRPr lang="en-US" dirty="0"/>
          </a:p>
        </p:txBody>
      </p:sp>
    </p:spTree>
    <p:extLst>
      <p:ext uri="{BB962C8B-B14F-4D97-AF65-F5344CB8AC3E}">
        <p14:creationId xmlns:p14="http://schemas.microsoft.com/office/powerpoint/2010/main" val="40631601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1145520" y="425880"/>
              <a:ext cx="4007880" cy="4136040"/>
            </p14:xfrm>
          </p:contentPart>
        </mc:Choice>
        <mc:Fallback xmlns="">
          <p:pic>
            <p:nvPicPr>
              <p:cNvPr id="2" name="Ink 1"/>
              <p:cNvPicPr/>
              <p:nvPr/>
            </p:nvPicPr>
            <p:blipFill>
              <a:blip r:embed="rId3"/>
              <a:stretch>
                <a:fillRect/>
              </a:stretch>
            </p:blipFill>
            <p:spPr>
              <a:xfrm>
                <a:off x="1133280" y="423000"/>
                <a:ext cx="4023720" cy="4151520"/>
              </a:xfrm>
              <a:prstGeom prst="rect">
                <a:avLst/>
              </a:prstGeom>
            </p:spPr>
          </p:pic>
        </mc:Fallback>
      </mc:AlternateContent>
      <p:sp>
        <p:nvSpPr>
          <p:cNvPr id="4" name="TextBox 3"/>
          <p:cNvSpPr txBox="1"/>
          <p:nvPr/>
        </p:nvSpPr>
        <p:spPr>
          <a:xfrm>
            <a:off x="5282292" y="277585"/>
            <a:ext cx="3763736" cy="4524315"/>
          </a:xfrm>
          <a:prstGeom prst="rect">
            <a:avLst/>
          </a:prstGeom>
          <a:noFill/>
        </p:spPr>
        <p:txBody>
          <a:bodyPr wrap="square" rtlCol="0">
            <a:spAutoFit/>
          </a:bodyPr>
          <a:lstStyle/>
          <a:p>
            <a:r>
              <a:rPr lang="en-US" dirty="0" smtClean="0"/>
              <a:t>Example schedule of FULL (10PM) and LOG (every 1 hour) backups.  If there is a drive failure at 8:30 AM, and the database becomes inaccessible, as long as the instance is still running you can take a tail-log backup and try to recover up to the point of the drive failure.  Remember to use the TSQL syntax for the backup, which includes NO_TRUNCATE and also RECOVERY.  With this option, the transactions in the log are not truncated, and the database is *not* left in the RESTORING state.  Using NO RECOVERY instead *would* put the database into a RESTORING state.</a:t>
            </a:r>
            <a:endParaRPr lang="en-US" dirty="0"/>
          </a:p>
        </p:txBody>
      </p:sp>
    </p:spTree>
    <p:extLst>
      <p:ext uri="{BB962C8B-B14F-4D97-AF65-F5344CB8AC3E}">
        <p14:creationId xmlns:p14="http://schemas.microsoft.com/office/powerpoint/2010/main" val="5086545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276480" y="784800"/>
              <a:ext cx="8051760" cy="5243760"/>
            </p14:xfrm>
          </p:contentPart>
        </mc:Choice>
        <mc:Fallback xmlns="">
          <p:pic>
            <p:nvPicPr>
              <p:cNvPr id="2" name="Ink 1"/>
              <p:cNvPicPr/>
              <p:nvPr/>
            </p:nvPicPr>
            <p:blipFill>
              <a:blip r:embed="rId3"/>
              <a:stretch>
                <a:fillRect/>
              </a:stretch>
            </p:blipFill>
            <p:spPr>
              <a:xfrm>
                <a:off x="261000" y="777960"/>
                <a:ext cx="8081280" cy="5260320"/>
              </a:xfrm>
              <a:prstGeom prst="rect">
                <a:avLst/>
              </a:prstGeom>
            </p:spPr>
          </p:pic>
        </mc:Fallback>
      </mc:AlternateContent>
      <p:sp>
        <p:nvSpPr>
          <p:cNvPr id="3" name="TextBox 2"/>
          <p:cNvSpPr txBox="1"/>
          <p:nvPr/>
        </p:nvSpPr>
        <p:spPr>
          <a:xfrm>
            <a:off x="276480" y="6000761"/>
            <a:ext cx="8704234" cy="923330"/>
          </a:xfrm>
          <a:prstGeom prst="rect">
            <a:avLst/>
          </a:prstGeom>
          <a:noFill/>
        </p:spPr>
        <p:txBody>
          <a:bodyPr wrap="square" rtlCol="0">
            <a:spAutoFit/>
          </a:bodyPr>
          <a:lstStyle/>
          <a:p>
            <a:r>
              <a:rPr lang="en-US" dirty="0" smtClean="0"/>
              <a:t>Example of how, after creating two indexes (F, P – figure 1), and then deleting one object (figure 2), when a shrink is performed, the P index is perfectly fragmented as pages are moved from the very end of the file to the front (figure 3).</a:t>
            </a:r>
            <a:endParaRPr lang="en-US" dirty="0"/>
          </a:p>
        </p:txBody>
      </p:sp>
    </p:spTree>
    <p:extLst>
      <p:ext uri="{BB962C8B-B14F-4D97-AF65-F5344CB8AC3E}">
        <p14:creationId xmlns:p14="http://schemas.microsoft.com/office/powerpoint/2010/main" val="15624798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p14:cNvContentPartPr/>
              <p14:nvPr/>
            </p14:nvContentPartPr>
            <p14:xfrm>
              <a:off x="939600" y="225360"/>
              <a:ext cx="7861680" cy="5049000"/>
            </p14:xfrm>
          </p:contentPart>
        </mc:Choice>
        <mc:Fallback xmlns="">
          <p:pic>
            <p:nvPicPr>
              <p:cNvPr id="2" name="Ink 1"/>
              <p:cNvPicPr/>
              <p:nvPr/>
            </p:nvPicPr>
            <p:blipFill>
              <a:blip r:embed="rId3"/>
              <a:stretch>
                <a:fillRect/>
              </a:stretch>
            </p:blipFill>
            <p:spPr>
              <a:xfrm>
                <a:off x="925920" y="212400"/>
                <a:ext cx="7878600" cy="5076000"/>
              </a:xfrm>
              <a:prstGeom prst="rect">
                <a:avLst/>
              </a:prstGeom>
            </p:spPr>
          </p:pic>
        </mc:Fallback>
      </mc:AlternateContent>
      <p:sp>
        <p:nvSpPr>
          <p:cNvPr id="3" name="TextBox 2"/>
          <p:cNvSpPr txBox="1"/>
          <p:nvPr/>
        </p:nvSpPr>
        <p:spPr>
          <a:xfrm>
            <a:off x="187778" y="5355771"/>
            <a:ext cx="8613501" cy="1323439"/>
          </a:xfrm>
          <a:prstGeom prst="rect">
            <a:avLst/>
          </a:prstGeom>
          <a:noFill/>
        </p:spPr>
        <p:txBody>
          <a:bodyPr wrap="square" rtlCol="0">
            <a:spAutoFit/>
          </a:bodyPr>
          <a:lstStyle/>
          <a:p>
            <a:r>
              <a:rPr lang="en-US" sz="1600" dirty="0" smtClean="0"/>
              <a:t>Example of what a b-tree index looks like and how the pages are linked (leaf level is a doubly-linked list).  </a:t>
            </a:r>
            <a:r>
              <a:rPr lang="en-US" sz="1600" dirty="0"/>
              <a:t>See also </a:t>
            </a:r>
            <a:r>
              <a:rPr lang="en-US" sz="1600" dirty="0">
                <a:hlinkClick r:id="rId4"/>
              </a:rPr>
              <a:t>http://</a:t>
            </a:r>
            <a:r>
              <a:rPr lang="en-US" sz="1600" dirty="0" smtClean="0">
                <a:hlinkClick r:id="rId4"/>
              </a:rPr>
              <a:t>technet.microsoft.com/en-us/library/ms177443%28v=sql.105%29.aspx</a:t>
            </a:r>
            <a:r>
              <a:rPr lang="en-US" sz="1600" dirty="0" smtClean="0"/>
              <a:t> for clustered indexes </a:t>
            </a:r>
            <a:r>
              <a:rPr lang="en-US" sz="1600" dirty="0"/>
              <a:t>and </a:t>
            </a:r>
            <a:r>
              <a:rPr lang="en-US" sz="1600" dirty="0">
                <a:hlinkClick r:id="rId5"/>
              </a:rPr>
              <a:t>http://</a:t>
            </a:r>
            <a:r>
              <a:rPr lang="en-US" sz="1600" dirty="0" smtClean="0">
                <a:hlinkClick r:id="rId5"/>
              </a:rPr>
              <a:t>technet.microsoft.com/en-us/library/ms177484%28v=sql.105%29.aspx</a:t>
            </a:r>
            <a:r>
              <a:rPr lang="en-US" sz="1600" dirty="0" smtClean="0"/>
              <a:t> for </a:t>
            </a:r>
            <a:r>
              <a:rPr lang="en-US" sz="1600" dirty="0" err="1" smtClean="0"/>
              <a:t>nonclustered</a:t>
            </a:r>
            <a:r>
              <a:rPr lang="en-US" sz="1600" smtClean="0"/>
              <a:t> indexes.  </a:t>
            </a:r>
            <a:r>
              <a:rPr lang="en-US" sz="1600" dirty="0"/>
              <a:t>Reference </a:t>
            </a:r>
            <a:r>
              <a:rPr lang="en-US" sz="1600" dirty="0">
                <a:hlinkClick r:id="rId6"/>
              </a:rPr>
              <a:t>http://</a:t>
            </a:r>
            <a:r>
              <a:rPr lang="en-US" sz="1600" dirty="0" smtClean="0">
                <a:hlinkClick r:id="rId6"/>
              </a:rPr>
              <a:t>technet.microsoft.com/en-us/library/ms188270%28v=sql.105%29.aspx</a:t>
            </a:r>
            <a:r>
              <a:rPr lang="en-US" sz="1600" dirty="0" smtClean="0"/>
              <a:t> for heaps.</a:t>
            </a:r>
            <a:endParaRPr lang="en-US" sz="1600" dirty="0"/>
          </a:p>
        </p:txBody>
      </p:sp>
      <p:sp>
        <p:nvSpPr>
          <p:cNvPr id="4" name="TextBox 3"/>
          <p:cNvSpPr txBox="1"/>
          <p:nvPr/>
        </p:nvSpPr>
        <p:spPr>
          <a:xfrm>
            <a:off x="1575707" y="514350"/>
            <a:ext cx="1943100" cy="369332"/>
          </a:xfrm>
          <a:prstGeom prst="rect">
            <a:avLst/>
          </a:prstGeom>
          <a:noFill/>
        </p:spPr>
        <p:txBody>
          <a:bodyPr wrap="square" rtlCol="0">
            <a:spAutoFit/>
          </a:bodyPr>
          <a:lstStyle/>
          <a:p>
            <a:r>
              <a:rPr lang="en-US" dirty="0" smtClean="0"/>
              <a:t>Root page </a:t>
            </a:r>
            <a:endParaRPr lang="en-US" dirty="0"/>
          </a:p>
        </p:txBody>
      </p:sp>
      <p:sp>
        <p:nvSpPr>
          <p:cNvPr id="5" name="TextBox 4"/>
          <p:cNvSpPr txBox="1"/>
          <p:nvPr/>
        </p:nvSpPr>
        <p:spPr>
          <a:xfrm>
            <a:off x="-48977" y="2887435"/>
            <a:ext cx="1943100" cy="369332"/>
          </a:xfrm>
          <a:prstGeom prst="rect">
            <a:avLst/>
          </a:prstGeom>
          <a:noFill/>
        </p:spPr>
        <p:txBody>
          <a:bodyPr wrap="square" rtlCol="0">
            <a:spAutoFit/>
          </a:bodyPr>
          <a:lstStyle/>
          <a:p>
            <a:r>
              <a:rPr lang="en-US" dirty="0" smtClean="0"/>
              <a:t>Intermediate level</a:t>
            </a:r>
            <a:endParaRPr lang="en-US" dirty="0"/>
          </a:p>
        </p:txBody>
      </p:sp>
      <p:sp>
        <p:nvSpPr>
          <p:cNvPr id="6" name="TextBox 5"/>
          <p:cNvSpPr txBox="1"/>
          <p:nvPr/>
        </p:nvSpPr>
        <p:spPr>
          <a:xfrm>
            <a:off x="8049983" y="4525735"/>
            <a:ext cx="1175657" cy="369332"/>
          </a:xfrm>
          <a:prstGeom prst="rect">
            <a:avLst/>
          </a:prstGeom>
          <a:noFill/>
        </p:spPr>
        <p:txBody>
          <a:bodyPr wrap="square" rtlCol="0">
            <a:spAutoFit/>
          </a:bodyPr>
          <a:lstStyle/>
          <a:p>
            <a:r>
              <a:rPr lang="en-US" dirty="0" smtClean="0"/>
              <a:t>Leaf level</a:t>
            </a:r>
            <a:endParaRPr lang="en-US" dirty="0"/>
          </a:p>
        </p:txBody>
      </p:sp>
      <p:cxnSp>
        <p:nvCxnSpPr>
          <p:cNvPr id="8" name="Straight Arrow Connector 7"/>
          <p:cNvCxnSpPr/>
          <p:nvPr/>
        </p:nvCxnSpPr>
        <p:spPr>
          <a:xfrm>
            <a:off x="2751364" y="728560"/>
            <a:ext cx="88174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774371" y="3082595"/>
            <a:ext cx="32385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7429498" y="4726729"/>
            <a:ext cx="62048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35764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5309</TotalTime>
  <Words>621</Words>
  <Application>Microsoft Office PowerPoint</Application>
  <PresentationFormat>On-screen Show (4:3)</PresentationFormat>
  <Paragraphs>12</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Kimberly L. Tripp</dc:creator>
  <cp:lastModifiedBy>Erin Stellato</cp:lastModifiedBy>
  <cp:revision>11</cp:revision>
  <dcterms:created xsi:type="dcterms:W3CDTF">2014-04-28T13:09:13Z</dcterms:created>
  <dcterms:modified xsi:type="dcterms:W3CDTF">2014-10-10T19:06:21Z</dcterms:modified>
</cp:coreProperties>
</file>