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7" r:id="rId2"/>
    <p:sldId id="273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0" autoAdjust="0"/>
    <p:restoredTop sz="94660"/>
  </p:normalViewPr>
  <p:slideViewPr>
    <p:cSldViewPr>
      <p:cViewPr varScale="1">
        <p:scale>
          <a:sx n="110" d="100"/>
          <a:sy n="110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971.75757" units="1/in"/>
          <inkml:channelProperty channel="Y" name="resolution" value="5295.24854" units="1/in"/>
          <inkml:channelProperty channel="F" name="resolution" value="0" units="1/dev"/>
        </inkml:channelProperties>
      </inkml:inkSource>
      <inkml:timestamp xml:id="ts0" timeString="2015-04-28T16:47:17.082"/>
    </inkml:context>
    <inkml:brush xml:id="br0">
      <inkml:brushProperty name="width" value="0.05292" units="cm"/>
      <inkml:brushProperty name="height" value="0.05292" units="cm"/>
      <inkml:brushProperty name="color" value="#1F497D"/>
    </inkml:brush>
  </inkml:definitions>
  <inkml:trace contextRef="#ctx0" brushRef="#br0">1610 1857 9804,'-18'130'5805,"10"-40"-387,8 19-516,0 31-5031,9 15-387,-2 24 129,-1-16-258,6 3 0,-6-25 0,5-4-387,-11-32 129,0-18-645,-9-34-2709,2-36-1032,-1-19-258</inkml:trace>
  <inkml:trace contextRef="#ctx0" brushRef="#br0" timeOffset="256.0146">1350 2278 8256,'-38'-19'5805,"38"5"-387,14-4-129,17-5-4902,14 0-129,14-8-387,9-10 0,8-9 0,14-4 129,4-6-387,-6-9 129,0 9-645,-12-10 258,2 9-903,-24 7 129,5 18-903,-35 22-2838,-24 14-258,0 32 0</inkml:trace>
  <inkml:trace contextRef="#ctx0" brushRef="#br0" timeOffset="421.0241">1610 2523 6966,'16'82'5547,"14"-57"-387,12-21 0,20-7-5031,11-11-645,20-8-4257,1-18-774,-1-14-129,4-9 129</inkml:trace>
  <inkml:trace contextRef="#ctx0" brushRef="#br0" timeOffset="872.0499">2775 1775 7740,'2'-12'5547,"-2"12"-258,6 14-516,-1 25-4644,-5 21-129,0 20-129,-5 15 0,-1 12-387,0 20 387,-2-3-387,5-3 387,0-14-258,3-13 258,8-15 0,4-22 129,9-19 258,5-34-129,10-20 129,8-33-129,6-19-129,8-23 129,7-20 129,4-21-258,3-3 516,-6 5-258,-7 17 387,-11 19-387,-7 16 645,-10 21-774,-6 22 258,-9 27-258,-8 22-258,-3 21 258,-4 20-387,3 8 258,-4 14-129,4 8 129,1 4-387,2 1 258,4-8-258,5-9 258,6-15-129,4-5-129,1-21-645,14-8-2838,-1-24-1548,2-23-129,0-29-387</inkml:trace>
  <inkml:trace contextRef="#ctx0" brushRef="#br0" timeOffset="1192.0682">4243 1540 8385,'27'2'5676,"-14"35"-387,-7 4-387,-1 21-4902,-5 15 129,0 12-129,-3 14 0,-5 2 0,-5-3-129,1-3-258,-2-3 516,4-9-258,4-12 129,1-5-129,5-11 258,5-11-258,3-5 387,8-14-129,6-9 0,8-20-129,9-8 0,7-18 0,10-11-129,2-6 0,7-8-129,1-6-387,4 8-516,-12-13-1935,3 13-2322,-6-5 387,-1 0-774</inkml:trace>
  <inkml:trace contextRef="#ctx0" brushRef="#br0" timeOffset="1524.0872">5259 1625 8256,'24'-54'5160,"-17"43"0,-7 11-516,9 17-4128,-9 16-387,0 6 0,0 13 0,-4 18-258,-4 4 258,-4 13-129,-1-3 0,-1 6 129,2-5-129,1-3-258,5-9 387,6-10-129,9-13 258,10-5-258,9-12 387,12-16-387,9-8 387,10-6-129,9-7 0,7-11-129,5-2 0,3-8 0,2 4-129,-4 1-129,-3 3-387,-13-9-2580,-6 15-2193,-17 0-387,-17 6-516</inkml:trace>
  <inkml:trace contextRef="#ctx0" brushRef="#br0" timeOffset="1928.1103">2716 5496 8514,'2'146'5805,"-7"-42"-258,0 19-258,-13 20-5289,13 24 0,-4 19-129,-3 5-258,2-7-129,-8-22-387,10-15-258,-19-44-1290,10-27-2709,-7-31-387,-5-41-258</inkml:trace>
  <inkml:trace contextRef="#ctx0" brushRef="#br0" timeOffset="3464.1981">2301 5646 4902,'42'-34'5805,"-4"15"-516,17 0-258,10-6-4773,18-5 0,17 1 258,22-3-387,15 0 0,14-2-129,14 1 0,13-1-129,15 1 258,14 0 0,12 1-129,8-1 129,10 5 0,8 3 129,9 4-129,9 0 129,7 8-129,4-5 0,6 8 0,6-3 0,5 0 0,2-2 129,6 2-129,0-5 129,39-2 0,-25 0-129,7 2 129,4-4-129,10 7 0,36-2 0,-25-2 0,8 0-129,-29-2 0,36 1 129,3-2-258,2 5 129,2-5-129,-3 3 0,8-1 129,2 1-129,30 6 129,-29-1-129,-1 4 129,37 1-129,-35 4 258,-30 3-258,24 2 129,-5 5 0,3 2-129,-7 4 258,0 0-258,-39 0 258,29-3-258,-6 4 129,-7-5 0,-15-2 129,-48-2-258,18-3 0,-19 0 129,-20 0 129,-17-4-129,-22-4-129,-17 5 129,-20 1 129,-21 2 0,-23 0-129,-21 5 0,-23 2 129,-20 0 0,-18 8 0,-15 2 0,-12 9-258,-11 13 129,-8 14 0,-6 15 0,-6 19 129,-9 22-387,-8 14 258,-3 10-129,-1 6 129,1 1 0,-1-4 0,6-9 0,3-9 0,8-13 129,9-14 0,2-9 0,9-8 129,8-8-129,4-11 0,4-6-129,0-9 0,-4-9 0,-2-6-129,-5-3 129,-15-5-129,-11-4 0,-23 0 0,-23-2 129,-19 2 0,-24-1-129,-23 4 129,-23-3-129,-14-3 0,-21 1 129,-10-2 0,-13-2 0,-12-5 0,-8 5 0,-10-7 129,-7 0-129,-8 0 129,-2-4-258,-7-1 129,-5 0 129,-2 1-129,-1-4-129,-1 3 129,-4 0-129,-1 3 129,-7-1 0,-6 3 129,0 0-129,-5-2 0,-3 0 0,-2-1 0,1 1 129,3-2-258,-1 3 129,2-2 0,2 3-129,5 0 129,-1 3-129,-1 2 0,-5 0 129,-3 2 0,1 2 0,-5-2 129,1 1-129,-5-1 129,0 3-129,-6-2 0,6 1 129,3-4-258,-2 2 129,7-3 0,2 0 0,7-3 129,5 3-129,4 0 129,-2 3 0,5 1 129,0 6-258,1 7 258,-4 4-258,0 8 258,0-1-129,3 3 0,2 2-258,6-1 258,3-3 129,7-2-129,6-4 0,4-1 0,8-1 0,9-2 0,8 2 0,7-1-129,9 0 0,10-2 0,12-1 129,15-2-129,16-4 129,18-4 0,24-2-129,17-5 129,25 1-258,18 0-129,16-5-258,22 11-2064,2-9-2709,13-2-645,11-5-387,10-12-387</inkml:trace>
  <inkml:trace contextRef="#ctx0" brushRef="#br0" timeOffset="4520.2585">20576 2640 5160,'-18'110'6321,"8"-39"-903,0 8-645,-5 12-5031,0 12-387,2 20-1032,-11-8-3354,6-5-129,2-13-1032</inkml:trace>
  <inkml:trace contextRef="#ctx0" brushRef="#br0" timeOffset="4835.2766">20944 2715 2709,'29'-71'5418,"-29"71"-129,-19 7-516,-5 31-2709,-7 15-1806,-3 11 0,-2 14-258,-4 1 0,5 3 0,1-7-129,12-10 258,3-12 0,9-13 0,8-12-258,2-28 387,13 3-258,2-20 258,4-25-129,-1-19 0,3-12-129,-2-22-258,-6-10-645,1 9-3354,-14-3-903,-4 6-387,-6 14 1</inkml:trace>
  <inkml:trace contextRef="#ctx0" brushRef="#br0" timeOffset="5180.2963">20967 2416 2709,'52'59'5418,"-36"-13"-387,-8 7-258,-8 7-3741,0 15-258,-6 4-516,-2 6-258,-4-1 129,-1-4-258,4-12 258,2-9-129,4-9 129,3-11-258,10-17 258,14-8 0,8-12 129,13-6 0,9-17-129,4-16-129,3-19-129,0-7 258,-11-12 0,-11-1 129,-17-9-129,-14 4 258,-13 7-258,-13 11 0,-10 14-258,-10 5-774,8 27-2580,-4-2-1806,6 13-258,2 0-129</inkml:trace>
  <inkml:trace contextRef="#ctx0" brushRef="#br0" timeOffset="5452.3118">21716 2398 5547,'-22'50'5547,"-4"-2"-516,-4 10-258,8 16-4773,-9 13 129,7 11-258,4 3-129,12 3 0,8-17-129,14-7 0,7-27-387,13-4-903,1-31-2709,5-14-774,1-7 0</inkml:trace>
  <inkml:trace contextRef="#ctx0" brushRef="#br0" timeOffset="5660.3237">21736 2937 4128,'-41'-18'5934,"27"13"-645,14 5-129,0 0-3225,8-2-1548,10 6-387,4 10 129,2 2 0,3 8 0,3 8-129,-3 4-258,-2 7 258,-9 3-387,1 15-1032,-17-3-3870,1-2 129,-1-8-1161</inkml:trace>
  <inkml:trace contextRef="#ctx0" brushRef="#br0" timeOffset="6256.3578">22098 3341 7353,'34'26'5676,"-27"-3"-516,-2 0-129,-5-4-5031,0-2 0,0-3-129,0-14-129,0 0 129,6-36 0,-4-12 0,1-24 129,-1-18 0,2-18 129,-1-9-129,1 9 129,-3 3 0,2 13-129,0 10 0,0 21-129,3 18 129,1 18-129,2 13 129,2 10-129,4 9 0,-3 12 129,3 15-129,-2 10 258,-6 9 0,-4 9 0,-3-3-129,-5 1 258,-5-9-129,-1-6 258,-2-12-258,2-11-129,2-10 0,9-12 258,-9 10 0,9-10-387,0 0 129,2-15-387,-2 15 516,16-21-258,-5 8 129,2 1-258,4 3 0,1 4 258,0 5 0,3 0-129,0 15 258,3 9 129,-1 11-129,2 2-129,-1 13 129,-1 1-258,-1 10 387,-3-1-129,-8 0 129,-7-1-387,-8-3 387,-16-6 0,-19-6-645,-24-10-3483,-10-5-1161,-17-10-903,-15-9-516</inkml:trace>
  <inkml:trace contextRef="#ctx0" brushRef="#br0" timeOffset="7172.4102">4140 5677 5160,'7'25'5547,"-8"14"-645,-8 12-387,4 24-4773,-5 14-129,3 27-516,-8 1-774,8 11-2451,1-3-1032,0-16 0</inkml:trace>
  <inkml:trace contextRef="#ctx0" brushRef="#br0" timeOffset="7420.4244">5056 5734 2580,'31'94'5547,"-27"-22"-516,-2 17-387,-2 22-3870,0 16-2322,0 4-3096,0-5-258,3-6-387</inkml:trace>
  <inkml:trace contextRef="#ctx0" brushRef="#br0" timeOffset="7669.4386">6510 5668 4386,'-8'157'5418,"1"-51"-1419,-10-11-2451,7 11-6450,5 6-387,2-15 130</inkml:trace>
  <inkml:trace contextRef="#ctx0" brushRef="#br0" timeOffset="7892.4514">7243 5482 3612,'23'96'5289,"-19"-19"-387,-4 4-645,-8 20-5160,-1 8-1548,8 9-2322,0 9-387,1-12 388</inkml:trace>
  <inkml:trace contextRef="#ctx0" brushRef="#br0" timeOffset="8124.4647">8113 5560 3999,'-9'218'5289,"-6"-94"-516,3 15-903,-6-11-7482,3 0-1161,4-3-516</inkml:trace>
  <inkml:trace contextRef="#ctx0" brushRef="#br0" timeOffset="8347.4774">9163 5421 5934,'27'155'5805,"-22"-56"-645,-5 4-774,0 19-5676,-5 8-3483,1 1-645,4-9-258</inkml:trace>
  <inkml:trace contextRef="#ctx0" brushRef="#br0" timeOffset="8568.49">10163 5225 5676,'9'158'5418,"-12"-52"-516,-4 22-516,-9 9-5676,12 12-3354,-4 5-645,0-11-387</inkml:trace>
  <inkml:trace contextRef="#ctx0" brushRef="#br0" timeOffset="8791.5028">11384 5425 4773,'8'267'5031,"-8"-106"-1032,-10-10-2322,4 4-6708,6 0-258,5-20 130</inkml:trace>
  <inkml:trace contextRef="#ctx0" brushRef="#br0" timeOffset="8996.5146">12523 5433 4128,'4'167'5289,"-14"-60"-516,1 31-1419,-2 2-7869,-8 8-258,8-3-516</inkml:trace>
  <inkml:trace contextRef="#ctx0" brushRef="#br0" timeOffset="9211.5268">13551 4942 6837,'8'184'5160,"-14"-60"-645,-4 22-1290,-12-4-5934,8 24-2193,2-3-774,2-11 129</inkml:trace>
  <inkml:trace contextRef="#ctx0" brushRef="#br0" timeOffset="9432.5395">14537 5307 3612,'22'141'5418,"-19"-37"-516,-8 7-645,-1 18-4257,-4 11-4644,2 0-258,4-6-387</inkml:trace>
  <inkml:trace contextRef="#ctx0" brushRef="#br0" timeOffset="9647.5518">15682 5078 5676,'-1'222'5031,"-8"-78"-645,-13-2-1806,5 10-6966,-3 16-645,1-10-258</inkml:trace>
  <inkml:trace contextRef="#ctx0" brushRef="#br0" timeOffset="9875.5648">16793 4821 5547,'27'143'5547,"-27"-24"-387,-6 14-903,-6 34-5160,-12-5-2064,4 14-1806,1-3-774,4-14 258</inkml:trace>
  <inkml:trace contextRef="#ctx0" brushRef="#br0" timeOffset="10116.5785">17968 5049 3870,'18'140'5418,"-18"-37"-387,-10 25-387,-6 9-4515,-1 26-645,-6-5-1935,9 6-1806,1-10-1161,5-21 129</inkml:trace>
  <inkml:trace contextRef="#ctx0" brushRef="#br0" timeOffset="10311.5898">18941 5184 2967,'-36'211'4773,"1"-79"-645,9 33-2580,-5 13-5934,-4-2-387</inkml:trace>
  <inkml:trace contextRef="#ctx0" brushRef="#br0" timeOffset="10563.6042">19918 5382 4128,'-36'267'4515,"13"-91"-1161,-14 3-3870,4 10-1935,0-6 129,7-13 0,0-25 516,11-25 0</inkml:trace>
  <inkml:trace contextRef="#ctx0" brushRef="#br0" timeOffset="10751.615">20571 4877 6321,'31'155'5676,"-31"9"-258,-10 32-516,0 37-6063,5 21-3354,5 2-774,8-5-516</inkml:trace>
  <inkml:trace contextRef="#ctx0" brushRef="#br0" timeOffset="16635.9515">4891 9333 8643,'-71'-14'5676,"13"16"-258,-9 10-516,-6 6-5289,-1 9 129,6 4 0,8-4 129,11 1-129,17-3 129,16-1 0,16-7 129,20 0-129,19-3 258,20 1-129,13 5 0,18 5 129,7 3-129,4 5 0,-4 5 0,-11 4 0,-10 6 258,-21 6 0,-22 0 0,-23 0 129,-11 5 0,-23-9-129,-9 1 0,-9-2-258,-5-12-903,9-8-3741,-2-17-645,8-13-645,7-25-258</inkml:trace>
  <inkml:trace contextRef="#ctx0" brushRef="#br0" timeOffset="16823.9623">5612 9235 9546,'20'196'5934,"-15"-84"-645,-3 1-903,-2-14-7482,1 10-2322,4-20-258,5-31-516</inkml:trace>
  <inkml:trace contextRef="#ctx0" brushRef="#br0" timeOffset="17039.9746">5886 9255 8514,'32'-170'5934,"-20"129"-516,-12 41-258,6 16-4644,-5 39-129,0 24-258,0 8-258,2 14 129,3 6-129,-1-1 129,5-7-258,-2-7 129,3-6-516,-5-24-645,7 1-1290,-10-22-2580,-3-15-387,0-26-516</inkml:trace>
  <inkml:trace contextRef="#ctx0" brushRef="#br0" timeOffset="18084.0343">5746 9806 8385,'-5'20'5805,"13"-19"-387,17-13-258,13-13-4902,10-8-258,9-9-129,9-5 0,2-4 0,6 2-129,-4 6 129,-2 10 129,-8 13 129,-6 17-129,-9 11 0,-7 24 0,-6 18 258,-7 10-258,-6 6 129,-2 6-258,-4 3 258,-4-9 0,-1-6 0,-5-12 0,-1-14 0,-2-8 0,-8-14 0,-5-16-129,-1-20 0,-4-17-129,-2-22 0,6-17 0,0-12-129,6-5 258,4-2-129,4 1 0,12 4-129,9 11 258,6 15-129,4 14-129,4 8 0,2 15-258,-3 2 0,3 22 0,-9 3-129,-5 15 129,-10 13 387,-12 17 129,-5 8 258,-15 6 258,-2 12 258,-8-3-129,3 9 0,-5-8 0,10 1-129,6-9-258,13-1-129,9-8-129,18-11-129,17-8-387,8-17-645,21-7-258,-2-25-903,21 1 0,-11-37 129,12 6 387,-17-24 516,-1 1 516,-12-8 774,-12-1 1032,-5 22 645,-22-2 0,0 27 0,-21 10-516,-1 25-129,-8 11-129,-2 27-516,-7 13 0,4 2-258,2 9 0,5 0-129,6-2-258,7-8-129,10-5 0,3-7 258,6-6 0,4-5 258,-2-10 258,-1 2 129,-3-12 387,0 6-129,-11-10 0,3-1-129,-7-13 0,2-12-129,-7-16-258,2-14-129,0-16 0,5-14-129,0-13 0,2-4-129,1 8 0,-3 14 129,-1 13-129,0 17-129,3 22 258,-5 24-258,2 23 129,1 19 129,4 9 0,4 7 0,5 5 129,4 2 0,0-6 129,3-6 0,4-17 129,2-12-258,0-16 129,2-11 0,-2-21-129,-1-21-129,-2-16-129,-7-17-387,-5-8-129,-14-18-1677,1 6-3225,-9 2-258,-7 3-645</inkml:trace>
  <inkml:trace contextRef="#ctx0" brushRef="#br0" timeOffset="18520.0591">8366 8644 6966,'25'100'5934,"-22"-37"-387,-3 1-645,-11 14-4515,0 2-258,-3 1 129,-1-5-258,4-10 0,3-8 129,7-12-258,6-13 0,13-19-258,12-3-258,-2-16-129,11-7 0,-7-17 0,4 1-258,-7-16 387,-6 6-129,-12-5 387,-11 4 516,-4 11 387,-11 1-129,0 15 258,-7-3 129,5 15-129,0 3 129,15 11 258,2-14-645,12 27 0,12-15-129,12 2-129,6 6-129,8 2 258,5 5-129,-2 4-129,3 9 129,-8 5 129,-6 7-516,-14 2 0,0 9-1290,-20-9-3612,0-7-387,0-12-387,6-15 1</inkml:trace>
  <inkml:trace contextRef="#ctx0" brushRef="#br0" timeOffset="19160.0959">10727 8654 8901,'52'46'5676,"-51"-24"-387,-13-1-2193,-19-8-2967,-8-4 0,-9 1-129,-7-3 0,-5-4 0,1-1-129,1-1 129,5 3 129,2 4-258,3 8 129,6 4 0,8 8 0,3 7 0,6 5 0,2 2 0,5-1 129,10-3-129,6-4 129,2-2-129,2-6 129,6-4-129,7-7 129,5-1 0,4-6 0,1-2 0,2-5 0,4-1 0,3-3-129,6-8 129,1 5-258,2-1 129,3 1 0,-2 6-129,-3 4 129,-3 8 129,-9 10-129,-11 10 129,-11 9 129,-8 6 0,-14 4-129,-6 2 0,-8 3 0,-7-4-258,-2-14-387,6 1-2838,-5-28-1806,4-15-516,4-25-387</inkml:trace>
  <inkml:trace contextRef="#ctx0" brushRef="#br0" timeOffset="19368.1078">10933 8761 8514,'33'125'6063,"-27"-52"-258,-2 1-387,-4 0-5160,-7 7-258,-2 2-516,-6-14-645,5 10-1290,-7-24-2967,9-15-258,2-19-516</inkml:trace>
  <inkml:trace contextRef="#ctx0" brushRef="#br0" timeOffset="19700.1268">11186 8816 7998,'12'-63'5805,"-3"49"-258,4-3-258,15 2-5031,0 7-258,4 7-129,5 2-258,2 10 258,-2 11-129,-3 7 0,-10 14 0,-10 5 129,-14 12 0,-13 6 258,-14 7-129,-9 2 258,-12 2-129,-2-2 258,-3-5-129,5-2 129,9-5-258,12-7 129,13-10-258,14-10-129,24-9-516,11-23-516,23-4-3225,6-21-1161,12-16-258,6-16-258</inkml:trace>
  <inkml:trace contextRef="#ctx0" brushRef="#br0" timeOffset="20712.1847">12015 9377 5805,'2'103'6063,"-2"-58"-645,-3-9-387,2-25-4386,1 12-129,0-23-387,0 0 0,0-17 0,1-24-258,5-15 129,4-11 0,1-14 0,8-6 0,1-2 0,5 7 0,1 10 0,-2 13 0,3 21 129,-2 20-129,-1 18-129,-3 18 129,-1 20 0,-2 11 0,-1 6 0,0 2 129,-2-5 0,-1-3 129,-3-11 129,0-6 0,-2-15-129,3-12 129,0-15-129,2-17-129,4-17-129,4-10 129,2-12-129,1 2 129,-4 2 0,-1 11-129,-5 17 0,-3 19 129,-12 15-258,9 22 129,-7 15-258,-2 3-129,7 1 129,1-6 0,10-7-129,3-16-129,11-12 387,7-11-129,6-13 258,5-11-129,1 0 129,-1 3 0,-4 7 258,-8 18-129,-7 11-129,-9 24 129,-8 20-129,-7 15 258,-5 11-129,0 9 0,-2-5-129,0-5 0,0-13 129,1-11 0,2-17 0,1-20-129,-4-12 129,15-30-129,-6-17 129,0-12-129,-2-19 0,3-9-129,-1-7 129,1 3 0,0 2 129,1 3-258,3 11 129,4 8-129,7 14 129,6 11-129,3 9 129,7 12-129,3 9 0,-2 9 0,-2 6 129,-7 14 0,-8 10 0,-10 9 129,-13 5-129,-10 5 129,-14 0 0,-11 2 129,-5-2-129,-5-2 129,-1-8-129,2-4-129,6-6 129,6-4-258,8-5 129,8-2-129,11-3 0,3-12 0,25 17 129,5-10 0,10 0 0,9 5 0,7 3 0,6 9-129,-1 5 258,-7 9 0,-13 6 0,-14 9 0,-22 3 0,-21 2 129,-30 0 0,-26-4 0,-27 9-1419,-31-16-3096,-10-8-1290,-9-9-387,6-16-774</inkml:trace>
  <inkml:trace contextRef="#ctx0" brushRef="#br0" timeOffset="27396.567">12810 5680 6450,'0'31'5676,"-3"6"-387,3 9-516,0 7-4902,0 2 129,3 3-129,4-4 258,2-11-129,2-21 0,0-19 0,0-14 0,-4-25 129,-1-15-129,-1-16 0,-1-15 0,-1-3 129,0 10-129,-3 14 129,0 20 0,0 41-129,-4 12 129,-2 47 0,-1 27 0,-1 16-129,4 7 0,-1 0 129,4-5-129,1-23 258,9-21-258,4-31 258,10-25 0,4-23-258,5-24 129,2-25 0,4-17 129,-4-7 0,0 2 0,-6 7-129,-4 17 0,-6 14 258,-7 55-516,1 34-387,-3 26-258,3 19 129,-12-82 0,0 0 645,31 181-1161,-6-86 129,0-11-1806,12-46-2709,-1-23 129,3-19-258</inkml:trace>
  <inkml:trace contextRef="#ctx0" brushRef="#br0" timeOffset="27824.5915">13831 5726 7224,'0'174'5289,"-5"-67"-516,-1-13-903,-4-4-4515,5-17-129,5-73 129,0 0 645,3 77-1032,18-77 258,2-41-258,6-37 645,4-16 516,-1-9 0,1 10 258,-4 11-258,-2 22 0,-7 32 258,-3 28-258,-6 34 129,-5 27 0,-2 17-129,-1 5-129,0 0 258,1 0-258,1-25 258,4-15-129,3-27-129,7-16 129,5-31-129,5-17 258,2-21-258,3-12 129,-1 5 0,-5 7-129,0 14 0,-7 21-258,-4 29-516,-17 5-3096,17 36-1419,-7 10-258</inkml:trace>
  <inkml:trace contextRef="#ctx0" brushRef="#br0" timeOffset="28420.6256">15081 5704 5934,'-19'82'6321,"8"-31"-645,-1 5-258,7-3-6579,-1-6 129,6 3 0,0-22 258,0-28-516,20 6 258,-3-30 0,-1-30 129,2-25 645,7-4 903,-8 1-258,6 41-258,-15 14 387,5 28-258,-8 18 129,5 32-258,-5 14 129,-3 18-645,3-6 516,5-22-129,9-18 258,3-26-258,8-15 0,6-31 129,4-22-258,1-16 258,3-13 0,-5-4 0,-5 12-129,-5 18 258,-7 30 0,-11 30 0,-4 27-129,-6 28-129,-1 26 129,-1 8-129,-1 4 258,0-7-387,1-14 129,1-20-258,5-23 129,5-12-645,-3-32-1161,12-15-2967,0-15-645,3-10 129</inkml:trace>
  <inkml:trace contextRef="#ctx0" brushRef="#br0" timeOffset="29327.6774">16305 5496 6966,'-30'65'5418,"10"-19"-387,2 6-387,0-7-5160,2 12-129,2-9-129,11 3-129,-2-25 258,8-10-258,2-24 387,6-19 258,-1-21 258,4-22 0,3-11 516,-3-13 129,6 5 129,-8 7-129,2 21 0,-10 21-258,-4 40 129,-2 20-129,-8 36-387,-6 24 129,-1 15-129,-2 3 0,2 1 0,-1-8-129,8-22 258,10-18-258,4-22 129,16-24-129,9-20 0,12-23 0,10-18 0,8-11 258,1 1-258,-1 9 129,-6 15 129,-11 15 258,-6 27-129,-14 19 0,-12 25 0,-4 14-129,-6 3 0,-3 4 0,-4-7 0,-3-6-129,0-12 129,0-22-129,-4-13-129,1-17 129,1-24-129,-1-27 129,1-19-258,2-14 258,-3-2-129,-4 11 258,-2 13-129,-7 25 129,-6 33-129,-8 28 0,-5 37 129,-1 24-129,-2 12 0,4 3-129,3 1 129,8-13-129,7-16 258,10-19-129,4-24 0,12-17 0,-8-29 0,8-20 0,2-21 0,4-11 129,0 2 0,-3 5 129,0 21 0,-7 28 0,-7 25 0,-9 21 0,-3 26 0,-5 16-129,-1 3-129,-2-6-129,4-7-129,11-14-2193,2-30-2322,13-18-774,1-32-516</inkml:trace>
  <inkml:trace contextRef="#ctx0" brushRef="#br0" timeOffset="34483.9724">16297 2287 10191,'20'45'5289,"-4"-12"-387,8 21-387,7 23-4515,12 27 0,10 28-129,10 24 0,10 27-258,3 16 258,1 28 0,-6 15 258,-8 20-129,-10 21-258,-15 21 258,-10 19 129,-18 13 129,-9 17 258,-8 0 0,-10-2-258,-10-9 129,-5-13 129,-10-15 0,-2-16-258,-8-22 129,-4-14 0,-4-22-129,1-14-129,4-20-387,3-28-903,21-18-4386,4-31 129,13-31-774,7-36-516</inkml:trace>
  <inkml:trace contextRef="#ctx0" brushRef="#br0" timeOffset="48175.7555">3465 11572 23607,'109'1552'-129,"-106"-1459"-129,0-10-645,-10-21-3612,-3-23-516,-1-19-387,-9-23-516</inkml:trace>
  <inkml:trace contextRef="#ctx0" brushRef="#br0" timeOffset="48599.7795">2821 12248 8514,'77'-81'5547,"-7"31"-258,20-6-516,19-4-4773,8 1 0,12-1 0,5 4 0,-2 1 0,-7 6 0,-9 3 0,-15 8 0,-10 5 129,-16 5-258,-12 11 258,-12 9 258,-14 8-129,-11 15 0,-9 14-129,-12 14 129,-5 23-129,-8 20 0,-8 17 0,-3 17-129,-4 7-129,0 5 129,1 0 0,5-4 0,8-14 0,8-18 0,5-13 129,11-19 0,11-14 0,10-15-258,13-21 129,13-14-387,8-25-903,23-14-2838,2-19-1419,5-13-129,0-13-387</inkml:trace>
  <inkml:trace contextRef="#ctx0" brushRef="#br0" timeOffset="48923.7982">5622 11610 8127,'13'-55'5805,"-25"60"-516,-13 36-258,-11 30-4515,-8 32-387,-3 25-129,1 15 0,4 6-129,8-1 0,14-4 129,10-13 0,15-24 0,17-31 0,17-27 129,15-30-129,9-24 0,12-36 129,1-24-129,4-28 0,-8-27 0,-4-16 0,-12-11 0,-15 2 129,-17 13-129,-16 15 0,-13 12-258,-14 31-1161,-11 20-3096,-5 17-774,2 11-258,4 2-516</inkml:trace>
  <inkml:trace contextRef="#ctx0" brushRef="#br0" timeOffset="49147.8111">6121 11217 7353,'87'11'5547,"-67"29"-516,-15 14-129,-18 20-4515,-11 20-129,-7 14-258,-5 7 129,1 1 0,1-6 0,12-12 0,7-6 0,15-20 129,11-9 0,15-19-258,13-17-516,18-8-1032,-1-19-3483,10-15-258,4-17-258,-4-11-387</inkml:trace>
  <inkml:trace contextRef="#ctx0" brushRef="#br0" timeOffset="49395.8252">6502 12051 7224,'-84'11'5547,"36"7"-258,6-4-258,15 7-3999,3-11-516,24-10-387,6 0-129,23-9-129,18-5 129,14-3-258,13 8 258,8 7 0,5 4 0,1 19 258,-9 16 0,-8 15-258,-12 9 258,-15 14-129,-14 3 0,-10 4-129,-14-2 0,-3-8-258,1 3-2967,-1-19-1806,7-24-516,13-25-516</inkml:trace>
  <inkml:trace contextRef="#ctx0" brushRef="#br0" timeOffset="50167.8693">13716 6752 6063,'84'119'5934,"9"-66"-774,37-7-258,33-5-4902,44-1 0,33-13 0,61-23 0,-5-12 129,15-29-258,5-18 258,-2-23 0,-10-18 258,-19-24-129,-21-16 129,-65-20-129,-9-12-129,-48-10-129,-48-12 0,-60-3-258,-59-2 0,-67 9-129,-65 9 0,-63 17 129,-60 21 129,-50 29 258,-46 33 129,-22 36-129,-14 40 258,-10 30 258,6 53-258,12 40 0,32 32-129,31 27-129,45 16 0,42 9 129,56 3-258,56-4 129,57-14-129,60-24 129,52-15-129,61-26-258,49-31-1161,53-14-3612,23-34-516,28-26-129,8-21-774</inkml:trace>
  <inkml:trace contextRef="#ctx0" brushRef="#br0" timeOffset="51171.9269">14955 6688 6450,'82'28'5676,"-47"-15"-387,-7 0-516,5 4-4515,-6 10-258,6 7 0,0 12 0,6 12-129,3 15 129,3 16 0,2 13 0,-2 16-129,-2 13 258,1 15 129,-10 15-129,-8 14 0,-14 10 129,-12 19-129,-19 13 129,-25 6 129,-26 7-387,-30 2 129,-32-6 0,-37-4 129,-40-9 0,-37-15 0,-30-11 0,-35-8 0,-26-12 129,-25 5 0,-24-3 0,-19 0-258,-14-1 0,-11 5 129,-5-1-387,-4 3 129,2-4 0,7-8 0,17-7-129,19-8 387,24-13-258,32-20 129,31-21 129,38-26-129,41-27 0,39-29 0,39-28 0,38-35-129,38-27 0,30-19 0,27-11 129,17-9-129,18 0 0,15 4 0,9 14 0,1 17 0,-3 18 0,-4 19-129,-5 22-129,-14 20 129,-17 22 0,-19 23 0,-28 19 0,-25 14 0,-23 11 258,-18 7-129,-13 4 129,-3-5 0,5-9 0,13-7-129,20-13 129,20-10-258,29-8 0,22-11 129,23-10 0,27-9-129,29-4 0,22-6 129,26 1 0,23 3-129,19 0 129,14 8 0,8 3 0,2 8-129,-10 8 258,-11 4-129,-18 2 129,-19-2-258,-21-1 0,-24-13-1806,-15 6-3483,-25-12-129,-30-20-774,0 0 0</inkml:trace>
  <inkml:trace contextRef="#ctx0" brushRef="#br0" timeOffset="53632.0675">3431 14432 7224,'18'106'5547,"-8"-28"-516,5 14-258,-2 0-5031,4 21-129,-2 10-129,-1-6-129,-2-1-516,-12-31-1161,1-15-2580,-3-24-258,-6-32-258</inkml:trace>
  <inkml:trace contextRef="#ctx0" brushRef="#br0" timeOffset="54743.1309">3452 14371 4902,'72'-110'5289,"-22"69"-258,17 9-387,10 7-4128,19-1-129,19 9-129,21-3-258,17-4 0,18-2 129,17-3 0,17-5 0,17 5 387,13-3-258,15 2 258,13-4 0,18 6 0,13-1-129,12 3 129,8-3-258,11-5-258,8-2 0,9-1 0,39-3-129,-32-4 129,1 1-129,5 1 129,3-2 0,3 5 0,5 3 0,0 2 0,-1 3 129,1 7 0,0 5 0,-3 5-129,-6 6 129,-5 5-129,-7-1 0,-9 3 0,-47 1-129,26 0 129,-9 0-129,-6-1 129,-13-3-129,-12 0 129,-13 0-129,-13 0 129,-14 2 0,-12 2-258,-22 0 258,-23 2 258,-19 6-516,-19 6 258,-23 0 258,-16 3-258,-20 3 0,-14 5 129,-13 3-258,-10 1 258,-7 5-129,-6 7 129,-7 10-129,-6 12 129,-3 5-129,-5 13 0,-2 9 0,-4 10 0,2 11 0,2 5 0,-1 3 0,5-3 0,4 0-129,4-5 129,2-6 129,4-10-129,-1-13 0,3-12-129,-5-11 129,-3-13-129,-5-9 129,-7-8 0,-8-7 0,-20-6 0,-21-3-129,-24-4 129,-24 0 0,-27 2 0,-28-2-258,-28 0 258,-23 2 0,-23 1 0,-16-2 0,-17 2 258,-9 0-258,-9 0 129,-7-2 0,-5 2 0,-6-2 0,-3 0 0,-7-1 0,-6 3 0,-7 3 0,-4 3-129,-7 2 129,-3 0-258,0 2 129,-5-1-258,-5 1 258,2-4-387,-2-5 387,-2-5-129,-2-6 0,-3-2 0,0 0-129,2-3 258,3-4 0,2 4 387,5 0-258,1 3 129,7 4 0,4 6-129,4 4 129,5 7-129,5 1 0,7 7 0,10 0-129,13 4-129,14-2 129,22 0-129,26-2-129,27-2-129,34 5-1290,19-17-3096,44-3-903,34-12-129,41-22-516</inkml:trace>
  <inkml:trace contextRef="#ctx0" brushRef="#br0" timeOffset="56320.2211">3943 14417 5547,'37'103'5289,"-19"-29"-516,1 14-645,0 9-5031,11 18-2838,-1 2-1290,-2-17-129,3-12 259</inkml:trace>
  <inkml:trace contextRef="#ctx0" brushRef="#br0" timeOffset="56500.2315">4518 14332 6321,'44'165'5418,"-25"-62"-516,-2 4-774,3 12-6321,8 5-2838,0-8 129,2-17-774</inkml:trace>
  <inkml:trace contextRef="#ctx0" brushRef="#br0" timeOffset="56671.2413">4884 14261 4128,'17'71'5289,"-7"17"-258,-4 12-516,3 8-3870,-1-3-2064,10 16-2322,-2-13-1290,-1-23-258</inkml:trace>
  <inkml:trace contextRef="#ctx0" brushRef="#br0" timeOffset="56824.2502">5163 14521 3483,'31'-3'4902,"-21"51"-258,0 40-774,-2 8-5031,-7 12-2838,5 8-774,-6-17 0</inkml:trace>
  <inkml:trace contextRef="#ctx0" brushRef="#br0" timeOffset="57483.2878">4187 14604 129,'-20'-92'4128,"16"60"129,-4-5-516,2 19-3225,6 18 0,-6 18 129,6 24-129,0 11 258,4 20-258,2-1 387,6 10-387,0-14 129,2-5-516,-1-17-129,0-21-258,-2-21 129,0-21-129,-2-25 129,-1-16 258,-5-13 0,1-8 258,-2-1 0,3 14 258,-5 12 0,3 30 258,-3 24-258,4 20-258,-3 23 258,5 23-387,1-1-129,1 7 0,3-9-129,-2-10-129,5-20 0,2-20 0,1-17 0,1-28 258,2-21-258,-2-17 258,-2-10 0,1 0 129,-5 5-129,-2 21 258,-4 23-129,-6 31 129,8 25 0,-1 33-258,0 17-129,3 11-129,4 3 0,3-12-2322,8-5-2451,5-25-774,5-26-258</inkml:trace>
  <inkml:trace contextRef="#ctx0" brushRef="#br0" timeOffset="57816.3069">6045 14237 3999,'21'175'4515,"-11"-95"-2193,12-4-2451,10-8-4515,0-29-258</inkml:trace>
  <inkml:trace contextRef="#ctx0" brushRef="#br0" timeOffset="57987.3167">6895 13890 6966,'33'251'5547,"-20"-122"-645,10 13-2193,10-21-7353,0-6-516,10-16-387</inkml:trace>
  <inkml:trace contextRef="#ctx0" brushRef="#br0" timeOffset="58159.3265">7856 13926 7224,'36'211'5547,"-21"-90"-1032,-6-7-2709,10-6-6579,12 3-387,2-17-645</inkml:trace>
  <inkml:trace contextRef="#ctx0" brushRef="#br0" timeOffset="58331.3364">8764 13752 7224,'56'95'5289,"-34"-2"-258,-4 6-516,7 11-6837,4 8-2580,5-1-387,9-11-387</inkml:trace>
  <inkml:trace contextRef="#ctx0" brushRef="#br0" timeOffset="58511.3467">10018 13566 6321,'69'65'5547,"-45"30"-387,-7 30-645,-6 10-5031,9 21-2580,4 1-1806,4-13-516,6-15-387</inkml:trace>
  <inkml:trace contextRef="#ctx0" brushRef="#br0" timeOffset="58691.3569">11416 13705 6063,'98'103'5418,"-64"-2"-387,-2 13-774,1 5-4773,10 14-1935,7-8-2322,1-20-645,9-23 0</inkml:trace>
  <inkml:trace contextRef="#ctx0" brushRef="#br0" timeOffset="58879.3677">13031 13694 5289,'65'242'5676,"-39"-107"-774,2 2-258,-1-18-4128,15-3-1161,2-22-2451,10-29-1935,12-29-258,6-38-129</inkml:trace>
  <inkml:trace contextRef="#ctx0" brushRef="#br0" timeOffset="59211.3867">14523 13464 7998,'122'99'5418,"-78"5"-129,-4 12-645,1 8-4386,0 8-129,5-3-387,-3-22-258,12-17-387,-2-38-645,18-21-774,-6-45 129,18-29 0,-5-41-258,19-15 516,-4-29 903,5-3 1290,1 21 1032,-12 11 645,3 43 129,-20 18-129,3 45 129,-23 27-129,0 45-1032,-11 14-645,-4 13 0,-2 2-258,2-5-129,4-9-258,2-26-1032,14-15-3225,7-26-258,6-27-645</inkml:trace>
  <inkml:trace contextRef="#ctx0" brushRef="#br0" timeOffset="59325.3932">17343 13893 6450,'140'79'5418,"-78"13"-1935,-7 0-3483,0-7-4902,2 0-645</inkml:trace>
  <inkml:trace contextRef="#ctx0" brushRef="#br0" timeOffset="60459.4581">6349 10230 7611,'128'46'5547,"-28"-12"-516,28 4-258,37 9-5031,35 11 129,78 6-129,2-1 129,44 0 129,30-5-129,59-10 258,-12-15 0,23-18-129,17-13 129,-3-14 129,21-23-258,-6-25 129,-2-21-129,-14-17 0,-2-12 0,-27-10 0,-26-16-129,-58-8 129,-24-9-129,-49-3-129,-53-5-387,-92-2 258,-39-4-129,-68-4 129,-75 3 0,-65 2 129,-71 1-129,-63 8 387,-56 10 129,-55 15-129,-49 18 258,-37 14-258,-37 20 129,-23 20-129,-21 23 129,-12 22 0,-12 22 0,-3 30 129,3 30 0,5 25 0,17 24 0,19 20 129,39 19-129,37 14 0,47 3-129,47 4 0,60-4-129,59-5 129,59-7 129,54-8-258,54-14 387,53-14-129,54-11 129,60-18-129,52-20-129,44-13 0,32-20-903,36-4-3483,3-16-903,-2-14-645,-16-6-129</inkml:trace>
  <inkml:trace contextRef="#ctx0" brushRef="#br0" timeOffset="61324.5076">4715 10338 7224,'-76'10'5547,"11"11"-516,-18 13-387,-21 12-4773,-16 35-258,-25 15-129,-12 24 258,-17 16 0,-9 10 129,-9 12 129,-5 23 129,3 19 0,4 18 258,9 23-129,4 18 258,14 18-258,13 14-129,17 3 129,21 2 129,21-9 0,17-19-129,25-16 0,20-24-129,24-24 0,9-31 129,22-17-258,6-37 0,12-16-258,8-29 129,7-23 0,4-26 129,1-22-129,12-20-387,-4-34 0,5-13 0,-7-20-258,-6-4 387,-16-8 0,-16 4 258,-18 5 0,-24 17 258,-19 15 387,-18 17-129,-9 15 258,-6 10-516,2 9-129,6 4 129,9 5-129,16 6 0,11 9-129,17 2 129,13 3 0,22 7 129,16 4-258,15 3 387,22 8-258,15-4 0,14-2 0,10 4-129,8-2 129,-4-4 0,-3 3 129,-8-3-258,-18-2 129,-22 4 129,-21 7 129,-30 1 0,-28 12-129,-28 6 129,-26 15-258,-19 11-387,-19 1-3354,2 17-1290,6-9-774,11-11-258</inkml:trace>
  <inkml:trace contextRef="#ctx0" brushRef="#br0" timeOffset="63599.6376">3954 16431 6063,'13'46'5805,"-9"-3"-516,3 10-387,-4 12-5289,5 8 258,2 12-129,-5 10-258,4 26-903,-9-5-1806,0-17-1548,2-5-645,-2-24 387</inkml:trace>
  <inkml:trace contextRef="#ctx0" brushRef="#br0" timeOffset="64259.6753">3854 16415 4773,'-8'0'5160,"8"0"129,16-9-903,11 2-4515,9 0 0,12 2 0,5-4 258,20 1-258,8-4 129,12 0-129,8-5 258,16 0-129,7-2 129,14-6-129,7-8 129,-1-1 0,-2 1 0,-4 1 0,-9 0 0,-14 3 0,-8 2-129,-15 4 129,-15 10-129,-7 5 0,-12 2-129,-10 6 129,-7 0 0,-6 2-129,-9 10 129,-7 13 0,-2 6 129,-4 5-129,-5 8 0,-1 11 129,0 8-129,-2 7 0,0 6 0,4 1-129,-1-2 0,1 0 129,-1-7 129,5-6-258,-5-11 258,2-7-258,-3-15 258,-2-10-129,-5-7 0,0-12-129,-18 11 0,-10-9 129,-12 2 129,-18 3-129,-17 8 258,-17 4-258,-12 7 258,-15 2-129,-8 8 129,-11-4-258,-3-1 129,-4-9-129,5 2 129,1-14 0,5-3-129,14 5-645,3-9-3741,21-3-516,20-3-774,17-18 258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971.75757" units="1/in"/>
          <inkml:channelProperty channel="Y" name="resolution" value="5295.24854" units="1/in"/>
          <inkml:channelProperty channel="F" name="resolution" value="0" units="1/dev"/>
        </inkml:channelProperties>
      </inkml:inkSource>
      <inkml:timestamp xml:id="ts0" timeString="2015-04-29T13:32:49.45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1F497D"/>
    </inkml:brush>
    <inkml:context xml:id="ctx1">
      <inkml:inkSource xml:id="inkSrc159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196.78027" units="1/in"/>
          <inkml:channelProperty channel="Y" name="resolution" value="5041.07666" units="1/in"/>
          <inkml:channelProperty channel="F" name="resolution" value="0" units="1/dev"/>
        </inkml:channelProperties>
      </inkml:inkSource>
      <inkml:timestamp xml:id="ts1" timeString="2015-04-29T14:34:45.361"/>
    </inkml:context>
  </inkml:definitions>
  <inkml:trace contextRef="#ctx0" brushRef="#br0">25095 18298 4386,'42'64'4902,"-42"-64"0,37 31-2580,-37-31-645,0 0-258,0 0-387,-7-44 0,7 44 258,0 0-387,0 0 129,0 0-258,0 0-258,-41-39 0,41 39 129,0 0-258,0 0-129,0 0 258,0 0-129,0 0-129,0 0 258,0 0-258,-42-45-129,42 45 0,0 0-129,0 0 129,0 0-129,0 0 0,0 0-129,0 0 129,0 0-129,0 0 387,0 0-129,0 0-129,0 0 129,0 0 0,0 0 129,0 0 0,0 0 129,-29-61-258,29 61 0,0 0 0,0 0-129,0 0 258,0 0-258,-10 68-258,10-68 258,0 0-129,0 0 258,0 0 0,0 0-258,0 0-129,0 0 258,0 0 129,0 0-387,0 0-129,0 0 129,0 0 129,0 0 0,0 0 129,0 0-258,0 0 258,0 0 129,0 0-129,0 0 0,-42-31 0,42 31 129,0 0-129,0 0 258,0 0-387,0 0 0,0 0 258,0 0-258,0 0 129,0 0-129,0 0 0,0 0 129,0 0 0,0 0 0,0 0 0,0 0 0,0 0 0,0 0-129,5-62 387,-5 62-516,0 0 387,0 0-129,0 0 0,0 0 258,0 0-258,0 0 258,0 0-387,0 0 387,0 0-387,0 0 258,0 0-129,0 0 0,0 0 129,9 47-129,-9-47-129,0 0 129,0 0 0,0 0-129,0 0 387,0 0-387,0 0 129,0 0 129,0 0 0,0 0-129,-4-56 0,4 56 129,0 0-258,0 0 258,0 0-129,0 0-258,0 0 129,0 0 129,-1 58 129,1-58-129,0 0 0,0 0 0,0 0 129,0 0-129,0 0 129,0 0 0,0 0-258,0 0 258,0 0-129,0 0 0,0 0-129,0 0 129,0 0 0,0 0-129,0 0 129,-15-60 0,15 60 129,0 0-258,0 0 258,0 0 258,0 0-387,0 0 0,0 0 129,0 0-129,0 0 0,0 0 129,0 0-387,0 0 258,0 0 129,0 0 0,0 0-129,0 0 129,0 0 0,0 0-258,0 0 258,0 0-129,16 48-129,-16-48 258,0 0-258,0 0 258,0 0-258,0 0 387,0 0-258,0 0-258,0 0 258,0 0-258,0 0 258,0 0 0,0 0-129,0 0 0,0 0 129,0 0 129,0 0-258,0 0 258,0 0-129,0 0-258,0 0 387,0 0 129,0 0-258,0 0-129,0 0 258,0 0-129,0 0 0,0 0 129,0 0-258,0 0 129,0 0 0,0 0 258,0 0-387,0 0 258,6-56 0,-6 56-387,0 0 387,0 0 0,0 46-129,0-46 0,0 0 0,0 0 0,0 0 0,0 0 258,0 0-258,0 0 130,0 0-260,0 0 130,0 0 0,0 0-387,0 0 0,0 0-516,0 0-1161,0 0-2967,0 0-645,0 0-387,0 0-516</inkml:trace>
  <inkml:trace contextRef="#ctx0" brushRef="#br1" timeOffset="3.53086E6">3674 2196 3225,'-7'-27'4902,"7"27"-258,-2-12-258,2 12-3999,-2 13-129,2 5-258,2 9 0,0 14-129,2 10 0,-2 24 129,0 12 0,-2 15 258,1 9 0,2 12 129,-1 2-129,0 0 0,3-1 0,-2-18-129,5-10-129,-2-14-258,-1-15-387,3-13-387,-4-22-774,9-17-2322,-2-15-645,-2-29-258</inkml:trace>
  <inkml:trace contextRef="#ctx0" brushRef="#br1" timeOffset="3.53142E6">3782 2300 3354,'-32'-32'5547,"21"25"-516,2-1-516,9-3-3999,11-1-129,9-6-258,11-6 0,10-5 0,9-2-258,6-8 129,6 2 387,-3-1-258,1 9 129,-3 3-129,-3 9 129,-7 11-129,-7 7 0,-4 16-129,-6 6-129,-4 14 258,-4 12-129,-4 16 129,-1 8-516,-2 9 258,1 17-129,-3 17 387,3 7-129,0 6 0,2 0-258,1-2 129,0 1 258,0-13 0,0-19 0,-2-14-258,-1-15 0,-5-15 129,-1-11 129,-6-12 0,-4-11-129,-7-10 0,-11-1 129,-10-7 0,-11-4 0,-12 0 0,-8 1 129,-12 2 0,-2 1 129,-3 6-129,2 9-129,4 5-258,3-2-516,18 11-1290,1-7-3096,11-7-258,14-10-516</inkml:trace>
  <inkml:trace contextRef="#ctx0" brushRef="#br1" timeOffset="3.53267E6">3881 2475 2322,'21'-20'5160,"-1"4"-387,-2-4-258,5-1-4515,4-3-774,9 5-2064,1-4-1419,-3 5-1032</inkml:trace>
  <inkml:trace contextRef="#ctx0" brushRef="#br1" timeOffset="3.53289E6">4013 2533 3225,'-9'30'4773,"9"-30"-387,14 10-2838,10-7-1032,9-3-1548,1 0-2580,4-14-903,9 3 0</inkml:trace>
  <inkml:trace contextRef="#ctx0" brushRef="#br1" timeOffset="3.53311E6">4151 2653 2451,'-81'74'4515,"53"-41"-258,8-4-2580,4-12-774,15-1-645,8-8-903,10-8-387,16-5 0,2-15 387,14 6-129,-1-16-516,7 7-129,-7-6-1161,-6-5-1032</inkml:trace>
  <inkml:trace contextRef="#ctx0" brushRef="#br1" timeOffset="3.53327E6">4039 3093 3483,'-61'66'4515,"39"-44"-1290,14-8-2580,9-4-1032,15-6-1032,6-4-1419,4-16-1419</inkml:trace>
  <inkml:trace contextRef="#ctx0" brushRef="#br1" timeOffset="3.53341E6">4248 3159 3225,'-39'32'2580,"28"-10"-774,2-4-1032,9-6-2193,9-12-2064,27 0 1</inkml:trace>
  <inkml:trace contextRef="#ctx0" brushRef="#br1" timeOffset="3.53389E6">4753 2271 3483,'-7'-78'4644,"0"44"-258,5 4-2580,1 12-903,1 18-516,0 0-387,-3 12-129,3 24 0,0 27 0,0 16 0,0 30 258,0 13 258,-4 14-258,2 2-129,0 1 129,1-10 0,0-11-129,0-26-129,1-21-387,0-28-1548,0-25-2193,0-18-516,3-26 517</inkml:trace>
  <inkml:trace contextRef="#ctx0" brushRef="#br1" timeOffset="3.53437E6">4767 1913 3096,'31'-34'5160,"-4"19"-903,4 8 129,4-2-3870,13 4 0,5 0 129,6 1-516,1-1 0,2 0 0,-6 5 129,-2 0-129,-8 2 0,-6 15 0,-9 14 0,-8 8 0,-7 17 129,-6 4-387,-5 17 258,-5 6-645,0 26 387,-5-1-258,0 16 258,1 3-129,3 10 0,1 1 0,4 4 258,7-6 0,5-14 0,0-12 258,3-18-516,-1-17 129,-2-18 258,1-15 129,-7-19-129,-3-12 129,-7-11 0,-11-17-129,-9-8 0,-11-5-129,-12-3 0,-9-5 0,-7 9-129,-7-3-516,1 23-1032,-5-2-3096,1 2 129,11 9-516</inkml:trace>
  <inkml:trace contextRef="#ctx0" brushRef="#br1" timeOffset="3.53466E6">5162 2002 6321,'-26'5'5160,"26"-5"-387,0 0-516,13 12-4515,5-12-516,14 7-1806,2-7-1935,5 0-387,4-9-129</inkml:trace>
  <inkml:trace contextRef="#ctx0" brushRef="#br1" timeOffset="3.53487E6">4996 2535 4644,'-58'82'4902,"48"-53"-129,14-15-516,13-6-4644,17 6-516,3-18-774,18 4-1806,-2-13-1290,0-7-129</inkml:trace>
  <inkml:trace contextRef="#ctx0" brushRef="#br1" timeOffset="3.53505E6">5122 2844 3612,'-78'63'3999,"52"-33"-1806,9-18-1032,15 4-774,2-16 0,19 5-645,9-5-1032,6 0-2838,0-16 258</inkml:trace>
  <inkml:trace contextRef="#ctx0" brushRef="#br1" timeOffset="3.5352E6">5176 3077 3870,'-18'45'4773,"22"-23"-1161,-4-22-3999,29-2-4128,2-10-258</inkml:trace>
  <inkml:trace contextRef="#ctx0" brushRef="#br1" timeOffset="3.5355E6">5563 1956 4386,'-35'41'5547,"21"2"-774,4 14-129,3 21-2967,6 20-1806,-1 13-387,4 13 129,4-5 0,4-2 129,0-14-387,3-11 387,-4-18-129,2-25 258,-4-26-258,4-14-1161,-5-24-3225,2-34 258,3-24-387</inkml:trace>
  <inkml:trace contextRef="#ctx0" brushRef="#br1" timeOffset="3.536E6">5623 1847 7482,'24'-26'5418,"7"14"-645,13 0-129,9-1-4386,14-1-129,10-4 0,8-3-129,2 4-129,-3 1 129,-3 3-129,-9 4 129,-9 6-129,-10 3 129,-10 16 0,-12 14-129,-9 14 258,-7 12-258,-7 16 129,-5 10-129,-1 13 129,-2 11-516,0 20 387,2 7-258,3 5 387,8 2-387,7 5 387,8 2-129,9 0 129,7-9 0,4-16 0,2-8 129,-1-21-129,-2-11 0,-10-21 129,-5-14-129,-13-19 258,-7-13-129,-12-15-129,-18 0 0,-14-11-129,-16-3 129,-12 3-129,-13 2 0,-6 6-129,-10 3-258,3 9 0,-5-3-645,15 15-1032,-5-11-1935,15-5-645,9-5-774</inkml:trace>
  <inkml:trace contextRef="#ctx0" brushRef="#br1" timeOffset="3.53625E6">5893 2360 7482,'-27'2'5676,"27"-2"-903,0 0 387,18-9-4644,15 0-387,10 4-903,4-17-1548,13 6-2451,5-9-129,3 8-516,-4-7-128</inkml:trace>
  <inkml:trace contextRef="#ctx0" brushRef="#br1" timeOffset="3.53643E6">6218 2476 4128,'-62'71'4773,"47"-42"-129,10-5-258,8-8-3612,18-5-1032,16 6-1419,4-16-2193,10-1-774,7-11-516</inkml:trace>
  <inkml:trace contextRef="#ctx0" brushRef="#br1" timeOffset="3.53665E6">6156 2885 1677,'-111'90'4773,"77"-56"-129,11-12-129,15-11-3096,21 3-645,14-14-387,19-4-387,11-13-129,10-5-387,7 5-1419,-3-5-2580,-3-6-258,-7 7-129</inkml:trace>
  <inkml:trace contextRef="#ctx0" brushRef="#br1" timeOffset="3.5368E6">6004 3321 3870,'-51'80'5160,"54"-51"-387,19-20-1161,28-6-7740,15-3-258,9-11-516</inkml:trace>
  <inkml:trace contextRef="#ctx0" brushRef="#br1" timeOffset="3.53718E6">6907 2084 6966,'7'-2'5160,"4"16"-258,0 18-645,5 21-4386,2 16-258,3 27 129,0 18 258,3 19-258,-3 0-387,1 3 258,-5-12 0,1-9 258,-7-20 0,-1-28 129,-7-26-516,-3-25 0,-3-32-1161,-7-26-2709,3-24-258,-10-37 0</inkml:trace>
  <inkml:trace contextRef="#ctx0" brushRef="#br1" timeOffset="3.53763E6">6900 1776 6708,'11'-59'4773,"11"37"258,11-14-903,10 2-3483,5 2-258,13-3-129,5 3-258,6 3 129,1 3-129,-1 3-387,-3 16 387,-7 7-387,-7 7 258,-10 15 0,-5 10 129,-8 18-129,-8 4-129,-3 13 258,-2 18 0,1 3 129,-2 10-129,5 2-129,2 11 0,3-3-258,4 16 387,2-10-387,4 1 387,0-10 0,1-1 0,-4-8-258,-2-11 258,-5-13 129,-7-13 129,-7-11 129,-14-7-129,-11 0-258,-19-9 258,-10 2 0,-16 0 0,-9 6-258,-6 0-387,-8-7-387,4 7-516,-2-23-1032,12 2-2709,4-12-129,12-14-129</inkml:trace>
  <inkml:trace contextRef="#ctx0" brushRef="#br1" timeOffset="3.53785E6">7312 1980 9159,'-30'-16'5289,"20"11"-129,10 5-645,-1-11-4644,15 11-1032,5 0-2967,16 0-645,4-6-645,7 6 129</inkml:trace>
  <inkml:trace contextRef="#ctx0" brushRef="#br1" timeOffset="3.53804E6">7557 2251 3612,'-74'87'4773,"40"-53"-645,7-7-2064,13 8-516,-1-17-387,17-1-645,15-6-774,6-11-1290,17-6-2580,6-5-258,4-12-387</inkml:trace>
  <inkml:trace contextRef="#ctx0" brushRef="#br1" timeOffset="3.53825E6">7347 2631 2967,'-114'78'5031,"77"-48"-516,16-7 516,21-23-3354,15 10-903,24-18-387,19-11-516,14 2-645,7-14-1548,10-3-2322,2 1-258,-6 3-387</inkml:trace>
  <inkml:trace contextRef="#ctx0" brushRef="#br1" timeOffset="3.53838E6">7701 2805 516,'-127'134'4773,"71"-71"258,13-15-129,16-17-2838,20 5-774,15-15-2580,28-17-2967,18-21-258,18-15-516</inkml:trace>
  <inkml:trace contextRef="#ctx0" brushRef="#br1" timeOffset="3.53873E6">8091 1685 8901,'-20'49'5289,"20"5"-516,10 15-516,12 19-4386,6 18-387,8 30 258,4 4-645,7 13 645,-1-9-129,2-1 0,-5-13-129,0-9 258,-7-16 129,-5-14-129,-7-20 0,-4-7-774,-14-29-1677,2-14-2064,-8-21 129,4-14-258</inkml:trace>
  <inkml:trace contextRef="#ctx0" brushRef="#br1" timeOffset="3.5392E6">8159 1816 9030,'-20'-80'4902,"30"49"-258,24-4-258,15-1-4386,25 0-258,19 2 0,15-1-129,13 2 0,5 5 258,-1 4 258,-6 18-645,-10 6 387,-13 13 0,-17 20 129,-16 13 129,-16 17-387,-15 12 0,-13 17 0,-7 10 387,-8 14-129,-4 0-387,0 13 387,-4 0-258,2 6 387,2-10 0,7-6 0,6-8-258,2-12 387,8-10 0,2-21 0,5-10 0,-5-14-258,3-10 0,-8-9 0,-8-9 0,-12 0 0,-12-3 129,-21-1-129,-14 2 0,-18 0 258,-11 5-129,-13 3-258,-7-2-129,3 9-1032,-4-12-3354,12-12-387,8-8-258</inkml:trace>
  <inkml:trace contextRef="#ctx0" brushRef="#br1" timeOffset="3.53943E6">8438 1999 9417,'-36'-16'5418,"36"16"-516,25-18-387,15 5-4773,18-3-516,26 0-903,-2-9-1677,21 7-1548,-3-2-645,-4 1 129</inkml:trace>
  <inkml:trace contextRef="#ctx0" brushRef="#br1" timeOffset="3.53963E6">8864 2043 1161,'-139'62'3999,"83"-37"774,19-4-387,26 0-2580,11-9-774,21 0-387,20-12 0,21 0-258,8-7-387,9-11-1032,11 2-1677,-5-1-1677,-7 0-645,-7 2 387</inkml:trace>
  <inkml:trace contextRef="#ctx0" brushRef="#br1" timeOffset="3.5398E6">8959 2305 2580,'-79'53'4773,"62"-34"129,17-4-387,7-13-2838,32 9-774,6-11-774,12-3-774,15-1-3741,0-5-516,1-3-387</inkml:trace>
  <inkml:trace contextRef="#ctx0" brushRef="#br1" timeOffset="3.53997E6">8933 2792 3999,'-113'104'4644,"76"-63"-129,13-19-129,17-1-5289,13-9-3354,21-12-129,17 0-645</inkml:trace>
  <inkml:trace contextRef="#ctx0" brushRef="#br1" timeOffset="3.54014E6">9249 3009 8901,'-13'52'5418,"19"-36"-1032,8-16-3483,17-8-6063,7-6-387,7-6-258</inkml:trace>
  <inkml:trace contextRef="#ctx0" brushRef="#br1" timeOffset="3.54043E6">9590 1813 6321,'16'174'5160,"2"-67"-129,0 17-903,2 25-3612,3 9-129,-2 1-387,-3-6-129,-2-7 0,-5-12-129,-1-17 0,-5-28-129,5-20-1935,-7-38-2580,-3-31-129,0-27-387</inkml:trace>
  <inkml:trace contextRef="#ctx0" brushRef="#br1" timeOffset="3.5409E6">9655 1726 9030,'-3'-60'5289,"16"33"-258,-13 27-387,57-58-4386,-16 32-387,14-5 0,4 1-129,6 3 387,-3 6-387,1 4 387,-7 14-387,-4 3 0,-8 12 129,-7 13 0,-6 14 0,-7 11-387,-4 6 516,-5 17-258,-3 5 387,-3 14-129,-2-1-129,-1 10 258,4-4-387,0 7 258,6 0-387,3-2 387,8-5-129,8-7 129,5-4 129,3-9 0,0-6 387,-3-8-387,-3-6 129,-10-9-129,-12-6-129,-15-3 129,-12-4-258,-19-1 0,-14-2 0,-14-4 129,-9-6-129,-3-1-774,-9-18-1677,5-2-2322,9-5-387,5-22-258</inkml:trace>
  <inkml:trace contextRef="#ctx0" brushRef="#br1" timeOffset="3.54111E6">9956 1963 8514,'-41'-24'5418,"30"12"-645,11 12-387,10-3-4773,5-8-1806,17 11-2580,4-3-516,5-2-129</inkml:trace>
  <inkml:trace contextRef="#ctx0" brushRef="#br1" timeOffset="3.54128E6">9962 2314 3483,'-81'89'4773,"57"-52"0,5-10-774,19-2-3870,0-14-2580,17-1-1935,17-3-645,7-7 258</inkml:trace>
  <inkml:trace contextRef="#ctx0" brushRef="#br1" timeOffset="3.54144E6">10108 2685 3354,'-75'79'4644,"46"-47"-258,5-11-2838,15 6-1935,7-16-3096,13 5-903,9-16-129</inkml:trace>
  <inkml:trace contextRef="#ctx0" brushRef="#br1" timeOffset="3.54162E6">10232 2994 6063,'-39'44'5805,"34"-26"-903,5-18-1161,26 5-7998,9-2-258,4-5-903,10-10-129</inkml:trace>
  <inkml:trace contextRef="#ctx0" brushRef="#br1" timeOffset="3.54197E6">10595 1891 9030,'14'80'5031,"-2"-17"-258,2 12-2064,0 33-2967,3 27 387,-1 7-258,0 7-129,-3-12-129,-1-7 0,-4-19-129,4-19 0,-9-45-1935,3-24-2322,-6-23-516,12-41 258</inkml:trace>
  <inkml:trace contextRef="#ctx0" brushRef="#br1" timeOffset="3.54242E6">10535 1642 9030,'-13'-70'5289,"13"70"129,33-59-774,2 26-4128,18 8-645,13-4 0,11 3-387,14 4 387,5 5 129,6 5-387,-3 10 258,-2 10-129,-11 21 258,-8 18-129,-16 19 387,-11 20-258,-13 13-129,-15 15 258,-8 7 0,-10 5-129,-5-5-129,0 2 258,0-4-387,0-8 258,0-9-129,6-11 258,3-7 0,2-11 0,0-13 258,2-10-516,-2-12 129,-6-9-129,-5-4 0,-7-3 0,-15 0-129,-10-3 0,-16 4 0,-10-5 258,-12 1-129,-2 3-645,-13-19-1419,4-3-2838,3-12 0,5-17-387</inkml:trace>
  <inkml:trace contextRef="#ctx0" brushRef="#br1" timeOffset="3.54264E6">10904 1973 9417,'-25'-40'5676,"20"23"-774,8-1-258,17-1-5418,16 15-387,2-2-903,26 3-1677,3-1-1419,10 4-258,-1 0 0</inkml:trace>
  <inkml:trace contextRef="#ctx0" brushRef="#br1" timeOffset="3.54282E6">11052 2363 4386,'-74'63'5160,"61"-38"-645,17-4-387,20-12-4515,24 8-2580,11-6-1419,10-7-387,9-4-258</inkml:trace>
  <inkml:trace contextRef="#ctx0" brushRef="#br1" timeOffset="3.54296E6">11411 2689 2967,'-117'75'4773,"68"-43"0,12-6-387,12 3-3999,19-14-4128,21 2-645,18-15-645</inkml:trace>
  <inkml:trace contextRef="#ctx0" brushRef="#br1" timeOffset="3.5463E6">668 2641 5805,'-22'153'5547,"34"-68"-387,10 3-387,3 19-4773,6 21 387,1 2-129,0 0-129,1-10-258,-2-9 129,-5-15-258,-4-17-129,-5-12-516,-17-67-1935,21 65-1935,-21-65-258,0 0-258</inkml:trace>
  <inkml:trace contextRef="#ctx0" brushRef="#br1" timeOffset="3.54656E6">941 2781 7353,'-5'-65'5031,"-2"9"258,7 56-516,0 0-4257,0 88-258,5-19-129,2 22 0,7 21 258,1 12-258,-1 14 129,-1-7-258,-2-6-129,2-13-129,-6-6 387,1-20-516,-1-19-129,-3-16-129,-4-51-645,-7 53-3225,7-53-774,0 0-387,0-10 1</inkml:trace>
  <inkml:trace contextRef="#ctx0" brushRef="#br1" timeOffset="3.54677E6">640 3609 9417,'0'0'5934,"-39"39"-645,39-39 129,0 0-5289,62-75-387,-12 44-1032,14-19-3999,16-19 0,5-7-645,4-5-258</inkml:trace>
  <inkml:trace contextRef="#ctx0" brushRef="#br1" timeOffset="3.54796E6">1290 3396 7611,'18'41'5289,"0"-36"-258,3-5-129,-6-17-4644,14-6-258,4-12 129,0-12-387,-2-7 258,-4-12-129,-5-2-129,-6-7 0,-9 9 0,-6 0 129,-7 15 129,-12 15-387,-11 19 0,-6 16 258,-9 12 0,-1 24 0,-4 12 129,-1 15 0,5 10-129,3 6 387,12-1 0,7 5-129,7-2-129,13-5 258,6-8-258,20-10 0,9-18 129,14-11-258,8-16 0,4-16-129,16-17-129,-8-21-387,7-6 258,-8-14 0,3-3 129,-10-14-129,-3 2 387,-12 0-129,-6-3 387,-12 2 0,-5 0 129,-10 6 129,-10 6-387,-4 12-129,-10 9 129,1 14 0,-8 17 129,4 13-129,-6 13-129,8 24 258,-5 12 129,7 18 129,-5 9-129,7 14 0,1-4 129,6 11 0,3-8 0,1-6 0,5-12-258,5-10 129,2-26 258,6-9-129,2-25-129,2-7-129,4-27 258,1-7-258,-1-12 129,2-9-129,-1-1-129,-6 2 0,-4 12 129,-6 6-129,-2 15 0,-3 10 0,-6 18-129,9-6 129,-9 6 0,11 15 0,-11-15 129,10 17 0,-10-17 0,15 0-129,-15 0 129,10-14-129,-10 14 258,11-17-258,-11 17 0,12 9 0,-5 19 0,-1 19 129,1 15-129,2 17 0,2 10 0,1 10 0,1-3 129,2-5-129,-2-14 129,-1-11 0,-3-17 129,1-16-258,-6-23 387,-4-10-129,0-22-129,-7-17 0,-1-21-129,-7-17-129,5-22 0,-5-18-258,4-9 0,2-10-129,8 1 0,1-1 258,10 19 0,7 10 0,8 24-129,7 20 258,3 25 0,-2 21 0,-3 22 0,-7 31-129,-10 22 129,-13 14 387,-13 11 258,-17 12-129,-6 3-387,-7-9-2193,5-1-2322,1-13-645,4-25-387,17-9-386</inkml:trace>
  <inkml:trace contextRef="#ctx0" brushRef="#br1" timeOffset="3.5486E6">1305 6384 8385,'0'0'5805,"6"-20"-645,-10-6-129,-1-11-4773,-11 4-645,-6 0 258,-2 8-258,-3 4 129,-12 10 129,3 11 129,36 0 129,-71 40-129,71-40 387,-45 106-258,35-37 258,10 9-129,21 3-516,3 3 258,13-9-129,7-6 129,9-10 0,5-16-258,5-8-903,-8-23-3225,4-13-645,-1-20-645,-3-18-129</inkml:trace>
  <inkml:trace contextRef="#ctx0" brushRef="#br1" timeOffset="3.54883E6">1784 5915 7740,'-5'21'5805,"3"16"-387,2 11-516,0 6-4644,2 16-387,6 10 129,0 6-129,4 2-129,-3-9 0,4-8 0,-6-13-258,5-5-1161,-12-22-2709,2-16-903,-2-15-258,4-13 0</inkml:trace>
  <inkml:trace contextRef="#ctx0" brushRef="#br1" timeOffset="3.54905E6">1595 5932 8901,'-11'-7'5418,"4"-8"-129,14-1-516,14 0-4773,8-5-129,8-11-129,14-2 0,5-12-258,11 1 129,-1-7-129,11 11-1161,-18-7-2193,6 7-1419,-5 9-258,-15 8 129</inkml:trace>
  <inkml:trace contextRef="#ctx0" brushRef="#br1" timeOffset="3.54927E6">1660 6482 9159,'46'47'5547,"-6"-47"-258,11-12-516,12-15-4902,6-11-774,14 2-1161,-4-13-2967,5-9-516,-6 2-516</inkml:trace>
  <inkml:trace contextRef="#ctx0" brushRef="#br1" timeOffset="3.55089E6">705 7923 645,'-38'43'1806,"38"-43"129,0 0 516,0 0-129,0 0-258,0 0-258,0 0-258,0 0-129,0 0-129,0 0-129,0 0-129,30 52 129,-30-52-258,0 0 129,0 0-516,0 0 0,0 0-129,15-44 0,-15 44 0,0 0-387,-14-74-129,14 74 258,0 0-129,-32-62 0,32 62 0,0 0-129,-47 1 129,47-1-258,-25 58 258,25-58-129,-8 101 0,8-42 258,6 4-129,11-1 387,0-4-258,5-10 129,-22-48-129,63 68 129,-63-68-129,73 20-258,-35-20-1032,0-19-1161,-38 19-2451,62-59-645,-27 18-645,-35 41 388</inkml:trace>
  <inkml:trace contextRef="#ctx0" brushRef="#br1" timeOffset="3.55121E6">970 7737 4257,'0'0'5547,"0"0"-516,0 0-258,0 0-1806,0 0-1935,0 53-516,0-53-258,20 75-387,-20-75 258,18 92 129,-18-92-129,18 86-258,-8-51-129,-3-6 258,3-11 0,-6-4 516,5-14-387,7-3-129,4-14 0,2-5 258,3-7 0,7-4-129,2-3 0,11-1-258,2 6 0,-8-6-258,4 11-903,-13-4-2451,5 6-1548,-7 5-129,-3 1-387</inkml:trace>
  <inkml:trace contextRef="#ctx0" brushRef="#br1" timeOffset="3.55157E6">1843 7361 6450,'7'50'5547,"3"-15"-516,-3 1-516,3 6-4515,3 4 0,2 2-258,-2-6 0,1-3-129,-8-10-258,6 3-516,-12-14-3096,0-18-516,0 0-645</inkml:trace>
  <inkml:trace contextRef="#ctx0" brushRef="#br1" timeOffset="3.5518E6">1994 7289 9159,'-8'5'5031,"-8"9"-387,1 1-1806,-2 19-2838,-3 7-129,-3 4 129,4 7-129,8-7 129,0-3 129,9-3 0,2-10 258,15-10-258,13-11-387,5-13-1806,13-15-2322,6-4-387,4-18-774</inkml:trace>
  <inkml:trace contextRef="#ctx0" brushRef="#br1" timeOffset="3.55245E6">2326 7215 6450,'-18'67'5547,"18"-39"-516,0-11-645,0-6-4257,12-9-387,4-2 0,-2-17-129,4-7 0,-2-10 129,-2-4 129,-2-3 129,-3-1 258,-5 5-129,-4 4 129,0 8 129,-6 7-129,6 18 0,-15-8-129,8 13-129,0 16 129,2 8 129,3 5-129,2 4 0,2 2 0,7-1 0,7-6 129,4-5-129,6-14 0,8-12 0,1-9-129,2-18 129,3-10-129,-1-9 0,-4-9 0,-1-1 129,-7 1-129,-5 10 258,-8 4-258,-1 13 129,-6 9-129,-7 17 258,7 0-129,-4 9-129,-2 8 129,3-1-258,2-1 129,0-3 0,5-10 0,2-5-129,2-14 0,2-8 258,4 0-258,0-1 129,-1 4 0,2 8-129,-2 14 387,-1 20-129,-4 23 129,0 26 0,-5 16 0,0 17 129,-5 12 129,1 7-387,1-3-129,-2-6-516,13-2-3999,-9-17-774,2-21-516,4-13-774</inkml:trace>
  <inkml:trace contextRef="#ctx0" brushRef="#br1" timeOffset="3.57185E6">4799 6882 774,'-12'-1'4128,"12"1"387,-5 16-387,3-1-3741,2 6 0,2 13-129,3 9 387,4 21-129,-3 8 258,4 22-258,-2 6 0,5 13 0,-6-1 258,3 6-387,-3-11-258,-1-10 0,-1-12-129,-1-14 129,-4-14-258,-2-14-516,0-7-2451,1-11-1419,-10-18-387,11-7-387</inkml:trace>
  <inkml:trace contextRef="#ctx0" brushRef="#br1" timeOffset="3.57583E6">9107 4939 1032,'0'15'3741,"0"11"0,-1-9-3096,1 3-645,1 8 129,3 5 0,3 8 516,0 5-258,2 7 129,-1 3 0,2 11-129,2-1 0,0 6 129,-5-6-129,4 2-129,-5-11 129,2-3-258,-3-11 0,0-4 0,-4-10-258,-1-10-645,2-3-1806,2-5-2064,-4-11 258</inkml:trace>
  <inkml:trace contextRef="#ctx0" brushRef="#br1" timeOffset="3.57678E6">9091 5087 2580,'37'5'4257,"-13"-7"-258,11-3-2709,4-5-1290,6-2 0,5-2 0,2-3-129,2-5 129,-2-2 258,-3 2 258,-3 0-129,-5 3 258,-8-3-258,-1 8 129,-10 1 0,-1 6-129,-8-2-129,-2 6-258,-11 3 129,11-5-129,-11 5 0,0 0 129,1 11 0,-1 5 129,0 3-129,0 10 0,2 5 129,3 10 0,-2 6-129,6 6 0,1 7 0,3 4-129,3 2 0,1 2 0,2 3 0,2-3-129,0-2 129,3-2-129,-3-7 0,1-6 258,-2-8-129,-2-4 129,-3-10-129,-1-6 129,-5-7-129,-2-5 0,-7-14 129,3 18 0,-3-18 0,-8 4 0,-7-4 129,-3 2-258,-9-2 129,-8 1-129,-6 4-129,-8-1 129,-7 1-258,-5 5 258,-4 4-129,-4 1 516,0 2-387,3 2 129,0-2-129,5 3 129,1 0-129,6-2 258,6-1-258,6-2 0,5-3 129,7 0 0,8-4 129,5-1-129,6-3 129,11-4-129,0 0 129,0 0-129,0 0 0,10-4-129,-1-2 0,0-2 0,3-5 0,-2-3 0,1-4-129,-5-6 129,-2-9 0,-3-7-129,-1-10 0,-9-11-258,3 2-2193,-8-10-2322,-7-8-129,2 4-645</inkml:trace>
  <inkml:trace contextRef="#ctx0" brushRef="#br1" timeOffset="3.5829E6">9894 4815 2322,'-2'6'4386,"2"-6"-258,-2 20-3096,7 6-645,1 0-387,4 3 0,0 5 0,3-4-129,-3 0 129,-1-8 0,-3-5 387,1-4 258,-7-13 129,0 0-129,0 0 129,4-5-129,-4-20 129,0 0-258,-4-12-258,4 0-129,-1-8 0,1 1 0,1-4-258,8 2 258,3 6-258,5 4 258,0 8-129,2 6 129,0 5-258,0 4 129,-3 6-129,-4 3 129,-4 4-387,-8 0-774,14 3-2064,-14-3-1677,0 0 129</inkml:trace>
  <inkml:trace contextRef="#ctx0" brushRef="#br1" timeOffset="3.58329E6">10368 4518 516,'9'20'4257,"-9"-20"387,0 32-258,-5-6-3483,0 11-903,0 5-129,1 10 129,-2 4-129,4 5 129,2-3 0,0-4 0,5-7 387,2-14 0,7-6 0,2-20 0,5-7-129,-2-21 258,3-11-258,-4-14 0,-1-3-258,-9-9 0,-1-2 129,-7 2-129,-5 7 129,-7 2-129,-6 12 0,1 7-258,-7 3 0,4 13-516,-2 2 0,7 12-516,-2-1-774,17 1-1419,-5 11-1290</inkml:trace>
  <inkml:trace contextRef="#ctx0" brushRef="#br1" timeOffset="3.58364E6">10690 4543 1161,'44'10'3096,"-32"5"-1032,-6 5-258,-2 10-774,-4 3-129,0 11 0,-4 2-129,0 5-258,-3 1-258,3-3 387,-2-8 129,6 0-129,0-16 387,6-4-387,3-16 129,11-5-129,0-18-129,5-5 0,-4-13-258,3-4-258,-6-8-129,-3-4 129,-9-3 0,-6 6 258,-6 1-258,-8 7 387,-6 7-516,-3 5 129,2 11-387,-2 4-387,10 14-1677,-1 0-2451,14 0-258,0 0-258</inkml:trace>
  <inkml:trace contextRef="#ctx0" brushRef="#br1" timeOffset="3.58389E6">11341 4170 4257,'11'5'5160,"-11"5"-387,-7 14-258,-3 5-4515,-1 12-129,1 8 258,-4 7-258,-1 5-258,1 4 258,-1-1-129,2-5 129,-1-9-387,5-1 0,-3-15-645,7-4-2193,2-11-1161,3-19-387</inkml:trace>
  <inkml:trace contextRef="#ctx0" brushRef="#br1" timeOffset="3.58406E6">11158 4591 3354,'-14'10'5031,"14"2"-258,0-12-129,11 12-3870,10-7-645,11-5-129,8-3-645,15-4-1161,1-8-2709,6-10-387,3-2-258</inkml:trace>
  <inkml:trace contextRef="#ctx0" brushRef="#br1" timeOffset="3.58563E6">9449 6367 1935,'10'-2'5031,"-10"2"-516,0 0 129,0 0-4128,0 0-516,6 6-129,-6-6-129,0 0 258,2 15 258,-1-5 0,-1 3-129,1 3 129,-1 4-129,1-1 129,1 5-258,2 1 129,-1-4 0,0-2-129,-2-7 129,1 0 129,-2-12 129,0 0 0,-5 5-258,5-5 129,-14-4 0,6-1 0,-5 0-129,-2 0-129,-1 0 0,-2 4 129,-2-2-129,-4 3 0,-1 0 129,-1 0-258,-4 3 129,0-1 0,-2 0 0,-1 1 0,-1 1-129,-1-2 129,-3 1 0,1-1 0,0 1 0,-1 1-129,-1 0 129,1 0 0,0-2 0,3 1 0,-2 0 0,1 1 129,-1 0 0,1-3-129,-2 3 0,1 0 0,-2 2 0,-2-1 0,0 2 0,0-4 0,-3 4 0,0 0 0,-1 0 129,-1 1-129,1-1-129,-1 2 129,0-1 0,-3 3 0,1 0 0,-3 2 0,-1-2 0,-2 3 0,1-1 129,-2 0-129,-1 0 129,0-2-129,2 1 0,-4-2 0,2 6 0,-5-1 129,1 1-129,-2-2 129,0 2 0,0 0-129,-1-2 0,1 2 258,0-4-129,3-1-258,-1 0 258,-3 0-258,2 2 258,1-2-258,-2 1 258,-3 1-258,4 0 129,0-1 0,0 4 0,0-2 0,0 1-129,-1-1 129,1 1 0,0 0 0,1-4 0,0 1 0,4-1 0,4-2 0,0-2 0,4 0 0,1-1 0,-1-2-129,2 1-129,-1-2 258,1-2-129,-2 2 129,3-1-129,-3-1 0,2 1 129,3-2 129,0 0 0,5-2 0,2 0 0,3-3 0,2-2 0,6 1 0,5-1-129,3 3 0,3 0-258,4-3 0,10 7-645,-16-7-2064,16 7-1935,-4-11-387,4 11 0</inkml:trace>
  <inkml:trace contextRef="#ctx0" brushRef="#br1" timeOffset="3.58742E6">4437 8318 2580,'46'-3'2193,"-16"0"0,4-2-516,6 1-516,3-3-516,8 1-258,4-2-129,3-2 0,-2 0 129,2 1 129,-6-4 129,0 4 0,-10-6 258,-3 10 0,-14-7-129,-3 10 129,-10-6-387,-12 8 0,0 0-129,2 15-258,-10 2-129,-3 7 0,-4 9 0,-1 7 0,1 12 129,2 11-258,2 8 129,5 7 0,3 4 129,3 7-129,0-2 0,4 3 0,5-8 129,-1-2 0,0-8-129,1-4 129,-3-10 0,-2-8-129,-1-8 258,-1-6-258,-2-11 129,-1-5-129,-6-7 0,-3-7 129,-6-2-258,-8-4-129,-3 3 129,-10-1-129,-3 8 0,-8-3 0,-1 3 0,-1 4 258,0-2 0,5 3 516,0-5-258,10 2 0,4-10 0,9 1 129,3-3-129,7 0-129,4-12 0,8-10-129,0-7 0,3-9 0,5-11 0,-2-8-129,0-12 129,-1-12-129,-5-9 129,0-5 0,-4 0 129,-5 3-258,-3 7 258,-2 1-129,3 16-387,-4 5-774,10 17-3096,-3 12-645,3 3-387</inkml:trace>
  <inkml:trace contextRef="#ctx0" brushRef="#br1" timeOffset="3.58818E6">7269 7025 1419,'18'-11'4515,"-8"5"0,-10 6-387,0 0-3999,9 7-387,-6 15 129,-1 4-129,1 14 258,2 10 129,-2 9 129,2 11 129,-5 5 0,5 11 258,-5-5 129,5 3-258,-5-6 0,2-3-129,-2-9 129,0-8-258,-2-11-129,-2-10-387,3-6-387,-6-16-774,6-3-3354,1-12-129,0 0-387</inkml:trace>
  <inkml:trace contextRef="#ctx0" brushRef="#br1" timeOffset="3.58892E6">6866 8106 774,'-51'1'5031,"35"-1"129,5-3-387,11 3-2451,8-9-1677,10 9-516,9 0-258,9 1 0,8 3 129,7-4 0,5 2 0,6-1 0,-1 2 129,-1-2 0,-1 3 129,-2-3-129,-5 5 0,-9-2 0,-6 2 0,-8-2 0,-6 4-129,-9 1 129,-7 7-129,-7 4 129,-4 3 0,-6 4-129,-2 7 129,0 3-129,-1 6 0,2 3 129,4 3-129,3 2 129,3 6-258,1 1 387,5 3-258,5 2 258,3-5-258,1-3-129,1-2 129,2-6 0,-2-9 0,-2-7 0,-1-8-129,-4-11 258,-4 1-129,-4-13 129,-7 9-258,-9-9 258,-9 0-258,-8 1 129,-11 2 0,-7 2-129,-10 0 129,-3 5-129,-3-1 258,1 3-129,1 1 129,4-1-129,7-4 0,5-4 129,8-4 0,10-4-129,4-13 0,11-12 0,7-16 129,7-10 0,2-10-258,6-12 129,3-6 129,1-4-129,2 4 0,-3 7-258,-1 10-258,5 16-774,-9 0-1419,6 14-2322,2 15-516,1-1 258</inkml:trace>
  <inkml:trace contextRef="#ctx0" brushRef="#br1" timeOffset="3.58963E6">8732 6711 3354,'-4'18'4644,"4"-18"-387,0 20-2451,0-2-1677,4 8 129,1 10 129,0 6 258,7 15-258,1 9 0,5 11 129,1 9-258,2 3 0,0 3-129,3-3-129,-2-6 129,-2-10 0,-2-13 0,-2-9 129,-1-13-129,-5-4-258,1-7-516,-8-12-2322,-1-2-1935,2-1-258</inkml:trace>
  <inkml:trace contextRef="#ctx0" brushRef="#br1" timeOffset="3.59044E6">8666 7820 4644,'9'-6'5418,"4"-1"-774,11 0 0,2-3-5031,8 5 0,1-3-129,10 5 258,-3-2 129,4 4-129,-4 1 258,-2 0 129,-3 0-129,-6 5 129,-3 3-129,-6-1 0,-4 2 0,-9 2 129,-2 5 0,-5 3-129,-2 6 129,-4 6 0,-3 12 129,1 8-129,-1 10 0,3 7-129,1 2 129,3 9 0,4 2 0,6-1 0,4-4 0,3-5 0,4-4 0,0-6 129,3-3-129,0-7-129,0-4 258,-1-6-258,-1-1 129,-5-6-129,-4-2 0,-5-9-129,-6-5 0,-4-4 0,-13-9-129,-6-5 258,-13 0-129,-7-7 129,-7-3 0,-6 0 129,-2 2-129,-3 0 129,4 5-129,1 1 0,7 2 0,4 0 0,8-3-129,4-1 129,9-1 0,3-3 0,4-6 129,4-4-129,6-5 0,4-4 0,1-9-129,3-5 0,0-12-258,7-6-129,-2-15-129,4-6-129,-8-14 258,1-4 258,-4-1 387,-2 0 0,-3 10 129,-9 6 258,2 18-129,-5 7 387,5 22-516,1 9-645,-4 2-1677,8 11-2967,6 14-387,-2-23 258</inkml:trace>
  <inkml:trace contextRef="#ctx0" brushRef="#br1" timeOffset="3.59138E6">9609 6664 129,'0'0'4515,"17"-1"-129,-6-10-258,4 5-3741,11-1-387,9 1 0,5-5 0,11 3 258,6-4-258,6 2 0,5-1 129,5 1 0,0 0-129,-2-2 129,-2 4 0,-7-1 258,-6 2 0,-11-3 0,-6 6-129,-9-4 0,-7 5 0,-8 1 129,-4 3-129,-3 10-258,-2 7 0,-2 6 0,-1 6 0,2 4 0,1 7 0,1 6-129,5 1 258,1 3 0,0 0-129,3 7 129,-1 7-129,3 5 0,-3 4 129,-1-3-129,-4 0-258,1-1-129,-8-11-516,5-6-1032,-6-12-2838,-2-19-129</inkml:trace>
  <inkml:trace contextRef="#ctx0" brushRef="#br1" timeOffset="3.59221E6">10452 7579 4128,'-13'3'5289,"18"-2"-387,9-2-387,8-7-4644,17-3-129,9 1 0,9-3 0,6 0 258,5-1 0,1 3 0,-1 1 258,-7 1 0,-4 4 0,-10-1-129,-7 4 0,-9 0 0,-7 1 0,-8 1 0,-8 0 0,-8 0-129,0 17 0,-3 2 0,-8 2 129,4 12-258,-4 5 129,2 7 129,2 6-129,1 4 0,5 3 0,1 1 129,7 1-129,0-6 129,4-2 0,2-5-129,1-3 0,2-6 0,2-4 129,-3-3-129,-2-5 0,-3-1 0,-6-3 0,-4-3 0,-7 1 0,-11-4-129,-9-3 129,-12 1-129,-9-2 129,-7 3 0,-8 2-258,-1 3 387,-5 3-258,2 6 258,1 2-129,6-2 129,8 0-129,7-4 258,11-4 0,6-9 0,11-4 0,7-8 0,10 0-129,0-13 129,8-3-129,6-6 129,2-6-258,1-9-387,3-6 387,-4-8-258,-2-15 129,-2-8-129,-4-11 129,-3-5 0,-4-2 0,-1 2 258,-5 5 0,-3 9-129,0 13 129,-2 14-129,0 12-258,2 16-903,-6-3-2580,4 12-1161,10 12-903,-11-17 775</inkml:trace>
  <inkml:trace contextRef="#ctx0" brushRef="#br1" timeOffset="3.59294E6">10589 6511 129,'12'-3'4515,"15"-1"0,-12 3-258,15-3-3741,3 4-387,7 0 0,11-3 0,8-3 0,9-2 0,7-7 0,7 1-129,3-2 129,4 2 258,3 2-387,-1 0 0,-5-1 129,-3 3 129,-11 0 0,-5 4 0,-13-4 129,-9 6 0,-13-6 0,-8 8 0,-11-3-129,0 5-129,-13 0 0,8 0-129,-8 0 0,0 0-129,8 7 0,-8-7 0,12 23 0,-2-3 129,2 7 0,4 9 129,1 6-258,1 6 258,4 6-258,-1 6 258,1 5 0,2 4 0,-3 0-129,0-2 129,-2 2 258,0-2-387,-5-2 258,-1 0-258,0-9 0,-3-8 0,-1-7 0,-3-8-258,2-7-1161,-6-10-3225,-2-16-258,0 0-387</inkml:trace>
  <inkml:trace contextRef="#ctx0" brushRef="#br1" timeOffset="3.59327E6">11889 7556 6708,'-3'11'5676,"21"-3"-516,8-8-516,14 0-4773,7-5-258,13-3 129,9-6-129,8-1 258,0-1 0,3 1 0,-1-2 129,-7 2 129,-3 1 0,-9 3 0,-6 3-129,-9 3 129,-9-1-129,-7 5-258,-10-4-516,1 9-1419,-20-4-2709,0 0-387,0 14-129</inkml:trace>
  <inkml:trace contextRef="#ctx0" brushRef="#br1" timeOffset="3.59376E6">12742 7521 3870,'27'3'5160,"-10"2"-645,-5-1 0,0 6-4386,0 3-258,-2 10 0,1 6 129,-2 6 129,1 5-129,-2 4 387,1 8-258,-1 2 129,0 5 0,0-1 0,2 3-129,0-3-129,-3-2 258,1-6-387,-2-9 258,-2-5-258,1-10 258,0-9-129,-3-6 0,-2-11 0,0 0 0,-4-5 0,-7-3 0,-4 1 0,-5 0-129,-7 4-129,-6-1 0,-7 4 0,-8 2 0,-6 7-129,-7-1 258,-3 4 129,-3-2 0,-1 2 129,4 3 258,3-3-129,6 0-129,6 0-129,12-5-258,10 5-645,-2-12-1548,16-5-2193,13 5-774,-9-24 645</inkml:trace>
  <inkml:trace contextRef="#ctx0" brushRef="#br1" timeOffset="3.59413E6">11834 7631 4773,'-18'29'5418,"18"1"-258,0 6-516,12 11-4773,-2 1-258,11 10 129,-2-1-129,4-2 258,0-6 0,1-4 0,-2-6 129,1-10 129,1-3 129,-3-6-129,0-4 0,-3-3-129,-3-1-129,-2 2 0,-5-4 0,1 0 0,-9-10 0,6 20-129,-6-20 129,8 12 0,1-10 129,2 0-387,1-6-1806,4-7-2451,11 2-387,-3-10 0</inkml:trace>
  <inkml:trace contextRef="#ctx0" brushRef="#br1" timeOffset="3.59782E6">4848 9467 2193,'11'29'3354,"-8"-5"-2451,2 3-387,0 2 516,2 2 0,-6-7 0,0-1-129,-4-7 129,-9 4-129,-13-11 0,-4 6-129,-16-6 0,-7 5-516,-10-1-258,-10 6 129,-8-2-129,-4 6 129,-3-4 0,0 8 129,-4-6 129,5 8 0,0-3-129,10-1-129,6-2 129,9 0 0,8-5 258,12-2-387,8-5 129,12-1-258,6-7 258,15-3-129,-11 6 0,11-6 0,0 0-258,0 0 258,0 0 0,0 0 0,6 8 129,-6-8-258,10 19 258,-4-1-129,1 13 0,-3 11 0,3 17-129,-3 9 0,1 10 0,-3 2 0,2 5 0,-3-1-129,0-8 129,1-9 0,-1-14 129,0-11-258,-1-4-258,0-10-1161,-5-6-3096,3-1-258,-8-13-516</inkml:trace>
  <inkml:trace contextRef="#ctx0" brushRef="#br1" timeOffset="3.59861E6">3256 11018 1548,'25'-31'4386,"-16"15"0,10 9-258,0 1-3999,8 0 0,7 1-129,8 0-129,11-3 129,8-2 129,8 0 0,3-4 258,6-4 0,-1 1 129,-1 3 129,-7-1 0,-4 5-129,-11 3 129,-4 7-258,-13 0-129,-2 16-129,-13 0-129,-4 10 129,-7 4-129,-2 14 0,-3 6 129,-1 9 0,-1 7-129,0 5 258,4 1-258,3 2 258,2 1-129,3-3-129,1-9 129,4-6 0,-2-7 0,5-5-129,-7-6 129,-1-8-129,-4-9 129,-9-5-129,-3-17 0,-18 12 0,-9-12 0,-14-5 129,-13-2-129,-11-2 0,-14 2 129,-7 3-129,-6 4 129,-4 2 0,0 11-129,3 6 0,5 0 129,7 7-129,11-1-129,10-4 129,14-2 0,14-5 0,12-7 0,20-7-129,0-12 129,17-14-129,13-6 129,6-11-129,5-9 0,4-7 129,-1-7-129,-1 0 129,-6-1 0,-2 2-129,-5 5-129,-8-1-645,5 17-1419,-10-2-2580,-3 0 0,1 6-387</inkml:trace>
  <inkml:trace contextRef="#ctx0" brushRef="#br1" timeOffset="3.59958E6">5010 9561 3612,'0'0'4386,"14"0"-516,-14 0-3354,0 17-387,1-3 129,-1 4-258,0-3 0,1 3 258,2 1-129,-3-1 258,6 4 129,-2 1-129,4 13 258,2 6-258,1 15 0,-1 5-129,1 10-129,0 1 129,0 3-258,-2-5 0,-1-8 129,0-12 0,-2-10 129,-1-14 258,2-4 0,-7-23 387,7 17-258,-7-17 0,0 0-129,0 0 0,0 0-258,0 0-129,0 0-129,0 0 0,-5-1-129,5 1 258,0 0-258,11-7 129,2 6 0,3-2 0,6-1 0,6 2 129,8-2-129,4 2 0,5-2 0,4-1 258,1 1-258,2-4 0,-1 1-258,-1 0 258,-4-6-129,-3 2 0,-10-2-129,-2 9-387,-11-11-516,4 15-2193,-8 0-1548,-16 0-387,2 14 0</inkml:trace>
  <inkml:trace contextRef="#ctx0" brushRef="#br1" timeOffset="3.59994E6">5836 10419 1032,'0'0'2193,"0"0"-516,0 0-645,0-11-129,0 11 0,0 0 258,0 10-129,0 0 0,0 13 0,0-1-516,3 10 258,0-1-129,5 10-129,-2-4-258,4 3 258,1 1 0,0 4-129,-2-5 258,5 4-387,-5-3 129,2 5 0,-4-5-258,1-4-258,-1-4-516,-6-12-774,7-3-2193,-4-3-1032,-4-15-258</inkml:trace>
  <inkml:trace contextRef="#ctx0" brushRef="#br1" timeOffset="3.60088E6">5791 10928 3870,'11'-2'4128,"1"-2"-258,-12 4-3354,16-5-129,-4-1-645,3 5 129,5-3 129,0 0 129,5 2 129,1-4 0,1 5 258,-2-7 387,3 5 0,-9-4 0,3 7 129,-13-7-258,0 2 129,-9 5-258,-14-4-258,-13 4-129,-8 1-129,-13 7-129,-9 0 0,-10 3 0,-7 6 129,-3-4-129,-2 3 258,6-3-258,5-2 129,11-1 0,9-1 0,12-2 0,11-3-129,15-2 129,10-2-129,9 7 0,12-2 129,6 5-129,7 4 0,4 5 0,4 8 0,0 7 0,-1 5 0,-1 3 0,-4 2 0,-3 1 0,-3-7 0,-3-4 0,-4-2 129,-2-7-129,-2-7 258,-3-4-258,1-5 129,-3-3-129,3-3 0,4-2-129,2-1 129,2-5-258,3-6 129,3 0 0,2-5 129,2 2-129,-3-1 129,-2 0 0,-2 6 0,-3 1 0,0 4 0,-6 4 0,-1 0 0,-4 0 0,1 0 0,-3 0 129,2 0-129,-3-9 129,2-2 0,-3-5 129,-2-3-129,0-4 0,-2-3-129,-2-3 129,-2 0-129,-1-5 129,-1 2-129,-2 0 0,-6-1 0,-5 3 0,-6 3-129,-6 5 258,-5 4-258,-6 4 129,-2 4-129,-1 3 0,-2-1-1032,10 1-3483,1 3-258,5-9-774,12-5 258</inkml:trace>
  <inkml:trace contextRef="#ctx0" brushRef="#br1" timeOffset="3.60172E6">7516 9167 4257,'8'12'5547,"-3"13"-903,-3 1-645,2 5-3999,1 8-258,4 12 258,-1 9 258,5 6-129,0 6-258,1 0 129,0-1 129,2 2-129,-2-6 258,-3-6-129,1-8 0,-3-10 0,-3-6 0,-4-6 129,-2-6-258,-8-12 258,-6 0-258,-6-8 0,-8-4 129,-6-1-129,-7 0 0,-5-4 0,-1 0 0,-3 1 0,3-1 129,3 4-129,5-1 0,8-1 0,7 2 129,6 0-129,8 0 129,10 0-129,0 0 129,0 0-129,7 0 129,2 2-258,4 3 129,0 3 0,1 4 129,1 9-258,-3 3 129,-3 9-129,1 3 258,-3 8-258,-2 1 258,-1 6-258,0-1 129,0-1 0,1-3 129,-2-3-258,1-4-258,3 0-1032,-7-10-2967,0-8-516,3-4-387</inkml:trace>
  <inkml:trace contextRef="#ctx0" brushRef="#br1" timeOffset="3.60264E6">7032 10700 4902,'-38'5'4644,"25"-5"129,13 0-645,6-9-4128,17 2-645,5-3 0,14 2 129,3-8 129,11 4 258,2-5 129,0 2 129,2 1 258,-5-3-129,-1 5 129,-12-1-129,-1 4 0,-10-1-129,-5 5 129,-10 3 0,-5 2-129,-11 0 129,5 25-129,-6-2-129,-4 7 258,-2 9 0,0 9-129,1 1 129,5 6-129,1-2 129,4 1 0,6-4 0,3 0-129,1-9 129,1-4 0,1-4-258,-2-3 129,0-2 0,-4-1 129,-5-2-258,-5-3 129,-3-1-258,-9-1 129,-7-4 0,-6-3 0,-6-2 0,-8-5 0,-6 1-258,-6 1 258,-2 1 0,-5-1 0,0 5 0,2 0 0,1-1 258,10 0-129,5-3 0,12-3 0,5-6 0,11-2 0,6-13 129,6-4-129,3-6 0,7-8-129,0-7 0,1-3-129,-2-10 258,-4-2-258,-5-4 129,-3-8 0,-9-6-129,-5 2 129,-3 1-129,0 5-129,4 17-1548,-4 2-2967,1 10-387,8 12-516</inkml:trace>
  <inkml:trace contextRef="#ctx0" brushRef="#br1" timeOffset="3.60328E6">7642 9893 3225,'46'-14'4257,"-10"7"-903,1-1-2838,2 3-387,6-4-129,4 3-129,-1-3 129,1 4-129,1-5 387,-7 3 258,3 0-129,-3-5 258,-1 4-129,-6 0 129,0 4-258,-8-4 129,-1 6-258,-7-2-258,-6 4-129,-3 0-258,-11 0-129,10 0-645,-10 0-774,0 0-1161,2 14-1677</inkml:trace>
  <inkml:trace contextRef="#ctx0" brushRef="#br1" timeOffset="3.60368E6">8307 9886 3096,'-3'19'4257,"2"-6"-258,1 0-3483,0 7-129,3 8-129,-2 5 258,7 11 0,-2 6 0,3 5-129,-2 6-129,2 2 129,-2-5-258,2 2 129,-4-9 0,0-3-129,-4-11-129,-1-4-129,0-8-516,0-10-1032,-2-1-1548,1 0-1677,-7-11 387</inkml:trace>
  <inkml:trace contextRef="#ctx0" brushRef="#br1" timeOffset="3.60472E6">8267 10672 1,'0'0'4256,"0"-19"130,0 19-129,0 0-2838,0 0-1290,0 0-129,-7-3-129,7 3 129,-10-3 258,10 3-129,-10-1 258,10 1-129,-13 0 0,13 0-129,-13 2-129,13-2 0,-13 9 0,13-9 0,-12 9 0,12-9 258,0 0 258,-4 18 0,4-18 0,5 17 0,3-5 129,3 7-258,-2 6 129,3 11-129,0 0-129,0 10-129,-1 2 0,-1 5-129,0 3 129,-4-1-129,1-9 129,1-6 0,-4-8 129,1-4 0,-2-13 258,4-3-129,-7-12-129,14 0 0,-7-7 0,8-3-129,0-2 0,3-5-258,7-3 129,3-3 0,4-3 0,4 3 0,5-1 0,4 0-129,0-3 258,4 8-258,-6-1 129,1 5 0,-5 5 0,-4-1 0,-10 4 0,-3 2 0,-7 2 0,-5 1 0,-10 2 129,9-3-129,-9 3 0,0 0 0,-5-14 129,5 14-129,-11-24 0,2 2 0,1-5-129,-5-3 0,2-5 0,-3 2 129,3-4-258,-4 5 258,0 0-129,-3 8 0,4 6 129,-4 3 0,-3 8-129,-4 5 0,-3 2 129,-5 5 0,-3 4 0,-5 2 0,-2 2 0,1 1 129,1-3-129,2 0 0,4 1-387,3-11-1419,10 4-2967,8-3-387,14-2-387</inkml:trace>
  <inkml:trace contextRef="#ctx0" brushRef="#br1" timeOffset="3.60584E6">9353 9254 2193,'12'-5'4773,"-12"5"0,7 8-1032,-2 13-3741,1 5 129,-2 6-258,3 6 129,0 6 129,-1 3-129,3 3 129,-3 2 0,0 2 129,1-3-129,0 2 129,-1-4-129,0-1 129,-1-6-129,0-4-129,-1-4 0,1-11 258,-2-2 0,1-4 129,-4-17 129,8 17-129,-8-17 0,0 0 0,9 0 0,-9 0-129,0 0-129,0 0 0,0 0-129,0 0 0,6-6-129,-6 6 129,0 0 0,0 0 0,0 0 129,0 0-129,1-17 0,-1 17 129,14-8-129,-2 6 0,3-2-129,4-1 129,4 3-129,4 0 129,1-1 0,3-3 0,3 1 0,-1 1 0,-1-3 129,-3 3 0,-6-2-129,-2 0 0,-5 3 0,-3 1 0,-13 2 0,12 0 0,-12 0-129,1 14 129,-1 3 0,0 4-129,0 4 258,0 7-129,0 3 129,0 5-129,3 6 129,2 5-129,4-3 129,2 2-129,1-1 0,3-3 129,0-6-129,1-6 0,-2-9 129,-1-3 0,-3-8-129,-2-3 0,-8-11 129,11 11-129,-11-11 0,0 0-129,2 15 129,-2-15 0,-4 5-129,4-5 129,-13 5-129,13-5 0,-14 2-129,4-2-129,10 0-129,-14 0 0,14 0 129,-17-2-258,17 2 258,-15 0-129,15 0-903,-15 9-3096,15-9-129,-8 3-387</inkml:trace>
  <inkml:trace contextRef="#ctx0" brushRef="#br1" timeOffset="3.60655E6">9927 10551 516,'-13'-3'4515,"13"3"387,0 0-516,0 0-3225,5-9-645,5 6 0,6-1-129,6 1 129,7-7-129,8 4 0,6-7 129,4 1 0,3-6-129,2 4-129,-2-6 0,0 4-129,-6-1 129,-6 0-129,-7 3 129,-6 4-258,-7 1 0,-5 2 0,-13 7-129,0 0 129,5 11-129,-7 4 129,-5 11-129,-2 3 129,1 8 0,1 6 0,-1 1 0,4 4 0,4 3 258,0 0-258,2-6 258,4-3-258,1-6 258,0-7-258,-1-4 258,-1-4-258,-5-9 0,0-12 0,-13 19 0,-5-11 0,-10-3-129,-5 4 258,-8-1-129,-4 4 0,-5 2 0,-1 1 0,2 2 0,6 2 129,3-2-129,6-3 0,6-7 258,7-4-258,5-3 129,8-10-129,5-11 129,3-4-129,0-5 129,3-10 0,2 2-258,0-5 129,-4 0 0,-1 5 0,0 1 0,-4 5 0,-1 3-387,-4 2-645,4 8-2967,-3-1-1161,1 1-516,3-3 258</inkml:trace>
  <inkml:trace contextRef="#ctx0" brushRef="#br1" timeOffset="3.60758E6">11148 8561 774,'10'-7'5160,"1"19"0,-4 12-387,-5 18-2451,3 4-2451,-2 11 0,2 9 0,-1 7 129,-2 6-129,-1 0 258,2-1-129,-2-2 258,-1-7-129,0-5 258,0-4-258,0-6-129,0-8 129,0-10 0,2-7 0,8-5 0,5-11 129,9-2 0,4-10 0,9-1-129,4-1 129,4-6-129,3 0-129,2-2 129,2 2-258,-2-1 129,-2 1 0,-3 3 0,-2 0 129,-4 2-258,-5 0 129,-6 2 0,-7 0 0,-2 0 0,-7 3 0,-4 1-129,-8-4 129,12 13 0,-12-13 0,1 14 0,2-2-129,-1 0 258,2 5-258,2 2 258,-1 3-258,2 5 258,5 4-258,1 3 258,0 2-129,2 3 0,2 3 0,1 1 0,3 2 129,-3-2-129,0-3 129,-3 1-129,0-6 129,0 1 0,-4-7-129,-2-4 129,-4 0-129,3-1 0,-4-2 0,0-1 0,0 0 0,-1-5 0,0 1 0,-1-5 0,-2-12 0,0 17 0,0-17 0,-8 5 0,-4-4 0,-4 0 0,-1 3-129,-8-3 129,-4 4-129,-4 0 129,-4 2 0,0 0 0,-1 3-129,-2-3 129,3 3-258,0-8-645,15 12-2064,-1-6-2064,5-6-129,5 2-129</inkml:trace>
  <inkml:trace contextRef="#ctx0" brushRef="#br1" timeOffset="3.60838E6">11981 10495 2580,'0'51'4257,"8"-20"-258,-8 2-3354,3 5-387,0 3-258,1 2 0,0-2 0,-2-7 387,1-5 387,-3-10 387,5-2-129,-5-17 0,15 0 129,-5-19-258,14 5 258,0-10-774,11 2-129,4-3-387,5-1 129,4-1-258,3 5 129,1 1 258,-4 4 0,-5 0 129,0 5 0,-8 3 0,-1 6 0,-8 3 0,-3 0 0,-6 3-129,-3 2-129,-2-1 129,-12-4 0,9 3 129,-9-3-258,0-8 129,-4-4 0,-3-4 0,0-7-129,-2-5 0,0-9-129,0-4 129,2-3-129,3 0 129,-1-3 0,0-1 258,4 6-129,-1 1 129,2 7-129,0 5-129,0 8 129,-3 1-258,1 7 0,2 13-129,-14-16 129,1 12-129,-3 3 129,-8 1 129,-5 0-258,-8 5 516,-6 4-258,-3 8 129,-5 2-645,4 15-1161,-6-5-3096,7-4-387,11-4-516</inkml:trace>
  <inkml:trace contextRef="#ctx0" brushRef="#br1" timeOffset="3.60918E6">12973 8451 3225,'-11'-12'5031,"11"12"-129,3 8-258,11 6-4386,-1 7-129,-2 10-129,4 10 0,1 8 0,0 9 258,-1 9-258,-4 2 0,-2 2 0,1 0-258,-1-7 516,-2-11-258,-1-7 258,1-12-129,0-7 258,-1-13-129,7-3 129,-1-11 0,6 0-129,1-9 129,10-1-258,2-2 129,7-2-258,3 2 129,2 0-129,2 2 0,-1-2 0,-2 4 0,-4 1 0,-5 3 129,-5 0-129,-3 2 0,-8 0-129,-4 1 129,-5 1-129,-8 0 0,0 0 0,0 0-387,0 0-903,0 0-3354,-8-1-387,-1-2-129</inkml:trace>
  <inkml:trace contextRef="#ctx0" brushRef="#br1" timeOffset="3.60952E6">13654 9179 5934,'4'17'5289,"-4"-4"0,2 4-774,6 6-4644,-7 14 129,3 8-129,3 13 0,2 9 129,1 4 129,1 4-129,3-2 129,2 2 0,-2-2 129,1-3-129,-3-12 0,-3-5 0,1-8-129,-5-8-258,-2-3-258,-3-12-774,3 0-2322,-3-22-1290,0 0-645,0 0 258</inkml:trace>
  <inkml:trace contextRef="#ctx0" brushRef="#br1" timeOffset="3.61011E6">13581 9094 2451,'1'12'5031,"25"8"-387,-3-12-129,3 4-4128,12 2-129,10-2-129,4-3 258,5-2-258,4-4 387,-2-3-258,-2 0 129,-6-3-129,0-1 0,-11-3 0,-4 5-129,-7 2 0,-7 0-129,-7 5 0,-4 6 0,-6 4 0,-2 5 0,-3 3 129,0 6-129,0 7 129,0 3 0,2 7 0,6 7 0,3 4 0,3 8 129,7 0-129,3 2 0,3 1 0,4-2 0,1-8 129,2-6-129,-1-11-129,0-8 0,-5-12 129,-4-5 129,-11-15-258,-13-1 129,0-18-129,-25 2 0,-22-1 0,-18 5 0,-18 10-258,-17 2-774,-2 17-2838,-14 17-1161,-1 8-387,6 12-129</inkml:trace>
  <inkml:trace contextRef="#ctx0" brushRef="#br1" timeOffset="3.61177E6">13856 7793 5289,'85'3'5676,"-26"-3"-645,10-7-258,10-10-4902,4 1-645,12 9-1548,-3-10-2322,-1-2-774,-3-3-129</inkml:trace>
  <inkml:trace contextRef="#ctx0" brushRef="#br1" timeOffset="3.61197E6">15069 7521 3870,'13'85'5289,"-4"-38"-516,-1-3-516,0 8-4386,-3-5-1161,4 0-3096,1-5-387,-5-16-387</inkml:trace>
  <inkml:trace contextRef="#ctx0" brushRef="#br1" timeOffset="3.61246E6">15251 7784 3354,'27'-42'5031,"-17"35"-129,-2 11-129,-1 18-3741,-5 7-387,1 12-645,0 0 0,-1 2-129,-2-4 0,0-7 129,3-10-258,-3-22 129,0 0 129,12-19 0,-4-16 129,3-12 258,0-10-129,3 0-129,-2-4 129,6 11-129,-5 8 0,4 10 129,-1 11-387,1 17 0,-1 12 129,1 12 0,0 9 129,2 1-258,-2 0 129,1-4-258,7-3-258,-4-23-1032,10-3-516,-9-29-129,9-4 645,-10-18 903,3-10 258,-5-10 387,-7-6 645,2 14 903,-14-2 645,8 23-258,-8 1-645,0 28-774,0 16-258,0 29-129,0 23-129,0 11 0,2 15 0,6 8-129,8 6-129,-1-7-774,12 5-2064,-1-14-1806,-1-16-258,0-13-128</inkml:trace>
  <inkml:trace contextRef="#ctx0" brushRef="#br1" timeOffset="3.61262E6">15831 7699 6837,'4'-20'5160,"15"12"-258,8-1-1032,2 0-7740,11-4-1032,2-3-774,-2-9 129</inkml:trace>
  <inkml:trace contextRef="#ctx0" brushRef="#br1" timeOffset="3.6128E6">15392 6892 8385,'8'28'4773,"16"-16"-4515,9-3-258,-1-4-5805,13 9-645</inkml:trace>
  <inkml:trace contextRef="#ctx0" brushRef="#br1" timeOffset="3.6132E6">15508 9703 5934,'-8'-4'5547,"18"-4"-129,10 3-903,5-6-4902,16 11-1677,1-7-2580,8-3-516,0 1-129</inkml:trace>
  <inkml:trace contextRef="#ctx0" brushRef="#br1" timeOffset="3.61348E6">16292 9044 3870,'31'84'5418,"-12"-27"-258,1 5-387,-4 12-4644,6 11 129,0 2-129,-3 3-129,2-8 0,-5-9-129,-1-8-258,-5-14-258,7-8-2709,-6-13-1677,-4-18-129,4-9 130</inkml:trace>
  <inkml:trace contextRef="#ctx0" brushRef="#br1" timeOffset="3.61387E6">16663 9592 6966,'23'12'5418,"-12"-8"-387,2-2-258,0-2-4773,5-3-258,6-6 258,3-8-258,1-8 258,1-4-129,1-7 258,-3-4 129,-3-2-516,-5-5 516,-8 4-645,-6 5 258,-5 7 0,-13 7-129,-7 13 0,-7 4 129,-5 8 129,-4 16-129,-1 11 258,2 8 0,3 10 0,6 7 129,7 2 0,9 7-129,8 1-129,6 1 129,10-6-129,9-5 0,7-8-387,2-16-516,13-3-1677,-4-19-2322,3-11-387,1-16-387</inkml:trace>
  <inkml:trace contextRef="#ctx0" brushRef="#br1" timeOffset="3.61432E6">17328 9249 3870,'2'-17'4386,"-2"17"-645,0-17-1935,0 17-387,-10-6-516,10 6-129,-21-3-258,8 3 0,-6 2 0,1 8-258,-4 4 129,2 5-258,-2 6 129,1 9-258,0 4 129,3 8-129,4 0 129,4 3-129,6-3 129,4-3 0,7-8 0,7-9 0,6-14 0,6-12 0,-1-10 258,4-12 0,-6-13-129,1-2 387,-8-9-129,-1 5-129,-8 3 0,0 8 0,-7 6-258,2 9 0,-2 15-129,0 0-129,8 22 129,-1 9 0,2 8-258,3 2 0,4 6-129,-4-11-645,14-1-3612,-1-15-645,-1-13-387,4-12-129</inkml:trace>
  <inkml:trace contextRef="#ctx0" brushRef="#br1" timeOffset="3.61465E6">17924 8718 7611,'4'-86'5547,"-16"49"-516,-9 8-258,-9 15-4773,-5 5 0,-6 9-129,0 9 129,0 14-129,3 14 0,3 12 0,8 12 129,10 10 0,9 8 129,8 8 0,6 7 0,8 3 0,4 2 0,4 1-129,1-6 129,-1-7-129,0-9 0,-4-11-129,-4-14-129,-3-9-129,-5-25-774,5-9-2967,-11-15-1032,-1-25-516,-5-18 129</inkml:trace>
  <inkml:trace contextRef="#ctx0" brushRef="#br1" timeOffset="3.61481E6">17472 9203 8901,'-10'46'5676,"33"-27"-258,22-12-516,21-7-5676,25 0-3741,14-9-774,12-15-516,8-12-387</inkml:trace>
  <inkml:trace contextRef="#ctx0" brushRef="#br1" timeOffset="3.61912E6">18778 8765 1,'-35'110'4385,"9"-41"259,7 11-258,-2 6-3483,5-3 129,9 5-387,0-9 129,11-4-387,7-9-516,7-16-2193,8-11-1935,11-10-516,-2-23 0</inkml:trace>
  <inkml:trace contextRef="#ctx0" brushRef="#br1" timeOffset="3.61971E6">19336 9377 516,'0'20'5031,"0"-8"129,0-12-387,0-12-2709,9 9-258,-9-18-645,9 4-258,-7-7-645,3-4 129,-5-2-258,0 3-129,0 2-129,-10 6 0,-2 10-129,-7 9 129,-2 7 129,-3 13-258,-2 10 129,0 7 0,2 7 129,4-1 0,6-3 129,10 0-129,4-9 0,6-7 258,13-12-258,5-12 0,6-11 0,4-15-129,0-12 0,-3-17 129,-2-9-129,-6-14-129,-2-4-129,-11-9 129,-2 2-129,-8 4 258,0 8 129,-5 10-129,-1 14 129,0 15 129,-1 19 129,7 19 129,-4 22-129,4 19 129,4 15-258,3 10 0,0 13-129,1 7 129,1 1-129,2-1-129,3-8 0,1-12-258,4-7-129,-3-23-516,12-3-1032,-6-22-1935,5-11-1032,4-12 0</inkml:trace>
  <inkml:trace contextRef="#ctx0" brushRef="#br1" timeOffset="3.62029E6">19830 9064 1548,'2'-45'4515,"-12"38"516,-6 14-387,-8 25-2580,-11-2-645,11 17-645,-5 1-129,9 9-129,-3-5-129,10-1 0,9-13-258,5-8-129,13-8 129,5-15 0,9-7-129,2-7 0,0-12 0,1-9-129,-2-3 0,-5-3 129,-3 5-387,-9 3 387,-3 9 0,-9 17 0,0 0 258,-4 7-258,-3 17 129,1 7 0,2 4 0,4 3 0,0-5 0,3-3 0,10-9 0,6-8 0,5-10-129,6-11 0,3-18-258,-1-18 129,4-14-258,-5-22-258,2-12 0,-12-12 129,-1 5 129,-11 5 129,-4 10 387,-3 15-129,-2 18 258,-4 28 129,-3 23 0,2 24 258,-4 18-258,9 15 0,0 9-387,0 9 258,4 8-129,3-2-129,-1-3 0,3-9-129,0-11 129,-3-12-129,2-7 0,-5-12-129,2-6-645,-5-21-1548,0 0-2193,0-20-387,-3-6-129</inkml:trace>
  <inkml:trace contextRef="#ctx0" brushRef="#br1" timeOffset="3.62068E6">20080 9099 5289,'-33'-14'5031,"21"10"0,12 4-516,0 0-3225,4-13-903,18 10 0,6-2-258,8-2 0,7 0-129,3 0 0,-1 1-129,-5-1 0,-6 3 129,-8 4 0,-10 5 0,-14 9 0,-12 8 129,-6 1 129,-3 7-129,-3 6 0,0-2 0,2-2 0,3-4 0,10-6 0,7-5 0,2-6 0,10-9 0,7-5 0,5-7 0,2-1 0,1-2-129,-1 1 129,-2 2-258,-4 6 129,-4 4 0,-5 9-258,-1 8 129,-3 1-129,5 7-258,-4-10-1161,15 0-2838,-4-8-516,4-7-387,1-14 129</inkml:trace>
  <inkml:trace contextRef="#ctx0" brushRef="#br1" timeOffset="3.62099E6">20614 8271 7224,'-46'-39'5160,"46"39"-387,0 0-387,18 22-3999,15 18-129,10 13-129,10 17 129,7 20-129,3 18 0,-5 17 0,-10 12-129,-7 8 129,-13 1 0,-11-3-258,-10-11 387,-8-20-129,-8-16 258,-5-24 0,-1-17 129,-1-18-258,1-12-129,3-4-2709,-4-16-2451,3-14-387,11-21-903,8-23 517</inkml:trace>
  <inkml:trace contextRef="#ctx0" brushRef="#br1" timeOffset="3.63074E6">19108 10000 903,'141'-6'5031,"-50"-3"0,11-2-129,3-10-3483,22 12 129,-16-11-645,3 13-129,-18-3-129,-12 3-258,-20 2-258,-18 3 129,-26 2-258,-23 0 0,-32 7-258,-19 0 258,-23 3-129,-22 0 129,-17 2 0,-13 2 129,-5 3 129,2-5 0,8 3-129,17 2 0,18-5 129,28 2-129,28-5 129,33-9 0,29 4-129,36-4 129,24-5 0,25-3 0,19 4-129,19-4 129,7 0-129,0 7 0,-8 1 0,-14 2-258,-21 3 129,-22 1 0,-33-3 0,-35 2 0,-34 4-129,-38-4 129,-32 1-129,-27-2 129,-22 4 0,-15-2 129,-10 2-129,5-1 129,9-1 129,18 1-258,25-3 258,27 1-129,31-2-129,37-3 129,35 0 0,33 0-129,31 0 129,23-4-129,22 0 129,12 1-129,-2 2 129,-8 1-258,-19 0 129,-20 0 0,-30 7-129,-34-1 0,-43-6 0,-31 16 0,-37-12 0,-32 1 0,-24 0 129,-21 0-129,-12-3 129,3 2 129,6-3-129,20 2 129,28-1-129,27 4 258,34-6-129,39 0-129,32 0 129,35-3 0,29-1 0,22 0-129,16 2 0,10-2 0,-3 1 0,-9 3 0,-22 0 0,-19 4-129,-35 1 129,-34 2 0,-37-2 0,-37 0 129,-32 0-129,-20-3 0,-17 2 129,-6-4 0,9 0-129,14 0 129,22 0-129,25 0 129,33-3-129,29 0 0,38 1-258,25-7-2064,28 8-2709,10-6-516,15-5-387,5-5-645</inkml:trace>
  <inkml:trace contextRef="#ctx0" brushRef="#br1" timeOffset="3.63307E6">930 14013 8385,'-46'-4'5160,"46"4"-258,0 0-516,-41 14-4515,41-14 0,0 0-129,7 61 129,-7-61 0,11 88 258,-2-24-129,-5 7 129,0 8 0,-3 3 0,-1 3 0,0-2 0,-2-11 129,-1-8-129,3-64 258,-9 86-129,9-86 0,0 0 258,0 0-258,0 0 0,0 0-129,-22-103 0,15 22 0,-4-13-129,2-6 0,2 2 129,0 6-129,3 10 0,3 13 129,1 21-129,0 48 129,0 0-129,0 0 0,42-10 0,-42 10 0,56 83 0,-21-21-258,9 13 129,3 7 0,3 1-129,1-3 258,1-6-129,-2-12 129,0-12-129,-7-18 387,-5-13 0,-2-19 0,-3-12 129,-8-22-129,-7-13 129,-11-22-258,-7-11 129,-4-12 0,-11 0-258,-6 3 129,0 11-129,0 10 0,0 15 0,5 19-129,4 13-129,12 21-258,-13-12-903,13 12-3483,-2 13-258,3-2-774,7 0-129</inkml:trace>
  <inkml:trace contextRef="#ctx0" brushRef="#br1" timeOffset="3.63352E6">1974 13924 6063,'24'51'5418,"-10"-24"-387,5 1-774,-1-4-4128,0-9-129,0-11 0,-5-9 129,-3-17-129,-6-14 258,-4-5 0,-7-11-129,-9 3 258,-12 2-387,-2 9 0,-9 14-129,0 15 129,-2 13 0,3 21-387,3 18 258,13 18 129,6 11 129,14 5 0,8 0 258,17 1 0,8-7-129,10-8 258,7-12-258,2-14-129,4-9-903,-4-22-3096,5-7-1032,-5-15-645,-7-9-258</inkml:trace>
  <inkml:trace contextRef="#ctx0" brushRef="#br1" timeOffset="3.63382E6">2674 13687 7740,'36'28'5676,"-18"1"-645,1 10-129,-3 4-4644,9 14-258,-1 4 0,3 4 0,-3-5-129,-1-3 0,-5-4-129,-4-12 129,-4-6-258,-9-13-645,6 2-1806,-7-24-2064,-11 6-258,-5-13-258</inkml:trace>
  <inkml:trace contextRef="#ctx0" brushRef="#br1" timeOffset="3.63408E6">2398 13841 4257,'-51'0'5547,"38"1"-774,13-1 258,0 0-3999,18 0-387,11-13 129,21 1-387,3-14 129,12-3-129,8-11-129,7-3 0,3-9-129,2 3 0,-3-1-129,-4 1-129,-7 10-258,-11 0-516,-3 19-1419,-23-2-2451,-12 10-516,-12 8-258</inkml:trace>
  <inkml:trace contextRef="#ctx0" brushRef="#br1" timeOffset="3.63431E6">2836 14237 10191,'95'6'5805,"-29"-25"-387,13-3-387,8-10-4902,9 1-387,8 0-129,-1-6-387,0 12-774,-17-14-1161,3 14-2451,-16-2-516,-8 5-258</inkml:trace>
  <inkml:trace contextRef="#ctx0" brushRef="#br1" timeOffset="3.63514E6">10386 12198 1935,'25'95'4773,"-15"-32"0,0 10-2322,8 21-516,-9-9-387,9 7-258,-12-12-645,4-5 0,-7-15-258,3-10-129,-4-15-645,-2-23-1677,0-12-2322,0-15-774,0-28 0</inkml:trace>
  <inkml:trace contextRef="#ctx0" brushRef="#br1" timeOffset="3.63554E6">10413 12242 5805,'-12'0'5160,"12"0"-258,20 3-516,11-6-4257,5-9 0,14 0 0,9-5 129,9-1-129,2 1 0,-1 2-258,-3 5 129,-4 1 0,-11 7 0,-10 2 0,-9 9 0,-12 12 0,-6 8 129,-7 9-129,-7 11 129,0 7-129,0 9 258,-4 5-258,1-1 129,0-3 129,3-7-258,0-6 129,0-12-129,0-5 129,0-9 0,-5-9-129,-10-4 129,-5-5-129,-8-1 0,-6 1 0,-5-1-129,-7-4-258,5 9-1419,-1-6-2967,4-5-258,5 0-516</inkml:trace>
  <inkml:trace contextRef="#ctx0" brushRef="#br1" timeOffset="3.63597E6">10931 12882 5160,'-25'35'5160,"14"-12"-129,3 10-387,3 17-4257,3-2-129,5 11 129,6 4 0,7 7 129,1-4-258,7 4-129,-7-10 129,0-8-129,-3-7 129,-7-6-129,-7-10 129,-12-7-129,-16-7 129,-12-7-129,-18-8 0,-11 0 0,-14 0 0,-6-4 0,-9 0-129,-1 3 0,2 1 258,4 0-258,12 7 129,12-2-129,13 3 0,11-4-129,15-4-129,12 0-129,18 0-2193,0 0-2322,20 3-516,5-3-516</inkml:trace>
  <inkml:trace contextRef="#ctx0" brushRef="#br1" timeOffset="3.63633E6">10971 13472 4128,'81'-2'5676,"-20"-9"-387,13-3-516,12-18-3612,13 15-129,3-4-387,11 1-258,-3 0-129,-1 6-129,-14 0-129,-8 1-387,-11 11-2967,-19-7-1548,-26 0-387,-20 4-129</inkml:trace>
  <inkml:trace contextRef="#ctx0" brushRef="#br1" timeOffset="3.63692E6">9879 13583 4644,'-11'-14'4902,"0"31"129,7-3-2967,5 25-516,-1-6-129,5 16-516,-2-8-129,9 12 0,-6-9-387,7-1-387,-5-7 0,-1-5-516,4 4-1677,-8-9-2709,-1-5-387,-2-5-387</inkml:trace>
  <inkml:trace contextRef="#ctx0" brushRef="#br1" timeOffset="3.63764E6">9441 14249 4773,'77'-61'5418,"-26"29"-129,5-4-516,6 12-3870,-2-6-129,9 9-387,-4 3-129,-2 4-258,-7 5 129,-6 2-258,-10 4 129,-9 0 0,-6 3 0,-9 0 0,-8 8 0,-5 7 0,-3 4 0,-4 9 0,-3 8 0,4 11 129,2 13-258,1 6 258,1 9-129,12 5 129,2-3-129,2 4-129,4-5 129,4-4 0,-2-10 0,-1-9 0,-3-8-129,-4-6 129,-3-7 0,-7 0 0,-5-6 0,-4-2 0,-13-2 0,-8 3 0,-9 0-129,-10-3 129,-9 5 0,-5-5 0,-6 0 0,-3-1 0,3-1 0,4-3 0,5 0 0,8-2 0,9-3-129,7-6 0,12-3 0,5-3-258,10-12 129,2-14-129,3-6 258,4-10-129,1-11 129,-3-14-129,-2-10 258,-5-9 129,-10-9-129,-9-6 129,-7-2-129,-3 3 129,-3 8-129,1 12 129,1 10 0,6 15-258,10 16-387,0 5-3096,14 11-1290,4 5-516,12-1 0</inkml:trace>
  <inkml:trace contextRef="#ctx0" brushRef="#br1" timeOffset="3.63818E6">12126 13201 4257,'7'21'5289,"-3"-4"-258,3 10-129,-3 12-3870,0 7-516,6 14 129,-1 1 129,2 8-258,-1-5-129,2-1-258,-3-10-129,1-10 0,-2-10-258,-7-17-1806,5-2-2451,-6-14-774,0 0-129,0 0-258</inkml:trace>
  <inkml:trace contextRef="#ctx0" brushRef="#br1" timeOffset="3.63846E6">12001 14011 3483,'3'15'5547,"3"-1"-516,5 12-129,6 13-3870,-4 6-129,8 14 129,-2 2-516,3 6-129,-4-4-129,-3-5-129,-2-9-129,-1-10 129,-7-10-258,-5-12-387,0 2-2193,0-19-2193,-14 0-387,4-15-387</inkml:trace>
  <inkml:trace contextRef="#ctx0" brushRef="#br1" timeOffset="3.63894E6">11987 13759 6450,'19'-20'5289,"3"8"0,9-4-645,8-11-3741,8 1-516,12 6 0,5-4 0,3 8-129,3 4 0,-3 9-258,-5 5 0,-6 13 0,-8 11-129,-7 9 129,-6 5 0,-5 10 0,-8 7 129,-2 1-129,-4 3 129,-2 2-129,0-3 258,-4-2-516,0-2 258,0-6 258,0-6-258,3 0 129,1-2-129,3-4 129,3-2-129,4-5 0,-4-4 0,-1-3 0,-2-6 0,-7-3 0,-10-15 129,-10 17 0,-21-13 0,-15 4 129,-19 0-129,-9 6 129,-14 1 0,-5 4-129,1 1-129,5 4-387,15 9-2967,6-10-1806,18-8-516,17-4-516</inkml:trace>
  <inkml:trace contextRef="#ctx0" brushRef="#br1" timeOffset="3.63994E6">9866 15163 4644,'13'17'5418,"3"2"-645,3 2 0,1 4-4644,5 6 129,1-3 0,0 2 129,-4-7-129,-2 3 129,-11-5 0,-4 1-129,-11-4 129,-13 0-387,-16-4 387,-12 1-387,-16-2 129,-12 2-129,-12-4 129,-3 2-129,-4-2 129,6 0 0,5-2 0,12 0 0,15-1 0,14-4 0,12-1 0,14-1 129,16-2-129,0 0-129,0 0 129,14-6-129,-3 0 0,-1 4 258,1-1-258,-1-1-258,-10 4 258,0 0 0,4 17-129,-4 12 129,0 9-129,0 10 129,0 9-129,0 8 129,3 1-129,4 11 129,0-7-129,-4-14 129,2-7-258,-2-11 0,3-4-645,-6-34-2193,-9 24-1935,-4-22-258,-3-2-387</inkml:trace>
  <inkml:trace contextRef="#ctx0" brushRef="#br1" timeOffset="3.6407E6">8656 16156 1548,'16'-12'5160,"5"12"-387,5-4 258,11-10-2709,7 11-2064,6-14 129,11 10-129,1-5 0,3 0-129,0 3 0,-5 1-129,-7 1 0,-6 4 129,-9 1-129,-9 4 0,-8 6 129,-6 6-129,-8 3 129,-2 8 129,-3-1-129,0 8 129,-1-1-129,1 3 0,3 3 0,3 5-129,6 2 258,5 7-516,6 10 516,4 2-645,4 8 516,1 1-129,0-6 0,-3-4 258,-3-8-258,-7-7 129,-7-15 0,-9-2 129,-5-11-129,-12 3 129,-13-5-258,-9-4 258,-11-1-129,-6-2-129,-11-1 0,-6 1 129,-2-1-129,-3-1 129,2 4-129,7 5 0,6 0 0,7-3 129,11-2-258,7 0 129,11-11 0,10-1 0,8-7 0,4-6 0,3-14 0,5-7-129,0-10 258,0-11-258,0-15 258,-5-15-387,-3-5 387,-12-9-129,-11 1-129,-5-2 129,-7 9 0,-1 11 0,1 20-387,0 9 0,12 32-1935,5-6-2580,16 5-387,8 11-645</inkml:trace>
  <inkml:trace contextRef="#ctx0" brushRef="#br1" timeOffset="3.64132E6">10076 15394 2193,'16'0'5031,"-2"-8"0,7-2-258,8 3-3741,-1-10-129,8 6-387,0-2-129,3 2-129,-3 1-129,-2 2-129,-6 3 0,-3 2 129,-7 0-129,-2 3 129,-7 0 0,-9 0 0,10 0 0,-10 0 0,3 12 0,2 6 129,-2 5-129,7 12-129,0 7 129,5 13-129,1 9 387,6 8-387,-1 2 129,3 1-129,1-4-129,-1-7 258,-2-8-129,-1-7 0,-4-13 0,-5-4 0,-2 0-258,-6-17 0,3 10-258,-7-25-903,0 0-3096,0 0-774,0 0 0</inkml:trace>
  <inkml:trace contextRef="#ctx0" brushRef="#br1" timeOffset="3.64195E6">10480 15932 4902,'-9'17'5418,"9"-17"-387,12 12-2838,2-14-645,18 2-387,3-5-516,12 5-258,3-7-129,7 4 129,0-3-387,-4 1 129,-3 0-129,-8 5 0,-7 0 0,-9 9 129,-6 5-129,-4 6 129,-2 17-129,-1 5 258,-3 5-258,2-1 258,2 1-129,3-2 0,1-5 0,2-3-129,-2-15 129,2-6-258,-4 0 258,-2-2-387,-3 0 387,-7-2-129,-4 5-129,-5 0 258,-10-2-129,-7 4 0,-10-2 129,-10 3-129,-10-4 0,-9 6 0,-8-5 0,-1 5 0,1-2 0,4 1 0,9 1 0,10-3 129,12-4-129,12-9 129,13-6 0,9 0-129,3-21 129,9-3-129,2-12 0,-2-12 0,-4-3-129,-6-15 258,-4-6-129,-13-4 0,-10 4 0,-4 4 129,-3 8-258,2 8 0,5 12-387,-5 4-2580,18 21-1935,8-1-516,9-2-387</inkml:trace>
  <inkml:trace contextRef="#ctx0" brushRef="#br1" timeOffset="3.64271E6">12759 14771 258,'17'55'4773,"-3"-14"387,-2 4-258,5 5-2580,6 16-1032,-8-6-387,9 10 0,-8-15-387,4 3 129,-7-17 0,2-5 0,-10-18-258,-2-2 129,-8-12-129,-8 0 0,-10-4-258,-6-4 0,-7-4 0,-6 0-129,-4 4 0,0-1 0,1 5 0,0 0 0,6 2-129,4 5 129,7 2 0,5-2 0,6 1-129,4-4 129,5-2 0,8-2 0,0 0 0,0 0 0,0 0 0,0 0 0,7 5 0,-7-5-129,10 21 258,-3-2-258,-1 6 258,2 9-258,3 9 258,2 14-258,2 8 129,1 3 129,2 3-258,-1 1 258,0 4-258,-3-5 258,-2-7-258,-2-10 258,-3-14-129,-2-5 0,0-12 0,-4-3-387,-1-20-258,0 0-645,0 0-1806,-14-22-2193,4 4-129,-2-7-516</inkml:trace>
  <inkml:trace contextRef="#ctx0" brushRef="#br1" timeOffset="3.64309E6">12597 16075 4386,'-10'0'5418,"-9"0"-387,-7 4-129,-5 2-4128,-12-5-129,2 5 129,-7-3-258,1 4-129,-2-2 0,9 11-258,1-3 0,7 1-129,7-9 0,9 8-129,1-1 0,15-12-129,-1 15-645,-1-26-1677,12 9-2322,7-7-516,3 8-129</inkml:trace>
  <inkml:trace contextRef="#ctx0" brushRef="#br1" timeOffset="3.64343E6">12333 16054 2193,'-9'0'4644,"9"0"258,-12 21-3096,12 15 129,0-8-258,5 20-645,-2-2 0,8 16-387,-4-4 0,5 12-129,-4-11 0,3 6-129,-4-7-129,3-5 129,-6-9-129,3-8 0,-3-7 0,2-5 0,-3-11 0,-3-13-129,9 0-129,-9 0 129,12-10-129,-2-7-129,2 6-258,1-10-645,12 13-2064,-4-13-2064,2 1-258,0-3-387</inkml:trace>
  <inkml:trace contextRef="#ctx0" brushRef="#br1" timeOffset="3.64396E6">12409 16070 3354,'7'-26'5547,"9"9"-387,8-3-129,6-9-3870,16 9-129,1-10 0,12 10-258,-4-5-258,4 4-129,-4 3-258,-6 5 0,-8 6-129,-8 2 0,-10-1 0,-7 6 129,-6 0-129,-10 0 0,0 0 0,4 14 258,-4-3-258,0 7 0,0 6 0,0 4 129,6 4 0,2 4 0,4 10-129,3 2 0,5-2 0,0 0-129,2-3 258,-1-1-258,-3-6 129,-1-3-129,-3-8 129,-5-1 0,-9-4 0,0-3 129,-17 1-129,-6-2 0,-11-3 0,-8-4 0,-11 7-129,-9-1-387,0 7-516,-10-14-2193,13 5-1935,9-7-387,17-1-516</inkml:trace>
  <inkml:trace contextRef="#ctx0" brushRef="#br1" timeOffset="3.64468E6">13049 15095 5289,'-11'11'5160,"11"-11"0,21-1-516,6-6-3870,4-5-387,14 2 129,3-7-129,7 2-129,0-2-129,-1 5-129,-6 2 0,-5 1 0,-11 3 129,-8 0-129,-7 4 129,-7 2-129,-10 0 129,0 0 0,0 0 0,3 8-129,-3-8 0,-3 13 129,3-13-129,-7 22 0,7-10 0,0 5-129,0 1 129,3-1 0,1 0-129,1-2 129,4-1-258,-9-14-645,14 20-2709,-14-20-1419,0 0-129,10 8-387</inkml:trace>
  <inkml:trace contextRef="#ctx0" brushRef="#br1" timeOffset="3.64496E6">13621 15147 2580,'-12'-12'4773,"12"12"129,-10-2-2064,14 15-516,-4-13-645,8 26-645,-1-11-516,6 9 0,-4-5-129,5 10 129,-2-4-258,-1 4 0,-1-1 0,1 2 129,-5-3-129,0-1-129,-2-5-258,-4-21-1806,0 0-2580,13 6-645,-10-13-258,-2-12-258</inkml:trace>
  <inkml:trace contextRef="#ctx0" brushRef="#br1" timeOffset="3.64578E6">13500 15451 2709,'23'1'5676,"-5"-9"-516,3-2 129,1-9-3870,21 9-129,-1-17 0,18 11-516,-2-9-129,6 5-258,-4-2-129,-2 3-129,-6 5 0,-8 4-129,-9 1 0,-10 4 129,-6 4-129,-7 0 129,-12 1 0,9 0-129,-9 0 129,0 7 0,-1 7-129,-2 4 0,0 5 0,1 11 0,2 8 0,3 9 0,4 8 0,5 8 0,3 2 129,3 5-129,2-4 0,1-1 0,-1-7-129,-3-8 258,-3-11-129,-4-8 129,-6-8-129,-4-8 0,-10-5 129,-8-11 0,-9-3-129,-6 1 129,-7-1-129,-5 0 0,-9 1 0,-2 11 0,-2 0-129,0 5 129,5 3 0,1-4-129,7 0 129,7 2 0,8-1 0,10-12 0,6-5 0,6 3 129,8-3-129,0 0 129,0 0 0,0-5-129,4-13 258,-4-3-129,0-3 0,0-8-129,-7-10 129,-1-10-129,-7-16 129,-3-7-129,-5-1 0,-2-1 129,2 1-129,1 2 0,2 12-129,4 6-129,11 31-1677,0-5-3096,8 13-387,9-1-774,3-1 0</inkml:trace>
  <inkml:trace contextRef="#ctx0" brushRef="#br1" timeOffset="3.69496E6">21309 1124 4128,'-4'-77'5031,"12"3"258,-8 74-387,9-64-2838,-9 64-129,0 0-645,14-55-516,-14 55-129,0 0-129,10 56-129,-10 3-387,0 10 387,-6 24 129,-1 18-645,-7 10 0,0 3-1419,-9-5-3225,0-8-903,-6-16 258,-2-16-1419</inkml:trace>
  <inkml:trace contextRef="#ctx0" brushRef="#br1" timeOffset="3.69582E6">20856 1056 6063,'-50'0'5934,"50"0"-774,0 0 0,0 0-4386,0 0 129,57-55-129,-3 23-387,11-2-645,4-6 516,3 7 0,-3 5-258,-7 3 0,-14 9 129,-8 7-387,-40 9 129,43-4 129,-43 4-129,0 0-129,0 0-1677,0 0-2838,0 0-774,0 0-516,15 51 129</inkml:trace>
  <inkml:trace contextRef="#ctx0" brushRef="#br1" timeOffset="3.69624E6">21482 1241 5934,'-6'69'5160,"1"-20"-387,0 6-645,0 18-3612,1-14-129,4-7-129,0-3-129,4-13 645,-1-14-516,-3-22 0,10-23 0,-10 23 0,11-110 258,-6 32-387,2-16 129,0-12-516,3 1 387,-2 12-258,0 10 258,-3 13-387,2 21 129,-7 49-258,0 0 387,0 0 129,0 0 0,0 0-258,40 58 258,-30-4 0,2 8-129,2 8 645,0 3-774,-1-3 387,2 5-387,0-12 258,-1-10-516,-4-11-258,5-18-3354,-11-12-1032,-4-12-129,0 0-645</inkml:trace>
  <inkml:trace contextRef="#ctx0" brushRef="#br1" timeOffset="3.69686E6">21464 1238 7224,'-31'-49'5160,"31"49"-129,0 0 129,37-52-4386,-37 52-258,49-36 0,-49 36-516,55-16 387,-55 16-516,52 12 258,-52-12-258,41 66 774,-41-66-645,29 99 0,-14-44 0,-3-3 0,-2-7 0,-3-11 129,-7-34 0,0 0-258,0 0 516,0 0 129,0 0-387,-17-85-387,8 18 387,2-3-387,-1-3 258,4-4 129,4 11-387,8 3 0,7 7 258,-15 56 0,43-57 129,-43 57-258,52-12 129,-52 12-387,47 19 387,-47-19-258,25 62 258,-25-62-258,7 66 387,-7-66 258,0 56-129,0-56 129,0 0-387,0 0 258,-6 51-129,6-51 516,0 0-774,0 0-516,0 0 387,0 0 129,0 0 129,0 0-258,46-50-129,-46 50 129,39-8 258,-39 8 258,41 20-387,-41-20 387,32 52 0,-32-52 129,18 76-258,-18-76-129,0 75-129,0-75 129,-15 65-387,15-65-2580,-33 53-2064,14-24-129,2-4-774,2 3 258</inkml:trace>
  <inkml:trace contextRef="#ctx0" brushRef="#br1" timeOffset="3.69724E6">21809 2196 8385,'30'-3'5676,"-22"23"-516,-1 17-516,-7 1-4257,6 25-258,-4 9 387,4 15-645,1 10 258,0-2 0,2-11-129,0-6 258,4-5-774,-7-30-1032,12-16-3096,-8-27-645,3-22-387,-4-36-516</inkml:trace>
  <inkml:trace contextRef="#ctx0" brushRef="#br1" timeOffset="3.69769E6">22045 2171 9288,'8'-13'5418,"-7"39"-258,-1 3-1806,2 15-2967,-2-2 129,3 7-258,0-3 0,0-2-516,1-13 258,1-7-129,-5-24 129,9 3 129,-5-19-129,-3-20 387,-1-14-387,-7-23 0,-2-13-129,-4-9 258,-1 7-129,-2 1 258,-1 17-258,1 9-129,3 16 258,7 26-129,6 19 129,3 15-129,12 13-129,9 9 129,10 2 0,8 11-129,8 1 129,5 5 0,2-5 0,-1 2-129,-5-5 258,-8 1-129,-13-1 129,-14-3-129,-16-1 258,-12-1-129,-20-6 129,-6 2-129,-7-5 0,0-7-129,1-3-258,3-10-516,19 18-3612,-1-13-903,14 1-645,7-4-387</inkml:trace>
  <inkml:trace contextRef="#ctx0" brushRef="#br1" timeOffset="3.69866E6">21369 3609 1677,'-4'-17'5160,"4"38"-129,0 19 0,4 16-3225,-1 9-1161,7 12-129,-3 3 129,7 13 0,-3-11-129,4-7-129,-4-14-258,0-10 0,-3-14-129,-1-8 129,-2-13-129,-5-16-387,0 0-516,-3-22-1548,-4-6-2322,-3-9-516,-3-8-129</inkml:trace>
  <inkml:trace contextRef="#ctx0" brushRef="#br1" timeOffset="3.69888E6">21242 3747 5547,'-10'0'5547,"19"0"-129,7-6-774,12-5-3741,1-13-258,8 2-129,4-12-129,2 0-387,-4 2 0,-7 2-258,-5 11-516,-12-11-1677,-1 16-2322,-10 3-645,-4 11-258</inkml:trace>
  <inkml:trace contextRef="#ctx0" brushRef="#br1" timeOffset="3.69904E6">21295 3909 3612,'-8'70'5418,"13"-53"-387,9-12-258,7-17-3741,7-2-774,7-2-1935,4-5-2967,-4-8-258,3 0-516</inkml:trace>
  <inkml:trace contextRef="#ctx0" brushRef="#br1" timeOffset="3.69945E6">21719 4035 5160,'-6'53'5676,"4"-35"-516,2-18 0,0 0-3870,-7-7-258,7-14-387,0-15-387,0-7 129,0-11-387,0-9 129,0-7-258,0 11 129,0 7-129,0 9-129,0 14 129,3 13 0,4 16 129,2 15-129,7 16-129,4 5 258,8 5 129,2 0-129,4-1 258,1-2-129,-1-13 258,0-10-258,-5-15 0,-3-15 0,-9-22 0,-3-10 0,-10-15 0,-3-17 129,-5-5-129,-4-2-129,-6 8 258,2 9-387,0 18-516,-5-2-2322,11 33-2193,6 20-516,0 0-516</inkml:trace>
  <inkml:trace contextRef="#ctx0" brushRef="#br1" timeOffset="3.69993E6">21481 4670 6321,'14'-6'5676,"-7"17"-645,-1 21-387,3 17-4128,-4 14 0,1 12-258,-1 6 0,2 10 129,-4-2-258,1-7 129,0-17-129,2-6 0,1-13 258,4-12-258,2-10 129,3-11-129,3-9 0,5-4-129,1 0-129,1-21-258,7 4-2709,-7-15-1548,4 0-645,-4-2-516,2 1 0</inkml:trace>
  <inkml:trace contextRef="#ctx0" brushRef="#br1" timeOffset="3.7004E6">21989 5242 7224,'0'0'5289,"0"-17"-129,0-6-258,0-21-3612,1-5-387,-1-15-387,3-10-129,0-5-129,0 2 0,-3 5-258,1 10 0,-1 14-129,0 11 0,0 16-129,0 21 258,6 10 0,1 18-129,5 9 129,3 6 0,7 5 129,1 2-129,5 0 258,1-6 0,0-8-129,-2-12 129,-2-8 0,0-16 0,-5-14-129,-2-15 129,-6-16-129,-2-16 0,-9-14-129,-1-8 0,0-6 0,-7 10 0,-1 10 0,0 13-258,0 12-258,-2 7-1419,10 37-3225,0 0-387,0 0-387,6 0-516</inkml:trace>
  <inkml:trace contextRef="#ctx0" brushRef="#br1" timeOffset="3.70123E6">21651 6077 3612,'-3'18'5418,"4"12"-387,4 11-129,2 10-3225,3 7-1161,-3-4 258,6 3-258,-2-9 0,1-6-129,-5-11-129,2-10 129,-9-21 0,7-6 0,-5-25-129,0-11-129,-2-20-129,4-7 0,1-5-129,-1 1-129,0 15 129,-1 11-258,3 19 129,-6 28 129,16 0 0,-7 21 129,-2 14 129,4-1 0,1-1 129,1-1 129,-2-9-129,-1-7 0,2-14-129,-2-4 0,2-19 0,0-12-129,2-15 0,2-7 0,1-2 0,-2 0-129,-1 10 129,-4 7-129,2 18 129,-1 15-129,-3 16 129,2 23-129,0 11 129,1 5 129,7 3 0,1 0-129,3-1-129,2-12-129,7-5-774,-7-27-1548,11-7-2193,-3-23-516,-3-15-645,-4-19 646</inkml:trace>
  <inkml:trace contextRef="#ctx0" brushRef="#br1" timeOffset="3.70143E6">22405 5634 4257,'10'-82'5289,"-5"66"0,-5 16-258,4 18-2967,4 25-774,-7-1-645,5 11-387,-1 1 258,1 6-258,-3-6-258,1-8-129,3-5 0,-3-13-387,0-3-129,-4-25-1419,0 0-2709,-3-8-516,-5-18-258,-6-9 0</inkml:trace>
  <inkml:trace contextRef="#ctx0" brushRef="#br1" timeOffset="3.70165E6">22190 5603 7353,'-10'17'5547,"15"-11"-516,11-10 0,10-1-3999,3-15 129,11 4-516,3-9-129,5 1-258,-3-2-129,-2-1 0,-3 9-387,-9-5 0,-3 14-645,-12-6-1161,-2 15-3096,-14 10 0,-2 12-645,-15 7-258</inkml:trace>
  <inkml:trace contextRef="#ctx0" brushRef="#br1" timeOffset="3.70183E6">22267 6018 6966,'-25'76'5547,"23"-54"-387,7-9-129,8-14-3999,15-7-129,2-16-258,8-2-516,7-3-258,-4-6-1032,9 7-3225,-9-1-903,3 9 0,-3 4-774</inkml:trace>
  <inkml:trace contextRef="#ctx0" brushRef="#br1" timeOffset="3.703E6">21969 6984 5031,'0'0'5160,"0"0"-129,7 12-387,-5 12-3354,12 17-258,-6 4-387,8 12-129,-3 4-129,3 1 0,-5-5-129,1-5 0,-5-14-258,-1-13-387,0-11-516,-6-25-1032,1-9-2322,-2-19-774,-6-12-387,-4-13 129</inkml:trace>
  <inkml:trace contextRef="#ctx0" brushRef="#br1" timeOffset="3.70327E6">21968 6899 8256,'-20'-47'4773,"20"47"0,0 0-1419,10 13-2193,14 7-645,8 2-129,8 5-129,7 4 0,8 9-129,1 1 0,-1 5-258,-6-1 258,-7 3-129,-15 1 0,-9 2 129,-18-8-129,-8 0 258,-16-6 0,-6-4 0,-3-8-129,0-10-129,3-8-129,1-11-516,13-6-774,0-23-2838,12-9-903,4-15-129,10-7-387</inkml:trace>
  <inkml:trace contextRef="#ctx0" brushRef="#br1" timeOffset="3.70354E6">22457 6777 5031,'48'-18'5160,"-36"23"0,-10 26-387,-2 19-3483,-10 0 258,6 18-516,-6-7 0,8 11-258,-1-9-258,3-2 0,7-21-129,7-8 0,1-18-129,6-10 129,-2-11-129,0-15 129,-4-14-129,-4-10-258,-8-11 0,-3-10-129,-1 3-258,-10-2-516,1 20-2193,-8-4-2322,4 14-258,-2 7-387,9 19 0</inkml:trace>
  <inkml:trace contextRef="#ctx0" brushRef="#br1" timeOffset="3.7041E6">22720 7011 9933,'30'29'5805,"-17"-27"-387,-12-16-129,3-9-4128,-4-15-258,3-8-387,-1-19-387,3-17-129,2-10 0,0 2 0,3 5-129,1 1 0,2 11-258,1 8 258,1 21-129,1 23 129,1 21 0,-3 15 0,-5 19 129,-4 16-129,-5 10 258,-2 11-129,-6 2 129,-6 1 0,-4-6-129,-1-11 129,4-11 0,2-11 0,2-11 0,4-10 0,7-14-129,0 0 129,0 0-129,6-5 0,5-10 0,6-3 0,4 1 0,5-5 0,4 3-129,4 3 129,1 8-129,-1 7 129,-2 3-129,-4 15 129,-6 6 0,-8 14 0,-10 5 258,-11 2-129,-12 3 0,-10-1 129,-16-2-129,-6-3-129,-5-4-645,-9-22-2709,14-1-2193,1-14-258,9-14-774,14-24-258</inkml:trace>
  <inkml:trace contextRef="#ctx0" brushRef="#br1" timeOffset="3.71269E6">22715 1419 1548,'-21'-72'4515,"21"72"387,5-78-2322,-5 78-387,0 0-903,44-63-129,-44 63-387,56-40-258,-56 40 258,75-31-258,-33 25-258,3-3 0,-4 6 0,-1 3 129,-40 0-129,64 25-129,-64-25-129,61 69 258,-34-10 129,-1 22 0,1 19-387,1 21 0,0 24-129,1 15 387,-8 35-516,0 16 258,0 15-129,3 15 0,2 10 129,3-1 129,3 4-129,6-6 0,5-13 258,5-6-258,0-11 0,2-15 129,-2-8 0,1-8-129,-5-8 129,0-6 0,-8-13-129,-2-7 0,-4-13 258,-5-6-258,-2-17 129,-5-9 258,-7-22 0,-4-6 129,-4-17 0,-6-6 129,-15-10 0,-8 2-129,-16-6 0,-8 10-129,-11 2-129,-12 7-129,-9 8-645,-5-10-3354,3 8-1677,0-8-516,8-7-387</inkml:trace>
  <inkml:trace contextRef="#ctx0" brushRef="#br1" timeOffset="3.71521E6">21416 2476 4128,'0'0'5289,"0"-12"-387,0 12-129,-16-4-4128,-2 11-258,-10 7 0,-7 9-258,-12 12 0,-9 14 129,-16 6-129,-8 11 129,-16 1 258,-1 8 258,-6-5-387,2 3 129,2-15 0,9-5-258,7-10 258,10-6-258,16-9-258,14-10-387,13-5 258,6-11-516,16 0-387,-2-20-1290,14 1-2709,3-15-387,9-1-129</inkml:trace>
  <inkml:trace contextRef="#ctx0" brushRef="#br1" timeOffset="3.7155E6">20282 2895 4386,'8'-16'5418,"-1"4"-774,-7 24-2064,-14 0-645,-1 27-516,-12 1-774,-5 11-258,-7 7 129,-3 7-129,-4 0 0,-1 3-129,1-8-129,4-7-387,5-7 387,9-5 0,4-11-129,8-3 129,7-10 0,9-17-129,4 12 129,13-9 129,9-6-129,7-6 0,12-2 0,5-1-129,6 2-129,-3-2-645,7 12-3354,-16 0-1161,-8 0-258,-15 0-516</inkml:trace>
  <inkml:trace contextRef="#ctx1" brushRef="#br1">25345 12579 0,'-64'193'0,"64"-193"0,0 0 0</inkml:trace>
  <inkml:trace contextRef="#ctx0" brushRef="#br1" timeOffset="3.71639E6">18280 3379 129,'-1'23'4644,"4"6"129,6 13-258,2 3-3225,12 21-129,-2-2-387,5 9-258,-1-10 129,0 1-387,-6-12 129,-2-7-387,-4-11 129,-5-14-387,-2-7-645,-6-13-645,4-25-2580,-4-9-774,0-22-258</inkml:trace>
  <inkml:trace contextRef="#ctx0" brushRef="#br1" timeOffset="3.7166E6">18520 3385 3483,'10'-65'5031,"-10"65"-387,-3 5-2193,-11 12-516,4 25-645,-5-1-774,0 11 0,3 2-129,4 4 129,3-9-129,6 5 0,9-15-258,10-5 129,3-10-516,3-13-516,11 6-1935,-6-17-2451,1-10-129,-6-9-258</inkml:trace>
  <inkml:trace contextRef="#ctx0" brushRef="#br1" timeOffset="3.71718E6">18623 3614 4902,'-19'17'5418,"19"-17"-258,-10 11-1032,10-22-3225,10-6-129,1-17-129,8-7-258,-2-13 0,4 0-129,-3-6-129,-2-2-129,-7 6 0,-7 10-129,-2 10 258,-7 15-258,-8 10 129,-4 11 0,1 12 0,-3 13 0,4 12 129,2 6 0,4 7-129,6 3 129,5-3 0,10 0-129,5-9 129,5-3 0,2-13 0,4-13 0,2-15 0,2-16 0,-2-17 0,0-10 129,-4-8-129,-1-6-129,-4-1 129,-3 7-258,-5 10 258,-2 9-129,-4 14 0,-5 21 0,0 0 0,0 0 0,9 4-129,-4 9 258,3-5-129,4-2 0,5-6 0,4 0 129,3-14-129,-3 3 258,2 2-258,-3 9 0,-4 17 0,-4 24 0,-5 29-129,-3 22 258,-3 20 0,2 6-387,1 6 387,2-2-129,5-7-129,4-23-387,14-10-3741,-3-31-1032,1-25-645,3-17-258</inkml:trace>
  <inkml:trace contextRef="#ctx0" brushRef="#br1" timeOffset="3.73174E6">2213 15190 2967,'-33'-32'3870,"10"20"129,3 4-2838,-3 11 0,-2 4-258,0 17-387,-3 3 258,7 11-258,-3 4 258,8 11-258,1-6 129,8 9 0,4-11 0,6-1-129,8-9 129,9-6-129,-3-17 129,13-4 0,-6-8-258,5-12 0,-8-10-129,1-4 129,-10-10-258,-4 1 0,-8-4-129,-4 1 258,-10 1-387,-7 3 0,0 9 0,-6 0-258,5 15-516,-7-7-1419,14 17-2322,5 0-516,10 0-129</inkml:trace>
  <inkml:trace contextRef="#ctx0" brushRef="#br1" timeOffset="3.73222E6">2233 15422 3354,'23'47'4644,"-18"-28"129,-2-5-129,-3-14-3354,0 0-258,0 0-129,1-11-129,-1-18 0,5 0 0,0-13-645,4-4-129,-2-4-129,0 7 0,-1 4 0,-5 5 129,-1 7 0,0 7 0,0 20-129,0 0 129,0 0-129,10 13 129,0 7-129,6 3 0,0 5 129,8-1-129,0-3 129,1-4 258,2-9-129,2-10 129,-3-6 0,1-14 0,-3-14 129,-1-4 0,-9-10 0,-3-4 0,-8-7-129,-3 3 0,-6 2-129,-8 6 0,-1 7 0,-1 5-129,1 10-258,0 7 129,6 12-516,-3 0-1935,10 12-2322,-3 7-258,4 6-774,-2 8 129</inkml:trace>
  <inkml:trace contextRef="#ctx0" brushRef="#br1" timeOffset="3.73358E6">1615 16206 1,'-2'27'3869,"-1"-6"1,3-21-774,0 0-1032,0 15-258,0-15-387,0 0 129,0-17-129,0 17-258,5-22-387,-5 22-129,5-32 0,-3 9-516,-2 0 0,0 4-129,-9 5 0,-4 1-258,-5 9 129,-5 4 0,-7 20-258,-5 10 129,-5 14 0,4 10 129,0 9 129,9 10 129,5 6 129,15-1 0,9-9 258,16-4-129,12-18 129,9-6 0,6-20-258,3-11 0,2-16-258,-3-15-129,-3-7-129,-7-5-258,-5 9-387,-12-14-1290,1 12-2451,-12 1-645,-8 1-129,-3 7 646</inkml:trace>
  <inkml:trace contextRef="#ctx0" brushRef="#br1" timeOffset="3.73392E6">1688 16249 1032,'41'-53'4257,"-17"36"0,-3 0 258,-5 5-3096,9 19-387,-8 11-258,-1 15-129,-5 5 129,0 11-129,-4 1-129,0 9-129,-2 2 129,-1 5-258,1-11 0,2 0 0,3-5 129,4-8-258,1-10 129,8-6 129,1-16-129,6-10 0,-1-10 0,3-11 0,-2-7-129,2 0 0,-4-2-258,-2-4-258,5 15-2838,-11-11-1419,1 3-903,-3 5-387</inkml:trace>
  <inkml:trace contextRef="#ctx0" brushRef="#br1" timeOffset="3.73838E6">3696 15025 1806,'-4'-35'4257,"4"16"0,-2 0-2064,2 19-516,2-16-645,7 16-258,-9 0-129,12 35-129,-9 12-258,-2 14 0,-1 13 0,-4 15 0,-4 3 258,2 7-129,-3-8 129,5-7 0,-1-21 0,5-5 129,8-22 0,8-8 0,3-21-258,7-5 0,1-9-129,3-10 0,6-9-129,1-6-129,1-2-129,-4-7-645,4 14-3225,-12-8-1032,-3 10-387,-9 0-129</inkml:trace>
  <inkml:trace contextRef="#ctx0" brushRef="#br1" timeOffset="3.73884E6">3978 15686 3096,'11'8'5418,"-2"-15"-129,-4-21-516,7-1-3354,-10-27-129,10-2-258,-2-29-387,4 0-258,2-7-129,-1 4-129,2 1 0,-5 10-129,2 12 0,-2 14-129,-2 17 129,-2 17 0,-8 19-129,13 3 129,-3 24-129,1 12 129,3 13-129,1 6 129,4 5 0,4-2 129,-1-4-129,2-10 0,-2-14 129,2-12 0,-1-21 129,1-11-129,0-20 0,-3-13 0,-2-17 258,-4-11-387,-1-10 129,-4-3 0,-6 3 0,-4 7 0,0 6-129,-8 12 129,-2 15-387,-5 13-258,5 27-2064,-6 2-2322,3 7-258,-1 10-774,7 5 129</inkml:trace>
  <inkml:trace contextRef="#ctx0" brushRef="#br1" timeOffset="3.73905E6">4677 15013 5031,'11'121'5418,"-10"-59"-516,-1-6-258,-1-12-4257,1 8 0,0-18-258,1-7 0,4-11-774,-5-16-1935,6-16-2064,1-10-258,1-17-258</inkml:trace>
  <inkml:trace contextRef="#ctx0" brushRef="#br1" timeOffset="3.73945E6">4762 14662 6063,'0'0'5289,"9"17"-387,-3 12-387,2 13-4128,5 5 0,4 9 129,1-2-129,2 1 0,-3-9-129,0-6 0,-3-10-129,-1-17 0,-5-13 0,-1-14 0,-3-19 0,-4-12-129,-1-18 129,-9-11-129,-1-13 0,-7-9-129,-1-1 0,-2 5 129,-2 10-129,0 9 129,3 13 0,4 16 0,5 13 129,4 14 0,5 4 129,6 2-129,8-2 129,12-3-258,7-2 129,5-4-129,8-4 129,4-3-129,3 3-258,-6-1-258,3 16-1548,-19-3-2709,-5 5-387,-13 4-129,-11 5-516</inkml:trace>
  <inkml:trace contextRef="#ctx0" brushRef="#br1" timeOffset="3.73961E6">4767 14570 7482,'-5'96'5031,"23"-75"-129,9-17-258,6-4-4515,6-15-1161,15-11-3225,2-8-645,2-5-258,-4-1-129</inkml:trace>
  <inkml:trace contextRef="#ctx0" brushRef="#br1" timeOffset="3.74002E6">5302 14596 5934,'-10'77'5805,"5"-48"-516,-3-14-258,8-15-3870,0 0-258,-5-17 129,5-22-516,4-15 0,2-14-258,3-11-129,0-5 0,3 3-129,-4 7 0,0 9 0,-3 17 0,-1 19-129,-4 29 0,0 0 0,7 33 0,1 9 0,6 7 129,5 6-129,9 2 129,2-5 0,5-11 0,2-8 129,0-20-129,-1-16 129,-3-23 0,-2-22 0,-5-20 129,-2-15-129,-10-16 0,-3-7 129,-11-6 0,0 11-129,-14 7 129,-5 15-129,-2 15-258,-1 11-387,8 31-3225,-3 5-1419,8 10-774,9 7-516</inkml:trace>
  <inkml:trace contextRef="#ctx0" brushRef="#br1" timeOffset="3.74583E6">6139 14139 258,'-14'-29'4128,"14"16"387,0-1-1548,5-8-903,11 5-774,-5-1-516,12 11 0,-6 4-258,8 6-258,-5 15 0,0 11-258,-5 13-129,-4 8 258,-3 6-387,-6-3 0,-1 7-1161,-3-11-2709,-2-15-258,4-10-387</inkml:trace>
  <inkml:trace contextRef="#ctx0" brushRef="#br1" timeOffset="3.74647E6">6501 13311 903,'-7'-29'4386,"4"16"516,3 13-2580,-11-22-258,11 22-387,0-11-516,0 11-129,0 0-516,6 1-258,-1 15-129,4 14 129,0 13-129,4 18 129,0 11-129,1 10 129,-1 3 0,2-2-129,-2-3 0,-2-12-129,0-16 0,-1-15 0,0-21 0,-1-16-516,4-7-903,-4-26-2064,5-14-1161,0-15-387,0-12 0</inkml:trace>
  <inkml:trace contextRef="#ctx0" brushRef="#br1" timeOffset="3.74692E6">6806 13314 774,'9'32'4515,"-9"-1"387,5 14-387,1 5-2709,-5-5-387,9 7-129,-7-14-387,6-1-129,-5-13-258,3-8 129,-7-16-258,6-8 0,-6-20-129,0-9-129,-2-13 0,-6-8-129,-2-10 0,-4 0-129,-1 1 129,-2 7-129,1 9 129,-2 12 0,5 10-129,1 12 129,12 17-129,0 0 129,0 0-129,15 17 129,9 2 0,8 3-129,6 5 258,7 1-258,6 2 129,1 3 0,-1-1 0,-6 3 0,-8 2 0,-9 2 129,-16 4 0,-12 2 0,-9-4 129,-15 1 0,-6-7-129,-6-1 129,-1-8-129,1-4-129,8-5-387,3-10-516,14 10-2064,0-5-2064,11-12 129,-9 12-774</inkml:trace>
  <inkml:trace contextRef="#ctx0" brushRef="#br1" timeOffset="3.74738E6">6649 14072 903,'84'11'4128,"-26"-11"258,10-12-2451,4-20 0,14-1-516,-4-20-387,6-7 0,-5-20-387,-1-7-258,-12-12-129,-9-6 129,-18-7-387,-17-6 129,-22-7 0,-14 6-129,-30 12 258,-22 18-129,-19 21-129,-15 25 129,-11 35-129,-8 25 0,0 37-129,5 24 0,17 24 129,15 15 0,24 12 0,25 4 129,29-12 129,24-5-258,30-6-903,19-12-3354,15-26-387,15-16-258</inkml:trace>
  <inkml:trace contextRef="#ctx0" brushRef="#br1" timeOffset="3.75214E6">6394 12963 1,'-68'172'257,"43"-61"130,4 11-129,9 15-258,8 8 129,12 2 0,13-12 387,11-8 387,12-27 129,11-30 129,12-29 0,12-36 258,8-22-129,2-41 0,7-13-258,0-30-258,3-13-387,-12-21 0,-9-4 129,-20-10-129,-17-8 0,-25-1-387,-22 8 0,-29 15 0,-24 23-387,-18 26 0,-18 24-129,-9 33 0,-7 29-516,1 37-1290,8 33-1548,-1 13 0</inkml:trace>
  <inkml:trace contextRef="#ctx0" brushRef="#br1" timeOffset="3.86702E6">13768 10340 9288,'-15'-4'5418,"5"8"-129,-10 25-1806,11 2-3225,4 10-129,0 3 129,4 2-129,0-2 0,1-2-129,3-6-258,-1-12-129,8-3-387,-10-21-645,23 2-516,-15-20-516,15 1-129,-11-27 129,12 11 387,-10-16 516,6 7 1419,-8 6 903,-7-1 903,3 20 516,-9-3 258,1 20-129,-10 4-258,8 23-516,-10-9-387,12 13-387,-7-5-129,9 3 0,4-8-387,7 0 129,7-10-129,4-4-129,3-7 0,-1-2 0,-2-8 0,-6-5-129,-5-6 129,-10-6-129,-5 1 0,-9-1 0,-7 3 0,2 0 0,-2 1 0,2 1-129,6 4 0,8 6 129,7 6-129,7-1 129,7 3-129,4 4 129,4 2 0,1 8 0,-3 7-129,0 6 129,-6 2 0,-5 4 129,-4 4-258,-5 0 258,-3-2-258,-2-4 258,1-3 0,1-7-129,-2-17 129,18 14-129,-2-14 129,2-10 0,3-7 0,-1-4 0,-3-6 0,-4-4-129,-8 5 129,-7 0-387,2 26-2322,-23-17-2580,7 11-387,3 3-774,5 3 0</inkml:trace>
  <inkml:trace contextRef="#ctx0" brushRef="#br1" timeOffset="3.87147E6">14794 9165 2193,'2'27'4644,"-2"-2"0,-8 9-2967,8 15-387,-6 1 0,6 11-258,-4-9-258,5 3-516,-1-9 0,5-6-129,0-11 129,0-6-129,-4-11-129,-1-12 129,0 0-129,0-19-258,0-8-129,-9-12-387,6-2-387,-8-17 387,7 2-258,-8-7 645,6 5 0,-1 3 645,2 6 258,5 10 645,-2-1 129,8 15-258,0-6 258,18 14-516,3-5-129,8 5-129,6-3-258,7 3 0,1 3-129,0 2 258,-4 4-387,-2 4 0,-8 4 0,-4 3 0,-9 10-129,-6 5-129,-5 8 129,-4 9 129,-3 11-129,-1 7 129,-3 12 129,0 7-129,0 10 129,0 1 129,0 4-258,3-4 129,1-8 0,4-8-129,1-6 0,1-13 129,-2-12 0,-1-7 129,-3-9-129,-2-3 129,-6-6-129,-9-3 129,-6-5-129,-5-1 0,-6-2-129,-4 0-258,2 1-387,-6-4-1806,4 0-2322,3-1-516,5 1-258</inkml:trace>
  <inkml:trace contextRef="#ctx0" brushRef="#br1" timeOffset="6.79003E6">4382 17968 19221,'93'214'258,"-93"-214"-258,0 0 387,0 0 129,0 0 0,0 0 0,0 0 258,0 0-258,26-51-129,-26 51 129,0 0-258,0 0 0,0 0 0,0 0-387,0 0 129,0 0 129,0 0 129,0 0-129,0 0 0,4-53 129,-4 53-129,0 0 258,0 0-258,0 0 129,0 0 0,0 0-516,0 0 387,0 0-258,0 0 129,0 0 129,0 0 0,0 0-387,0 0 387,0 0 258,0 0-258,0 0 0,0 0 0,0 0 0,0 0-129,0 0 258,0 0-129,0 0-258,0 0 129,0 0 129,0 0-258,0 0 0,0 0 129,0 0 0,0 0-129,0 0 0,0-58 258,0 58-258,0 0 258,0 0-258,0 0 129,0 0 0,0 0 0,0 0 129,0 0-258,0 0 129,0 0 0,0 0 0,0 0 0,0 0 0,0 0 129,0 0-129,0 0 129,0 0-129,0 0 0,0 0-129,0 0 129,0 0-258,0 0 129,0 0 129,0 0 0,0 0-129,0 0-387,0 0-387,0 0-3354,0 0-1032,0 0-516,0-55-387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971.75757" units="1/in"/>
          <inkml:channelProperty channel="Y" name="resolution" value="5295.24854" units="1/in"/>
          <inkml:channelProperty channel="F" name="resolution" value="0" units="1/dev"/>
        </inkml:channelProperties>
      </inkml:inkSource>
      <inkml:timestamp xml:id="ts0" timeString="2015-04-29T14:47:46.112"/>
    </inkml:context>
    <inkml:brush xml:id="br0">
      <inkml:brushProperty name="width" value="0.05292" units="cm"/>
      <inkml:brushProperty name="height" value="0.05292" units="cm"/>
      <inkml:brushProperty name="color" value="#1F497D"/>
    </inkml:brush>
  </inkml:definitions>
  <inkml:trace contextRef="#ctx0" brushRef="#br0">10225 1851 4773,'-30'-8'5031,"14"31"-258,-1 21-129,-6 17-4644,3 86 129,5-15-387,-1 37 258,4 17-258,-1 24 129,3-7-129,7-7-129,1-12 129,2-68 258,2 12-129,6-28-516,-6-28-1032,4-26-2967,4-14-387,-10-32 387</inkml:trace>
  <inkml:trace contextRef="#ctx0" brushRef="#br0" timeOffset="576.0327">10174 1731 5160,'79'-65'5547,"-21"27"-645,9 1-387,11-2-4128,11 7-516,13-5 387,3 5-258,5 0 0,2 6-258,-4 6 258,-6 7-129,-7 5-129,-10 8 645,-7 11-645,-9 24 516,-12 26-258,-11 20 258,-10 31-129,-10 17 129,-8 32-387,-7 18-258,-5 34 387,-2-2-387,2 15 258,1-9 0,5-5 0,7-11-129,4-15 387,6-20 129,1-23-129,6-14 258,-4-25-129,0-10 0,-5-21 0,-5-10 129,-4-19-258,-6-8 129,-12-17-258,-16-10-258,-22-9 258,-19-3-129,-21-8 129,-21-1 0,-23 1 129,-17 4 258,-9-3-129,-6 9 0,2 1 0,4 2 0,7 8-516,8-5-516,26 8-2709,9-10-1935,13-3-129,20-9-516</inkml:trace>
  <inkml:trace contextRef="#ctx0" brushRef="#br0" timeOffset="3532.202">10909 4663 516,'-16'40'4515,"6"-11"258,7 19-645,-2-2-4128,5 12-129,0 7 129,2 6 0,5 1 129,1-1-129,2-4 0,1-4 258,0-1-129,-4-1 129,0 2-129,-2-2 0,1-1 129,-6 0-258,-6 0 258,-6-6-258,-11 2 129,-10-7-129,-13-5 129,-13-4-258,-16-2 387,-17-4-387,-19-3 258,-13-5-129,-15 0 129,-12-3 0,-8 1 0,-7-1 0,-4-1-129,-2-1 258,-1-3-258,2 2 0,1-1-387,2 0 258,3 2 0,0 1 0,2 3 129,3-1 258,5 6 0,0-5 387,12 3 129,3-11 0,16 4-129,6-12 0,21 2 0,7-9-258,17 0 0,12-2-258,12-5-129,9-2 0,5 0 129,8-1-129,3-2 0,3 2-129,2 2 129,2 3 0,2 3 0,0 15-129,-2 9 0,-3 16 129,-2 19 129,0 18-129,0 23 0,-1 22 0,0 14 129,1 22 0,5 18 129,2 13 129,3 8-387,1 3 258,4-1 0,2-5 0,4-8-129,1-13-516,1-25-1935,7-14-2580,-1-15-387,-3-25-645</inkml:trace>
  <inkml:trace contextRef="#ctx0" brushRef="#br0" timeOffset="5115.2926">3134 9803 3870,'35'7'5031,"-5"-11"-516,17-4-129,7-8-4257,12-6 129,14-3-258,10-3 0,3-4 0,4-4 0,0 1 258,-5-1 0,-2 6-129,-11 1 0,-5 11 258,-14 3-129,-5 13 0,-10 9 0,-7 23 0,-5 21-129,-5 23 129,-4 22-129,-1 24-129,-4 24 0,2 21 129,-2 12 0,4 11 0,-2 4 129,2 4-129,2-5 258,3-7-129,-1-13 0,3-10 129,-7-14-129,1-12 129,-6-24 0,-3-9-258,-4-17 0,-6-10 0,-5-16 129,-6-9-645,-9-11 387,-9-13-258,-8-8-129,-12-15 129,-9-7 129,-13-15-129,-9-7 0,-7-7 129,-7 0-129,-3-1 258,-1 3-129,-3 4 0,2 1 0,3 6-129,7-1 258,1 2 258,6-4-258,8-3 129,6-9 0,8-4 0,9-11 0,5-11-258,7-11 0,9-21 0,2-17 0,1-21-129,5-24 129,-1-21 0,0-23 258,2-12 258,-4-4 0,0 12 129,-1 17-129,3 19-258,0 30-258,-1 17-903,10 38-3612,-4 27-645,0 15-516,6 9-129</inkml:trace>
  <inkml:trace contextRef="#ctx0" brushRef="#br0" timeOffset="5952.3404">5766 9180 1806,'-3'-45'4515,"17"15"129,16 10-387,7-2-4386,16 2 258,17 1-129,12 6 0,11-3-129,13 3 258,6-3-129,6-1 258,1 5 258,-2-6 129,-4 7-258,-12-3 129,-6 14 129,-17 0-129,-10 18-129,-17 11-258,-13 20 0,-14 17 0,-12 21 0,-9 25 0,-6 18 0,-9 23 0,0 20 129,-5 19-129,5 12 0,4 7 0,8 7 0,5-5 129,9-2 0,6-15 0,6-9 387,4-19-258,9-8 258,-9-22-129,6-12 0,-8-24 0,-1-9-258,-8-18-129,-8-12-129,-11-11-258,-17-14-387,-14-4 258,-19-10-258,-13 3 129,-18-7 0,-8 4-387,-14-12 0,-1 3 258,-6-10 0,5 0 0,2-11 0,9-11 387,8-12 129,10-9-129,8-16-129,14-13-2967,12-11-1032,2-23-516</inkml:trace>
  <inkml:trace contextRef="#ctx0" brushRef="#br0" timeOffset="6260.3581">5598 9094 5031,'10'80'5289,"5"-4"0,6 34-774,-5 27-4644,9 43 258,3 29 0,0 27-129,0 11 258,-3 2-129,2-8 0,-6-17 258,3-15 0,-6-33 0,-1-21-129,-5-24-258,-3-27-1161,4-18-3612,1-18-258,3-37-645,7-23 130</inkml:trace>
  <inkml:trace contextRef="#ctx0" brushRef="#br0" timeOffset="6767.3871">9155 9267 5160,'31'241'6063,"-10"-82"-645,-4 25-129,0 20-4902,6 29 129,-5 11-387,1-7 0,-1-14-129,-6-26 0,0-32 0,-2-37-258,2-34-258,-7-49-774,8-33-1677,-3-39-2193,-6-47-258,-1-29-387</inkml:trace>
  <inkml:trace contextRef="#ctx0" brushRef="#br0" timeOffset="7220.413">9190 9015 2580,'13'-47'5676,"17"23"-387,18 2-129,13 1-3741,15-5-1290,14 2-129,14-1 0,9 1-129,7 2 258,0 1-258,0 1 129,-6 3 0,-7 5-129,-9 8 129,-12 5 0,-12 27 0,-15 18 0,-15 25 0,-10 27 129,-12 30 0,-8 27-258,-6 26 258,-4 27-129,-1 17 129,0 11 129,3 4-129,3-2 0,5-11 129,3-14 0,4-17 258,-4-29-258,2-21 129,-4-31 0,-8-15 0,-7-25 0,-7-12-129,-21-11-258,-13-13-258,-11-2-387,-21-18-1032,-6 5-2709,-19-11-1161,-14-6-258,-11-7 130</inkml:trace>
  <inkml:trace contextRef="#ctx0" brushRef="#br0" timeOffset="8128.4649">6423 8312 516,'23'-2'4386,"-1"-10"0,18 5-258,5-10-4128,19-5 129,13-7 129,19-7-129,15-5-129,13-7 129,14-3 0,11-3 0,12 1 129,4 2-129,8 6 258,3 4-258,2 7 129,0 7-129,-1 7 0,-10 9 0,-9 9 0,-12 2 0,-13 11-129,-20 11 387,-12 13-258,-21 5 129,-15 13-129,-10 8 0,-9 2-129,-9 7 0,-3-3 129,-7 3-516,-8-10-387,5 7-2838,-6-6-1161,-9-14-387</inkml:trace>
  <inkml:trace contextRef="#ctx0" brushRef="#br0" timeOffset="8655.4949">6414 8104 1677,'18'-47'4257,"-27"25"129,-17 11-3225,-15 11-258,-22 4-903,-20 8-387,-20 9-258,-22 6 387,-15 4 129,-16 3 258,-9-5 258,-3 0 387,-7-5 129,8 6 129,-2-9-129,13 8-129,8-2 129,20 3-387,14-2 0,20 3-387,17 1 129,22 5-258,21 5 387,18 11-387,16 6-129,9 7-1806,12 6-2709,18 5-387,1-19-129</inkml:trace>
  <inkml:trace contextRef="#ctx0" brushRef="#br0" timeOffset="9728.5564">12098 4873 4773,'0'13'5289,"4"7"-516,4 8-129,6 24-4902,0 20-129,4 35-387,-1 24 129,2 30-258,-4 11-129,8 20 129,-1-7-129,9-5 516,1-16 258,12-28 387,12-22 387,10-35 645,18-16 0,4-34 0,23-4-129,8-25 0,22 0-258,14-17-387,16-5 0,12-8-258,11-3 0,5 1 129,-5-2-258,-9 4 129,-14 5-258,-21 6 129,-22 6-516,-20 17-1419,-25 5-3096,-25 5-258,-20 4-387</inkml:trace>
  <inkml:trace contextRef="#ctx0" brushRef="#br0" timeOffset="10144.5802">13945 8027 5547,'14'31'5547,"-4"0"-387,-1 20-516,5 17-4902,-3 36 129,-4 28 0,5 37 0,-5 23 0,2 25 129,-6 11 0,3 14 129,-1 6 516,-1-8-258,5-3 387,-4-18-258,4 0 129,-2-23-129,3-12 0,2-19-129,0-26-774,5-13-903,-6-36-3612,12-42-387,-1-40-645,2-40 0</inkml:trace>
  <inkml:trace contextRef="#ctx0" brushRef="#br0" timeOffset="10607.6067">13865 8868 6708,'100'-8'5676,"-22"8"-258,15 3-516,10 8-4902,13 15-258,8 11 0,2 18-258,-7 9 387,-6 11-129,-10 7 129,-9 12 0,-11 10 0,-13 15 258,-13 9-129,-14 12 129,-11 11 0,-10 6 0,-9 4-129,-5-4 129,-6-6 0,-1-14 129,3-13-129,1-18 0,4-20-129,3-20 129,0-17 0,-2-12-129,-4-19 0,-6-18-129,-10 8 129,-19-8 0,-13 0 0,-14 0 0,-10 0 0,-13 1 129,-4 9-129,-2 6-516,-2-15-2193,12-1-2193,15-16-387,12-17-387</inkml:trace>
  <inkml:trace contextRef="#ctx0" brushRef="#br0" timeOffset="11096.6347">14978 6624 1032,'142'32'4644,"-31"-23"129,16-9-387,19-8-4128,18-1-129,9-5 0,4-1 0,-4 2 0,-9 4-129,-10 7 0,-15 4 0,-18 15 0,-11 13 129,-18 15 0,-16 18-258,-14 17 258,-16 20-129,-12 17 129,-8 12 0,-11 12 0,-4 7-258,-4 1 0,-2-7 0,4-5-903,-1-19-2709,2-24-1032,9-9-129</inkml:trace>
  <inkml:trace contextRef="#ctx0" brushRef="#br0" timeOffset="11635.6654">16321 8735 5031,'10'-35'5676,"7"16"-645,13-4-258,15 2-4773,13 4-129,16-2 0,24 1 0,17-8 0,16 0-129,11-1 258,7-1-258,3 3 258,-2 4 0,-8 5-129,-13 8 0,-14 8 0,-17 5 258,-12 15-129,-20 7 129,-15 10 0,-15 11 129,-14 13-129,-13 17 0,-9 13 129,-6 16-129,-11 15 0,-3 16-129,0 10 258,2 3-258,4 2 129,6-7 0,8-1 129,1-12-129,13-5 129,5-16 0,5-10-129,1-7-258,0-18-387,10-2-516,-15-28-1806,5-13-1935,-8-13-645,-6-10 1677,-19-19 1290</inkml:trace>
  <inkml:trace contextRef="#ctx0" brushRef="#br0" timeOffset="12088.6914">16723 8814 4644,'-19'123'5418,"13"-24"-258,-3 20-645,6 33-5160,-8 10-774,6 34-258,-10-5 129,11 8 129,-7-24 129,11-10 516,4-28 645,7-30 516,15-11 645,5-34 516,19-8 0,6-20-258,20-5-516,7-17-516,15-8-258,13-4-258,6-4 129,7-5-129,-5-11-258,0 11-1935,-9 1-1806,-20-9-774,-7 5 259</inkml:trace>
  <inkml:trace contextRef="#ctx0" brushRef="#br0" timeOffset="12975.7422">16905 6956 3999,'65'12'5289,"-1"-8"-387,17-4 0,25-14-5031,20 12 0,23-1 0,17-5 0,20-1 0,7-6-129,15 3 129,9-5-129,3-1 129,-2 1-129,-7 5 258,-12 3-129,-14 9 0,-13 14 129,-21 14 129,-15 18-258,-20 25 129,-16 22 0,-11 22 129,-11 17 129,-6 17-258,-10 12 0,-4 5-129,-2 2 258,-6-5 129,0-7 0,-6-12-258,-2-15 0,-1-12-387,-7-16-3870,-6-27-258,1-18-387</inkml:trace>
  <inkml:trace contextRef="#ctx0" brushRef="#br0" timeOffset="13267.7588">19980 9225 8127,'-2'149'5805,"15"-56"-645,5 7-129,3 13-5289,1 16-258,4 20 0,-4-4 129,0-6 0,-6-19-129,4-18 129,-8-27 129,3-21-387,-4-40-645,10-27-2967,-4-28-645,-3-31-645</inkml:trace>
  <inkml:trace contextRef="#ctx0" brushRef="#br0" timeOffset="13723.7849">20233 8834 6321,'-40'-105'5160,"24"82"-129,7 3-516,9 7-4128,23 10-258,17 3 0,18 0-129,18 0 0,15-2-129,15-1 129,9-1 0,6-1 0,-2 2 0,-3 3 0,-12 3 0,-9 11 0,-14 9 0,-14 11-129,-14 12 129,-15 14-129,-10 10 129,-8 15-129,-4 9 129,-5 13-129,0 4 0,3 3 258,3 2-129,6 0 129,7-2 0,7-8 0,8-1 129,7-7 0,5-2-129,2-5-129,-2-14 129,-7-11-387,-11-9 258,-18-8-387,-22-10 129,-31-3 129,-29-10 129,-26-6-129,-24 2 0,-22 1 0,-18-5-387,-5 11-2838,-8 0-1548,0-12-387,7-5-387</inkml:trace>
  <inkml:trace contextRef="#ctx0" brushRef="#br0" timeOffset="15249.8722">2986 12726 3225,'-18'20'4773,"12"2"-258,6 18-258,6 2-4386,4 11 0,-2 0-129,7 3 0,-6-4 129,3-12 129,-6-14 0,-2-14 0,-4-12 0,-6-21 258,0-11 258,-12-21-129,7-8-258,-6-15 0,8-2 0,2-2 129,2 2-129,5 8 129,7 12-258,7 8 387,3 18-258,4 12 0,2 17 0,-4 7 0,-3 17-129,-10 8 129,-5 8 0,-6 4 0,-5 2 129,-9 0-258,-4-4-645,8 0-516,0-12 387,9-3-387,6-24 129,0 0 1032,6 22-903,6-22-129,11 0 0,0-2 1161,4-6 0,0 2 0,2 0 0,-3 6-129,-1 2-129,-3 14 129,-7 7 0,-6 7 129,-8 9-129,-7 8 129,-13 7 258,-7 4-387,-8 0-129,-3-7-1161,-3-8-2967,9 0-516</inkml:trace>
  <inkml:trace contextRef="#ctx0" brushRef="#br0" timeOffset="17407.9957">3534 12671 4128,'4'9'5160,"-4"-9"-258,0-15-2967,-4-1-258,-6-18-645,-2-1-774,-1-10-387,-4-8 0,4-3-258,-1-4 129,5 6 129,5 2 129,3 8 129,7 10 258,3 12-258,11 17 129,-2 8 129,6 24-258,2 7 129,-2 16-129,0 6-129,-1 6-258,-2 5 0,-3-3-258,3 3-129,-8-13-258,4 4-387,-11-22-258,6 6-774,-11-20-516,0-5-645,-1-17-129</inkml:trace>
  <inkml:trace contextRef="#ctx0" brushRef="#br0" timeOffset="17648.0094">3621 12705 2967,'-34'-42'3741,"21"26"-387,13 16-387,-12-13-645,12 13-903,5-5-516,10 2-387,1-5-129,7-2-387,6-2 0,2-1-516,8 3 258,-4-2-129,1 6 0,-5 5 129,-1 4 129,-2 12 0,-8 6 129,-2 8 0,-1 8-258,-4 0 0,0 5-516,-6-8-1677,-5-5-1935,4 5-387</inkml:trace>
  <inkml:trace contextRef="#ctx0" brushRef="#br0" timeOffset="17848.0208">3775 12632 6708,'21'-27'5289,"5"4"-258,1-6-774,8 8-5547,-1-5-2580,6 3-1290,-2 5-129,-8 2-129</inkml:trace>
  <inkml:trace contextRef="#ctx0" brushRef="#br0" timeOffset="18070.0334">4127 12909 5289,'13'20'4902,"10"-8"-1806,-18-19-2838,-4-19-5160,10-3-387</inkml:trace>
  <inkml:trace contextRef="#ctx0" brushRef="#br0" timeOffset="18317.0477">4228 12580 516,'11'0'3870,"9"16"258,-11 6-2322,1 1-774,1 1-387,-3-2-387,-1 0 387,-7-22-258,15 17 258,-15-17-129,17-12-129,-9-9 387,7 0-387,-4-8 129,3 5-387,1-2-129,-4 7 0,-2 6-129,-1 11-129,-8 2-129,9 17-903,-3 3-3096,2 11-129,-6-4-129</inkml:trace>
  <inkml:trace contextRef="#ctx0" brushRef="#br0" timeOffset="18632.0657">4626 12859 5805,'30'17'5547,"-19"-19"-645,-4-17-258,-1-8-4515,-2-10-258,3-3-258,-4-11-129,4-1 0,-4-3-129,2 7 387,-2 3-258,2 10 516,-2 11-129,2 8 258,-5 16-129,12 0 0,-5 9-129,3 12-129,-2 2 0,5 5-129,-5-2 129,4 2 0,-5-10-129,1 2 129,-3-9-387,5 2-2451,-3 1-1290,-7-14-129</inkml:trace>
  <inkml:trace contextRef="#ctx0" brushRef="#br0" timeOffset="19028.0883">4999 12807 3870,'33'52'5031,"-16"-29"-516,-7-12-258,-10-11-4386,13 8 0,-5-9 129,-1-12 0,-4-9 258,0-3-129,-2-11 0,0 3 129,-1-7 129,0 9-129,0-1-129,0 6-129,1 4 0,2 5 129,-3 17-129,12-13 0,-2 12 129,3 1-129,-1 0 258,4 0-129,-5 1 129,4 2 129,-2-3-129,0 0 0,-5-10-129,2-4-774,1-5-3741,0-1-516,-3-5-516,3-4-128</inkml:trace>
  <inkml:trace contextRef="#ctx0" brushRef="#br0" timeOffset="23276.3311">6522 12830 4257,'35'36'5289,"-21"-26"-258,-3-7-258,-11-3-4128,1-12-258,-6-5-387,-13-8-129,-7-6-129,-9 3 0,-11-5-258,-1 12 129,-7 6 129,3 15-129,0 9 387,6 21 258,8 14 0,9 6 0,13 13 129,10-5-129,7 5 0,11-10 0,12-4-258,7-13-258,5-21-1677,4-10-2838,6-5 0,0-22-387</inkml:trace>
  <inkml:trace contextRef="#ctx0" brushRef="#br0" timeOffset="23643.3523">6688 12598 2451,'-4'-48'5031,"-6"42"-516,5 17 129,-6 23-3870,2 8-387,7 16-258,2 11-258,0 2-258,6 9-129,-1-11-387,9 0 0,-6-22-258,6-8-258,-5-29-129,6-10 129,-5-18 258,1-18 516,0-20 387,-2-11 258,0-6 258,-4-6 645,3 15 645,-8 1 0,7 22 0,-7 4 0,0 37-129,0 0-129,7 35-129,-7 10-387,7 14-387,-1 4 0,0 4-387,0 2-387,-1-12-258,8 2-1419,-7-17-2709,-4-14-258,1-8-129</inkml:trace>
  <inkml:trace contextRef="#ctx0" brushRef="#br0" timeOffset="23800.3613">6734 13012 5547,'-20'-30'5547,"16"17"-387,4 13-387,18-15-3870,0 3-645,9-1-516,10 7-1032,-3-8-2838,8-2-1032,4 1-387,-1 1 387</inkml:trace>
  <inkml:trace contextRef="#ctx0" brushRef="#br0" timeOffset="24132.3803">7170 12862 1935,'51'55'5031,"-31"-15"-129,-8-2-516,-3-3-2709,5 7-774,-8-10-387,0-3-129,-3-12-129,-3-17 129,0 0-129,0-21 129,-4-16-129,-1-9 0,-4-16-129,1-7-258,-1-5 129,-1 1-129,3 7 258,1 7-258,4 10 129,2 12 0,1 15 0,8 10 0,4 12 0,4 5 0,3 9-129,0 6 258,3 7-258,0 6 129,-1 4 0,-4 1-129,4 6-129,-8-6-387,4 8-774,-11-14-1548,4-1-1806,-4-2-516,-3-12 258</inkml:trace>
  <inkml:trace contextRef="#ctx0" brushRef="#br0" timeOffset="24703.4129">7317 12811 6708,'-6'24'5418,"7"-12"-258,11-7-258,5-5-4644,5-5-258,2-4-258,4-5 0,5-3-129,-3-8 0,3 1 129,-5-3 0,-1 10 129,-5 4 129,-2 9 0,-3 7 129,-3 14-129,-1 12 129,-1 1-129,-1 8 258,-1-2-258,-2 0 258,-4-7-129,3-4 387,-7-11-387,0-14 129,0 0 0,-1-12 0,-5-15-129,1-9-129,-2-8 0,0-8-258,4-2 129,1-2-129,2 6 129,5 3-387,7 8 387,2 6-258,4 9 129,-2 6-129,4 10 0,-5 3 0,0 5 129,-8 9 129,-2 13 0,-5 6 129,-1 8 129,-4 8 258,-6 2 0,4 7 129,-3-5-258,3 1 129,1-5-258,6-8 0,0-7-258,9-13-258,9-3-903,-5-20-1290,12-8-2322,1-7-387,0-9 0</inkml:trace>
  <inkml:trace contextRef="#ctx0" brushRef="#br0" timeOffset="24912.4249">8003 12580 1032,'12'-44'4257,"-12"44"387,8-12-1677,-8 12-1419,0 0-258,-2 17-129,2 11-387,-2-3-258,2 11 258,4 0-387,4 4-129,0-3-129,6-5 0,1-7-129,0-9-129,1-3-387,-4-13-903,5-6-2193,-3-11-1419,-5-12 0</inkml:trace>
  <inkml:trace contextRef="#ctx0" brushRef="#br0" timeOffset="25416.4537">8216 12547 1935,'9'-12'4902,"-9"12"129,0 0-387,2 18-3483,-1 8-387,-1 0-387,0 6 0,-3 2-129,3-1-129,0-2-129,2 0 0,6-3 0,2-9-129,5-3-258,0-11-258,10 1-645,-7-13-258,12-3-645,-14-17-387,9 6 129,-10-16-258,5 6 516,-10-5 1161,1 1 1548,-2 9 903,-7-5 1032,7 16 258,-10-8 129,1 23-129,-7-11-258,4 17-516,-12 0-1161,4 11-387,-5 3-387,2 2 0,0-1 0,6 4-129,-1-4 129,8-1 129,1-3-129,10-6 129,8-3 0,4-3 0,4-4 0,2 0 0,2 2-129,0 1 129,-5-1 0,-5 9 0,-5 0-129,-2 3 258,-10 6-516,-2-4 0,1 8-387,-5-10-774,7 9-2322,0-6-1419,7-5-258,4 1 388</inkml:trace>
  <inkml:trace contextRef="#ctx0" brushRef="#br0" timeOffset="26396.5098">10009 12346 5031,'4'-11'5676,"-4"11"-774,1-13-129,-1 13-4644,-3-12 0,3 12-129,-19 0-129,7 0 0,-6 8 0,1 6 0,0 5 0,0 2 129,5 4 0,3-2 0,5 0 129,4-1 0,8-4 0,7-7-129,8-4 129,1-4 0,4-3-129,-1 0 0,-2-1 0,-2-5 0,-6 6 129,-10 6 0,-7 10 0,-7 6 0,-8 7 129,-4 2-129,-2 5 0,0 2 129,3-4-258,5-4-258,3-7 129,7-2-258,3-21-258,10 21-645,-2-24-1032,15-4-2322,2-3-387,3-9-387</inkml:trace>
  <inkml:trace contextRef="#ctx0" brushRef="#br0" timeOffset="26840.5351">10461 12235 4257,'8'2'5289,"-18"21"-387,-6-10-387,-2 10-4386,-2 3-129,-2 7 129,0 4-129,1 0 258,3-1-258,6 2-129,4-4 258,6-1-258,2-7-258,14 1-1419,3-8-2967,11-14-129,9-5-258</inkml:trace>
  <inkml:trace contextRef="#ctx0" brushRef="#br0" timeOffset="27040.5466">10835 12161 2193,'2'-27'5160,"-2"27"-387,-15 20-129,7 13-2838,2 12-1677,1 6 0,2 8-258,3 7-129,1-7-387,10 3-129,-2-18-903,14-6-1806,-1-10-1419,-4-21-129</inkml:trace>
  <inkml:trace contextRef="#ctx0" brushRef="#br0" timeOffset="27228.5574">11006 12412 2709,'13'-94'5418,"-13"57"-516,0 10-258,-9 3-3225,9 24-516,-12 7-129,5 22-516,-3 7-129,0 6-129,0 7 0,4 1-129,1 1-258,-2-10-645,9 2-2322,2-10-1677,-3-12-258,4-6 129</inkml:trace>
  <inkml:trace contextRef="#ctx0" brushRef="#br0" timeOffset="27611.5793">10914 12389 6966,'10'-18'5289,"4"6"-258,9 1-645,5 0-4644,7 0-516,3-5 129,7 11-129,-5-4 129,1 6-258,-9 0 387,-1 6 387,-8 12 0,-7 6 258,-5 8 0,-4 2 129,-1 9-129,-3-3 258,4 5 129,-2-9-129,6-1 129,1-12 0,9-5 0,-1-14 0,8-2-129,-1-21 0,5-5-129,1-13 0,-4-2 0,-11-9 0,-5 0 129,-13-2-129,-5 7-129,-13 14-1161,-11 2-3741,-2 3-387,7 6-516,6 1-258</inkml:trace>
  <inkml:trace contextRef="#ctx0" brushRef="#br0" timeOffset="32707.8708">14108 11866 6837,'-1'-11'5289,"1"11"-387,-4 13-645,4 17-4515,7 15 0,7 10-258,-1 2 387,7 8 0,-1-3 0,5-8 258,2-4 0,0-17 129,1-13 0,-3-12 0,3-7 0,-4-10 0,0-8-129,-6-8-129,0-8 0,-6-3-129,-2 0 0,-1 6 0,-5 0 129,1 7 0,-1 6 0,-3 17 129,9-7 0,-9 7 0,19 23 387,-9-5-258,7 7 0,-1-4 0,6 2 129,2-7-258,3-6 0,2-10 0,-1-7-258,1-11 129,-4-8 0,-2-8-129,-7-6 0,-4-5 129,-11-5-258,-1 5-129,-10-5-903,4 16-2322,-8-2-1290,-4 7-516,-1 7-258</inkml:trace>
  <inkml:trace contextRef="#ctx0" brushRef="#br0" timeOffset="32859.8795">14705 11773 6450,'23'73'5031,"-17"-30"-516,8 18-1806,-6-3-7353,-3 0-387,4-1-516</inkml:trace>
  <inkml:trace contextRef="#ctx0" brushRef="#br0" timeOffset="33151.8962">14879 11814 5547,'16'-39'5289,"-16"39"-387,10 10-258,-8 9-4257,3 14-129,-1 8-258,1 6 0,1 1 0,1 4 129,3-3-129,4-6 0,1-5 0,5-7 129,5-12-129,1-5 129,5-6-258,-2-8-258,6-4-516,-11-22-1548,6 1-1677,-6-9-903,-8-4-258</inkml:trace>
  <inkml:trace contextRef="#ctx0" brushRef="#br0" timeOffset="33639.924">15251 11876 645,'-10'-11'5160,"-8"23"0,12 24-516,-1 11-2322,-3-4-1032,7 17-387,-1-1-645,2 2-258,2-6-129,2-4 129,4-15 129,2-6-129,1-14 0,-1-14-258,3-7-258,-3-24 0,4-2-516,-7-21 129,3-1-387,-8-18 258,5 7 258,-5-3 258,0 9 774,0 9 129,-5 3 516,5 19 0,-3 3 258,3 24-258,0-17 129,0 17-387,0 0-258,0 0-129,6 0-258,2 0 129,4 0-258,3 5 129,3 1 0,4 4 0,4 5-129,4 5 129,4 5 0,2 7 0,2 5-129,1 2 129,1 4 0,-3-1 0,-4-4 129,-6 0 0,-12-6 129,-10 0 0,-10-8 0,-14-2 0,-13-6-129,-11-6-645,-2 9-1290,-12-8-2967,0-10-258,5-1-516</inkml:trace>
  <inkml:trace contextRef="#ctx0" brushRef="#br0" timeOffset="34008.9452">14790 11826 4128,'11'67'5031,"-6"-25"-258,11 16-903,-1-5-5160,-2 10-3354,8 7 0,-3-14-645</inkml:trace>
  <inkml:trace contextRef="#ctx0" brushRef="#br0" timeOffset="34659.9824">17094 11468 5547,'-22'93'5547,"8"-28"-645,-3-1-129,3 13-4773,0 2 0,4 1-516,0-16-387,6-3-1419,0-21-2580,-3-21 0,7-19-516</inkml:trace>
  <inkml:trace contextRef="#ctx0" brushRef="#br0" timeOffset="34828.992">16872 11564 5289,'0'-16'5805,"14"47"-774,3 11-387,10 8-3870,0 5-387,9-1-1548,6 0-3483,4-1-387,0-17-516,2-4 1</inkml:trace>
  <inkml:trace contextRef="#ctx0" brushRef="#br0" timeOffset="35268.0172">17497 12125 8514,'2'43'5418,"-2"-43"-258,0 0-774,0-7-4515,1-23-516,-1-16-129,0-2 129,0-16-129,0-4 258,-3-14 129,3 5 0,0 4 258,-2 8 258,2 10 129,-1 11-258,1 13 258,0 15-258,0 16 129,6 17 0,0 7 0,1 8 0,0 2 0,3 0 129,3-2 0,-1-11 0,4-6 0,2-11 258,3-4-387,-1-16 129,1-6-129,1-5-258,-2-3 129,-3 1-129,-4 1 129,1 7-129,-2 13 258,0 11-129,-1 18 0,-1 16-129,0 9-258,8 15-774,-6-7-2451,5-3-1419,5-6-387,0-21-129</inkml:trace>
  <inkml:trace contextRef="#ctx0" brushRef="#br0" timeOffset="35624.0375">18282 11105 5934,'-27'5'5418,"6"20"-258,-7 5-645,-5 11-4386,-3 5-258,2 6 0,3-4 0,6-1 0,5-6 0,8-8 129,8-6-129,5-10 258,15-8-129,5-6 129,4-2-129,0-1 0,1 0 0,-5 0 258,-5 0-129,-8 3 258,-5 14-129,-8 2 129,-2 10-258,-6 3 129,-2 2-258,5 2-387,-3-7-774,13 9-1161,0-13-2838,9-13-129,9-6-258</inkml:trace>
  <inkml:trace contextRef="#ctx0" brushRef="#br0" timeOffset="35984.0582">18520 11754 5289,'20'33'5676,"-16"-20"-516,-4-13-258,0 0-4257,0-8 129,-5-16-387,2-5 0,-3-10-387,1-9 0,3-3-258,-1-6 0,3 5 0,3 4 0,4 9 0,3 13 0,7 11 129,-1 13 0,5 7 0,2 14 129,1 3 129,3 2 0,1-2 0,3-5 387,0-10-258,2-7 0,-1-10 0,-1-14 0,-3-15 129,-5-6-258,-8-7-129,-12-9-645,-3 8-3096,-14 1-1419,-17-2-516,-3 6-387</inkml:trace>
  <inkml:trace contextRef="#ctx0" brushRef="#br0" timeOffset="36576.0918">17525 11168 1419,'-17'39'5031,"5"-20"-129,-8-12-129,2-6-2838,-3-1-1935,1 0-129,-3-11 0,4-11 258,1-7 0,2-16 258,5-8 129,1-16-258,5-1 387,0-10-516,5-6-774,3 0-3870,8 8-129,2-1-645</inkml:trace>
  <inkml:trace contextRef="#ctx0" brushRef="#br0" timeOffset="37116.1228">14907 11490 8385,'-10'-30'5547,"8"-8"-387,2-5-774,0-23-6837,0 1-2580,-5-5-645,-5-1-258</inkml:trace>
  <inkml:trace contextRef="#ctx0" brushRef="#br0" timeOffset="37661.1541">10418 11961 3483,'20'44'5160,"-9"-44"0,6 0-516,-2-7-4257,-3-22 0,6-3-258,-7-12-258,-9-11-1290,-2-3-3225,-12 7-258,-17-7-258</inkml:trace>
  <inkml:trace contextRef="#ctx0" brushRef="#br0" timeOffset="38208.1853">7055 12422 2580,'18'16'5031,"-18"-16"-258,0 0 0,0 0-4257,0 0-258,1-14 0,-6 2 0,-5-3 0,-6-3-258,-6-7-258,3 0-1290,-5-6-2967,-2-20-129,9-1-387</inkml:trace>
  <inkml:trace contextRef="#ctx0" brushRef="#br0" timeOffset="38801.2193">3968 12337 5676,'42'-72'4644,"-21"14"-1806,9 4-2709,0-6-5160,-1-7-516</inkml:trace>
  <inkml:trace contextRef="#ctx0" brushRef="#br0" timeOffset="43303.4768">20885 10992 2967,'0'0'4515,"17"-3"-129,-3-1-258,4 4-3999,8 1-129,1 13 0,0 4 0,-1 11 0,-8 5 0,-11 7 0,-5 5 387,-5-3-258,-7 6 387,-7-8-129,-1-2 0,-3-7 129,6-3 0,4-8-129,7-3 0,4-5-129,7-5 0,9-6-258,7-2-129,7 1-516,-1-10-1677,3-7-2064,3-5-387,-4-9-258</inkml:trace>
  <inkml:trace contextRef="#ctx0" brushRef="#br0" timeOffset="43583.4928">21280 11076 1419,'-14'0'4257,"7"23"258,-1 0-258,-3 8-2838,11 10-387,0-4-387,6 4-129,5-7 0,9-5-129,3-14 0,6-6-129,-1-13 129,3-16-129,-6-9 0,-2-8 0,-8-6 0,-7-3-129,-8-1 0,-5 4-129,-9 5-129,-3 7-129,2 4-129,-4-2-903,11 15-1806,2 1-1548,6 1-387,3 0 129</inkml:trace>
  <inkml:trace contextRef="#ctx0" brushRef="#br0" timeOffset="43839.5075">21517 10939 3870,'-1'66'4773,"-8"-30"-129,-2 3-1935,7 12-645,-4-9-903,8 4-387,3-10-129,11 1-129,1-12-129,6-7 129,4-14-129,4-4-129,-3-17 0,0-7 0,-6-7-129,-5-8 0,-5-4-129,-8-3-258,-2 4 0,-15-3-1032,6 14-1290,-6-1-2322,1 3-258,4 4-258</inkml:trace>
  <inkml:trace contextRef="#ctx0" brushRef="#br0" timeOffset="44071.5205">21770 10933 1548,'10'75'4515,"-10"-31"387,-5-2-258,-6-1-2580,8 10-516,-4-8-645,7 3-258,0-10-129,9 0-129,3-8 129,9-7-129,3-7-129,4-7-129,2-7-129,0-7-387,5-2-1032,-10-13-2967,2-6-516,-3-2-258,-3-2-129</inkml:trace>
  <inkml:trace contextRef="#ctx0" brushRef="#br0" timeOffset="44347.5365">22102 11205 3612,'3'14'5289,"-2"-3"0,-1-11-387,16 13-2451,-12-27-774,16 0-645,-5-16-129,9-2-258,-3-7-258,5-4-258,-3-6-129,-1 3-129,-3 8 0,-4 4-129,-2 10 0,-6 12 129,-7 12-129,8 7 129,-4 19-129,-3 9 258,2 8-129,1 7 129,-1 4-258,2-4 129,4-1-258,-7-13-774,7-2-3096,-8-11-774,-1-12-129,0-11-516</inkml:trace>
  <inkml:trace contextRef="#ctx0" brushRef="#br0" timeOffset="44799.5623">22231 11098 7482,'-15'-24'4902,"15"24"-129,10-15-516,5 3-3483,8 4-1032,7 4-645,-5-7-645,14 11-516,-10 0-129,9 11-129,-13-2 258,5 16 645,-11-6 1032,-2-2 903,-1 9 1161,-16-26 645,16 29 258,-16-29 0,3 11-258,-6-17-387,3 6-774,3-21-387,2 4-516,0-5-129,1-1-258,0 0 0,-1 3-258,2 3 0,-2 7 129,-5 10 0,0 0 0,9 23 129,-5 1 0,4 3 0,2-1 258,3 1 0,5-6 0,2-12 129,3-4 0,1-6-129,-1-15 129,-2-6 129,-4-8-258,-4-4-129,-3-5-129,-2 3-387,-6-10-516,8 10-2580,-7 2-1290,3 3-387,-1 6-258</inkml:trace>
  <inkml:trace contextRef="#ctx0" brushRef="#br0" timeOffset="45167.5833">22917 10882 2709,'28'69'5418,"-17"-39"-387,-2-3-258,-9-17-2064,12 11-645,-12-21-1032,0 0-387,0 0-129,8-21-258,-6-1-129,-1-9-258,1-4-258,0-6 0,-2 1 0,0 3 129,0 7-129,-2 2 129,2 10-129,0 18 258,8-7-129,8 8 129,7 15 129,5 3-129,10 9 258,4 3-258,2 1 258,-1 1-129,-7 1 387,-9-2-129,-12-2 0,-6-4 258,-16-9-387,-8-3 0,-11-9 0,-1-2 0,-3-3-258,2-11-516,13 2-1548,-5-8-2709,15-4-129,5-4-387,12-6 258</inkml:trace>
  <inkml:trace contextRef="#ctx0" brushRef="#br0" timeOffset="45836.6215">23381 10735 5547,'-2'6'5289,"-9"6"-387,-9 3-258,-1-3-3354,6 13-387,-3-6 0,12 5-516,3-4 0,6 0-258,9-4-129,7-3 258,5-4-516,1-5 258,-5-1 0,0-2 0,-4-1 0,-7 0 0,-9 0 0,0 0 258,0 0-129,0 0 0,-10 12-129,10-12 0,-8 16 129,8-16-129,4 18-129,6-13 0,7-1-258,3-4-387,9-4 0,-5-9-387,7 3 258,-10-13 0,6 8 129,-13-4 258,1 8 387,-15 11 387,0 0 387,0 0 0,-4 8 258,4 19 258,-7-4-387,7 11 0,0-7-129,7 1 0,-3-9-387,6-4 0,1-10-129,6-7-258,-1-12 0,-1-11-258,3-9 129,-1-9-258,5-2-129,-6-7 129,7 6 0,-6 1 258,4 10-258,0 3 387,-1 12-129,-1 10 258,-3 10 0,-4 9 387,-10 8 129,-2 12-387,-15 0 387,-3 9-129,-8-8 258,3 9-129,-3-13 387,11 6-387,9-8-129,17-5 258,20-4-387,21-13-2451,23 5-2838,8-3-387,6-4-387,-3 0-258</inkml:trace>
  <inkml:trace contextRef="#ctx0" brushRef="#br0" timeOffset="101133.7845">3252 10483 4386,'-2'-29'5418,"19"11"-645,10-7-258,17-8-4644,13 10 258,15 1-129,13 3 0,12 1 0,1 4-129,4 5-129,-2 3 0,0 6-516,-10-4-258,-4 9-903,-17-2-1677,-19 5-1419,-12 5 516</inkml:trace>
  <inkml:trace contextRef="#ctx0" brushRef="#br0" timeOffset="101314.7947">3499 10663 1677,'-37'30'4644,"46"-20"-258,15-10-387,26-2-3999,10-3-387,16 4-645,7-5-1806,0 0-1290,8 6-387</inkml:trace>
  <inkml:trace contextRef="#ctx0" brushRef="#br0" timeOffset="101494.8052">3574 11017 645,'-25'25'3741,"43"-17"258,17-8-2967,16-3-387,11 0-1161,14-6-2580,10 9-645</inkml:trace>
  <inkml:trace contextRef="#ctx0" brushRef="#br0" timeOffset="101666.815">3676 11376 2709,'55'0'2580,"-3"-4"-3483,7-9-2064</inkml:trace>
  <inkml:trace contextRef="#ctx0" brushRef="#br0" timeOffset="102829.8815">9441 9823 258,'0'-20'4773,"26"8"0,11-7-258,22 2-3999,18 2-129,16-1-129,16 0-129,10 2-129,3 2 0,-5 5-258,-7-3-516,-12 10-258,-20-2-387,-17 9-1548,-28 14-1548,-30-4-128</inkml:trace>
  <inkml:trace contextRef="#ctx0" brushRef="#br0" timeOffset="103037.8934">9458 10137 4257,'-16'22'4773,"42"-22"-258,27-12-3354,20 5-258,15-3-387,17-1-129,9 2-645,0 0-387,-5 4-774,-17 0-516,-8 5-774,-25 3-516,-20 9-129</inkml:trace>
  <inkml:trace contextRef="#ctx0" brushRef="#br0" timeOffset="103225.9041">9710 10490 516,'-30'27'4386,"40"-26"-903,28-5-903,22-3-645,13-10-516,21 5-387,6-5-645,7 3-516,2 7-1161,-12-1-1677,-13 3-1548,-12 8-129</inkml:trace>
  <inkml:trace contextRef="#ctx0" brushRef="#br0" timeOffset="103413.9147">9611 10887 1677,'-14'49'4773,"38"-42"-129,35 2-258,20-9-4128,15 0-258,12-1-645,11 1-2709,-4 0-1161,-17 0-258</inkml:trace>
  <inkml:trace contextRef="#ctx0" brushRef="#br0" timeOffset="103542.9221">9837 11429 4386,'-96'68'4902,"85"-51"-3999,42-5-1032,36-5-5031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BCCAF-8F50-40CF-A97C-EE2DDF644FF3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4DE15-620C-459A-869E-5EC9EF892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96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745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4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76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71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602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54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3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888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98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805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545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43D21-87C9-4528-A52B-C02E812FFDBB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AAC49-4749-4451-A599-F0B0933B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076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72320" y="554400"/>
              <a:ext cx="7635240" cy="5706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1520" y="546480"/>
                <a:ext cx="7659000" cy="57175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/>
          <p:cNvSpPr txBox="1"/>
          <p:nvPr/>
        </p:nvSpPr>
        <p:spPr>
          <a:xfrm>
            <a:off x="2743200" y="5867400"/>
            <a:ext cx="594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Review of the process of shrinking the transaction log when in FULL recovery – the log file may not shrink to the desired size if there are active VLFs in the end of the file.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01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0960" y="280800"/>
              <a:ext cx="8913600" cy="6341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8000" y="267480"/>
                <a:ext cx="8929080" cy="636588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/>
          <p:cNvSpPr txBox="1"/>
          <p:nvPr/>
        </p:nvSpPr>
        <p:spPr>
          <a:xfrm>
            <a:off x="5410200" y="4267200"/>
            <a:ext cx="3352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Review of the differences between a heap (table with no clustered index, so the data is unordered), a table that does have a clustered index  (and thus all the data is in the leaf-level in the index), and a non-clustered index (contains a subset of columns from the table).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63080" y="486720"/>
              <a:ext cx="7655760" cy="4280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3000" y="475200"/>
                <a:ext cx="7669440" cy="42955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/>
          <p:cNvSpPr txBox="1"/>
          <p:nvPr/>
        </p:nvSpPr>
        <p:spPr>
          <a:xfrm>
            <a:off x="4114800" y="54864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Review of an index and where a new row (or new movie) would go based on order.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5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4053</TotalTime>
  <Words>112</Words>
  <Application>Microsoft Office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Kimberly</dc:creator>
  <cp:lastModifiedBy>Erin Stellato</cp:lastModifiedBy>
  <cp:revision>15</cp:revision>
  <dcterms:created xsi:type="dcterms:W3CDTF">2011-07-29T00:47:05Z</dcterms:created>
  <dcterms:modified xsi:type="dcterms:W3CDTF">2015-05-01T11:22:32Z</dcterms:modified>
</cp:coreProperties>
</file>