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066" y="-39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E9481C-2518-4355-B299-2B20D98F1C34}" type="datetimeFigureOut">
              <a:rPr lang="en-US"/>
              <a:pPr>
                <a:defRPr/>
              </a:pPr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D40E2B-66C1-4BC9-AAF8-88C4C8231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66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B840E-BCAE-4751-88F0-809489031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56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37BF8-8AA2-45B1-8847-C9D93BB40C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220BE-EF2F-4C20-AD71-4D20744DA2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5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959A7-D0C1-46B7-8169-6ECC38887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0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D6D51-A51F-4F9D-A04C-BB3D8150E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6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325A-D073-483F-A42E-9E96B2BF1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3FF91-577E-412C-8B97-2698EE23DE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0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14BE9-367E-4735-9908-B9BBF249B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9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080A3-8319-4485-91E9-57B566FF2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5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3C020-2ABD-4ACA-B67F-7D4C20AB8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6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5DD6-B427-4EDD-B8CA-9AB401E66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2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64146CA-1912-4E05-92EB-101FBC19D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hyperlink" Target="http://www.sqlsentry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2743200" y="5344418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" name="Rectangle 15"/>
          <p:cNvSpPr/>
          <p:nvPr/>
        </p:nvSpPr>
        <p:spPr bwMode="auto">
          <a:xfrm>
            <a:off x="0" y="9364649"/>
            <a:ext cx="77724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" y="1981200"/>
            <a:ext cx="7086600" cy="1508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STUDY GUIDE: 50 Things All SQL Server </a:t>
            </a:r>
            <a:b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Developers Need to Know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/>
            </a:r>
            <a:b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Preconference Workshop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01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1100" y="7162800"/>
            <a:ext cx="5410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SQLintersection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 – Spring 2014</a:t>
            </a:r>
            <a:b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Workshop: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Saturday,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April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12,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2014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8150" y="8077200"/>
            <a:ext cx="68961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written and presented by </a:t>
            </a:r>
            <a:b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</a:b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Kevin Kline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(@</a:t>
            </a:r>
            <a:r>
              <a:rPr lang="en-US" b="1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KEKline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 and </a:t>
            </a: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Aaron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Bertrand (@</a:t>
            </a:r>
            <a:r>
              <a:rPr lang="en-US" b="1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AaronBertrand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</a:t>
            </a:r>
            <a:endParaRPr lang="en-US" b="1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  <a:p>
            <a:pPr algn="ctr">
              <a:defRPr/>
            </a:pP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http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://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www.sqlsentry.net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 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</p:txBody>
      </p:sp>
      <p:pic>
        <p:nvPicPr>
          <p:cNvPr id="205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17538"/>
            <a:ext cx="320040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427" y="8731065"/>
            <a:ext cx="3861496" cy="126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 L. Tripp</cp:lastModifiedBy>
  <cp:revision>92</cp:revision>
  <cp:lastPrinted>2014-04-08T04:23:00Z</cp:lastPrinted>
  <dcterms:created xsi:type="dcterms:W3CDTF">2004-03-04T01:41:02Z</dcterms:created>
  <dcterms:modified xsi:type="dcterms:W3CDTF">2014-04-08T04:23:10Z</dcterms:modified>
</cp:coreProperties>
</file>