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3"/>
  </p:handoutMasterIdLst>
  <p:sldIdLst>
    <p:sldId id="256" r:id="rId2"/>
  </p:sldIdLst>
  <p:sldSz cx="7772400" cy="10058400"/>
  <p:notesSz cx="7315200" cy="96012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C0C0C0"/>
    <a:srgbClr val="00808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80" d="100"/>
          <a:sy n="80" d="100"/>
        </p:scale>
        <p:origin x="-2466" y="-396"/>
      </p:cViewPr>
      <p:guideLst>
        <p:guide orient="horz" pos="3168"/>
        <p:guide pos="2448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77" d="100"/>
          <a:sy n="77" d="100"/>
        </p:scale>
        <p:origin x="-3264" y="-96"/>
      </p:cViewPr>
      <p:guideLst>
        <p:guide orient="horz" pos="3024"/>
        <p:guide pos="2304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handoutMaster" Target="handoutMasters/handout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70238" cy="479425"/>
          </a:xfrm>
          <a:prstGeom prst="rect">
            <a:avLst/>
          </a:prstGeom>
        </p:spPr>
        <p:txBody>
          <a:bodyPr vert="horz" lIns="91436" tIns="45718" rIns="91436" bIns="45718" rtlCol="0"/>
          <a:lstStyle>
            <a:lvl1pPr algn="l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4143375" y="0"/>
            <a:ext cx="3170238" cy="479425"/>
          </a:xfrm>
          <a:prstGeom prst="rect">
            <a:avLst/>
          </a:prstGeom>
        </p:spPr>
        <p:txBody>
          <a:bodyPr vert="horz" lIns="91436" tIns="45718" rIns="91436" bIns="45718" rtlCol="0"/>
          <a:lstStyle>
            <a:lvl1pPr algn="r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E1E9481C-2518-4355-B299-2B20D98F1C34}" type="datetimeFigureOut">
              <a:rPr lang="en-US"/>
              <a:pPr>
                <a:defRPr/>
              </a:pPr>
              <a:t>4/7/2014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120188"/>
            <a:ext cx="3170238" cy="479425"/>
          </a:xfrm>
          <a:prstGeom prst="rect">
            <a:avLst/>
          </a:prstGeom>
        </p:spPr>
        <p:txBody>
          <a:bodyPr vert="horz" lIns="91436" tIns="45718" rIns="91436" bIns="45718" rtlCol="0" anchor="b"/>
          <a:lstStyle>
            <a:lvl1pPr algn="l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4143375" y="9120188"/>
            <a:ext cx="3170238" cy="479425"/>
          </a:xfrm>
          <a:prstGeom prst="rect">
            <a:avLst/>
          </a:prstGeom>
        </p:spPr>
        <p:txBody>
          <a:bodyPr vert="horz" lIns="91436" tIns="45718" rIns="91436" bIns="45718" rtlCol="0" anchor="b"/>
          <a:lstStyle>
            <a:lvl1pPr algn="r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F4D40E2B-66C1-4BC9-AAF8-88C4C8231B2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356618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82613" y="3124200"/>
            <a:ext cx="6607175" cy="21558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65225" y="5699125"/>
            <a:ext cx="5441950" cy="257175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45B840E-BCAE-4751-88F0-809489031D7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35647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8737BF8-8AA2-45B1-8847-C9D93BB40CA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28158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635625" y="403225"/>
            <a:ext cx="1747838" cy="85820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88938" y="403225"/>
            <a:ext cx="5094287" cy="85820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39220BE-EF2F-4C20-AD71-4D20744DA26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67504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A8959A7-D0C1-46B7-8169-6ECC38887CC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40026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4363" y="6462713"/>
            <a:ext cx="6605587" cy="1998662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14363" y="4262438"/>
            <a:ext cx="6605587" cy="2200275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8ED6D51-A51F-4F9D-A04C-BB3D8150EB5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34626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88938" y="2346325"/>
            <a:ext cx="3421062" cy="66389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62400" y="2346325"/>
            <a:ext cx="3421063" cy="66389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C6325A-D073-483F-A42E-9E96B2BF100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317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8938" y="2251075"/>
            <a:ext cx="3433762" cy="93821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8938" y="3189288"/>
            <a:ext cx="3433762" cy="579596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48113" y="2251075"/>
            <a:ext cx="3435350" cy="93821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948113" y="3189288"/>
            <a:ext cx="3435350" cy="579596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343FF91-577E-412C-8B97-2698EE23DEC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28069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9514BE9-367E-4735-9908-B9BBF249B00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23934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B080A3-8319-4485-91E9-57B566FF2B2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63598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8938" y="400050"/>
            <a:ext cx="2557462" cy="170497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38475" y="400050"/>
            <a:ext cx="4344988" cy="85852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88938" y="2105025"/>
            <a:ext cx="2557462" cy="688022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153C020-2ABD-4ACA-B67F-7D4C20AB8DA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59613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0" y="7040563"/>
            <a:ext cx="4662488" cy="8318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24000" y="898525"/>
            <a:ext cx="4662488" cy="603567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24000" y="7872413"/>
            <a:ext cx="4662488" cy="117951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4715DD6-B427-4EDD-B8CA-9AB401E6611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77201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88938" y="403225"/>
            <a:ext cx="6994525" cy="167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88938" y="2346325"/>
            <a:ext cx="6994525" cy="663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88938" y="9159875"/>
            <a:ext cx="1812925" cy="698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655888" y="9159875"/>
            <a:ext cx="2460625" cy="698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5570538" y="9159875"/>
            <a:ext cx="1812925" cy="698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664146CA-1912-4E05-92EB-101FBC19D64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jpg"/><Relationship Id="rId5" Type="http://schemas.openxmlformats.org/officeDocument/2006/relationships/image" Target="../media/image3.jpeg"/><Relationship Id="rId4" Type="http://schemas.openxmlformats.org/officeDocument/2006/relationships/hyperlink" Target="http://www.brentozar.com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/>
          <p:cNvPicPr>
            <a:picLocks noChangeAspect="1"/>
          </p:cNvPicPr>
          <p:nvPr/>
        </p:nvPicPr>
        <p:blipFill rotWithShape="1"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1" t="-203" r="-107" b="9231"/>
          <a:stretch/>
        </p:blipFill>
        <p:spPr>
          <a:xfrm>
            <a:off x="2743200" y="5344418"/>
            <a:ext cx="4902199" cy="4453467"/>
          </a:xfrm>
          <a:prstGeom prst="rect">
            <a:avLst/>
          </a:prstGeom>
          <a:ln>
            <a:noFill/>
          </a:ln>
          <a:effectLst>
            <a:softEdge rad="635000"/>
          </a:effectLst>
        </p:spPr>
      </p:pic>
      <p:sp>
        <p:nvSpPr>
          <p:cNvPr id="16" name="Rectangle 15"/>
          <p:cNvSpPr/>
          <p:nvPr/>
        </p:nvSpPr>
        <p:spPr bwMode="auto">
          <a:xfrm>
            <a:off x="0" y="9364649"/>
            <a:ext cx="7772400" cy="693751"/>
          </a:xfrm>
          <a:prstGeom prst="rect">
            <a:avLst/>
          </a:prstGeom>
          <a:blipFill>
            <a:blip r:embed="rId3" cstate="print"/>
            <a:srcRect/>
            <a:stretch>
              <a:fillRect t="-100000"/>
            </a:stretch>
          </a:blipFill>
          <a:ln w="9525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en-US" sz="2000" dirty="0">
              <a:latin typeface="Cambria" pitchFamily="18" charset="0"/>
              <a:cs typeface="Arial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42900" y="1981200"/>
            <a:ext cx="7086600" cy="150810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+mj-ea"/>
                <a:cs typeface="Segoe UI" pitchFamily="34" charset="0"/>
              </a:rPr>
              <a:t>Developer’s Guide to Database Operations</a:t>
            </a:r>
            <a:r>
              <a:rPr 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+mj-ea"/>
                <a:cs typeface="Segoe UI" pitchFamily="34" charset="0"/>
              </a:rPr>
              <a:t/>
            </a:r>
            <a:br>
              <a:rPr 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+mj-ea"/>
                <a:cs typeface="Segoe UI" pitchFamily="34" charset="0"/>
              </a:rPr>
            </a:br>
            <a:r>
              <a:rPr 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+mj-ea"/>
                <a:cs typeface="Segoe UI" pitchFamily="34" charset="0"/>
              </a:rPr>
              <a:t>Preconference Workshop </a:t>
            </a:r>
            <a:r>
              <a:rPr lang="en-US" sz="2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+mj-ea"/>
                <a:cs typeface="Segoe UI" pitchFamily="34" charset="0"/>
              </a:rPr>
              <a:t>03</a:t>
            </a:r>
            <a:endParaRPr lang="en-US" sz="2800" dirty="0">
              <a:solidFill>
                <a:schemeClr val="tx1">
                  <a:lumMod val="75000"/>
                  <a:lumOff val="25000"/>
                </a:schemeClr>
              </a:solidFill>
              <a:latin typeface="Calibri" panose="020F0502020204030204" pitchFamily="34" charset="0"/>
              <a:ea typeface="+mj-ea"/>
              <a:cs typeface="Segoe UI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23900" y="3479800"/>
            <a:ext cx="6324600" cy="10160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2000" dirty="0">
                <a:solidFill>
                  <a:schemeClr val="tx2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+mj-ea"/>
                <a:cs typeface="Segoe UI" pitchFamily="34" charset="0"/>
              </a:rPr>
              <a:t>Database Administration, Diagnosing Problems, Configuration, </a:t>
            </a:r>
            <a:r>
              <a:rPr lang="en-US" sz="2000" dirty="0" smtClean="0">
                <a:solidFill>
                  <a:schemeClr val="tx2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+mj-ea"/>
                <a:cs typeface="Segoe UI" pitchFamily="34" charset="0"/>
              </a:rPr>
              <a:t>and Maintenance</a:t>
            </a:r>
            <a:endParaRPr lang="en-US" sz="2000" dirty="0">
              <a:solidFill>
                <a:schemeClr val="tx2">
                  <a:lumMod val="65000"/>
                  <a:lumOff val="35000"/>
                </a:schemeClr>
              </a:solidFill>
              <a:latin typeface="Calibri" panose="020F0502020204030204" pitchFamily="34" charset="0"/>
              <a:ea typeface="+mj-ea"/>
              <a:cs typeface="Segoe UI" pitchFamily="34" charset="0"/>
            </a:endParaRPr>
          </a:p>
          <a:p>
            <a:pPr algn="ctr">
              <a:defRPr/>
            </a:pPr>
            <a:endParaRPr lang="en-US" sz="2000" dirty="0">
              <a:solidFill>
                <a:schemeClr val="tx2">
                  <a:lumMod val="65000"/>
                  <a:lumOff val="35000"/>
                </a:schemeClr>
              </a:solidFill>
              <a:latin typeface="Calibri" panose="020F0502020204030204" pitchFamily="34" charset="0"/>
              <a:ea typeface="+mj-ea"/>
              <a:cs typeface="Segoe UI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181100" y="6629400"/>
            <a:ext cx="5410200" cy="7080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+mj-ea"/>
                <a:cs typeface="Segoe UI" pitchFamily="34" charset="0"/>
              </a:rPr>
              <a:t>SQLintersection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+mj-ea"/>
                <a:cs typeface="Segoe UI" pitchFamily="34" charset="0"/>
              </a:rPr>
              <a:t> – Spring 2014</a:t>
            </a:r>
            <a:b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+mj-ea"/>
                <a:cs typeface="Segoe UI" pitchFamily="34" charset="0"/>
              </a:rPr>
            </a:b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+mj-ea"/>
                <a:cs typeface="Segoe UI" pitchFamily="34" charset="0"/>
              </a:rPr>
              <a:t>Workshop: Sunday, April 13, 2014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342900" y="7543800"/>
            <a:ext cx="7086600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b="1" dirty="0">
                <a:solidFill>
                  <a:schemeClr val="tx2">
                    <a:lumMod val="65000"/>
                    <a:lumOff val="35000"/>
                  </a:schemeClr>
                </a:solidFill>
                <a:latin typeface="Calibri Light" panose="020F0302020204030204" pitchFamily="34" charset="0"/>
                <a:ea typeface="+mj-ea"/>
                <a:cs typeface="Segoe UI" pitchFamily="34" charset="0"/>
              </a:rPr>
              <a:t>written and presented by </a:t>
            </a:r>
            <a:br>
              <a:rPr lang="en-US" b="1" dirty="0">
                <a:solidFill>
                  <a:schemeClr val="tx2">
                    <a:lumMod val="65000"/>
                    <a:lumOff val="35000"/>
                  </a:schemeClr>
                </a:solidFill>
                <a:latin typeface="Calibri Light" panose="020F0302020204030204" pitchFamily="34" charset="0"/>
                <a:ea typeface="+mj-ea"/>
                <a:cs typeface="Segoe UI" pitchFamily="34" charset="0"/>
              </a:rPr>
            </a:br>
            <a:r>
              <a:rPr lang="en-US" b="1" dirty="0">
                <a:solidFill>
                  <a:schemeClr val="tx2">
                    <a:lumMod val="65000"/>
                    <a:lumOff val="35000"/>
                  </a:schemeClr>
                </a:solidFill>
                <a:latin typeface="Calibri Light" panose="020F0302020204030204" pitchFamily="34" charset="0"/>
                <a:ea typeface="+mj-ea"/>
                <a:cs typeface="Segoe UI" pitchFamily="34" charset="0"/>
              </a:rPr>
              <a:t>Jeremiah Peschka </a:t>
            </a:r>
            <a:r>
              <a:rPr lang="en-US" b="1" dirty="0" smtClean="0">
                <a:solidFill>
                  <a:schemeClr val="tx2">
                    <a:lumMod val="65000"/>
                    <a:lumOff val="35000"/>
                  </a:schemeClr>
                </a:solidFill>
                <a:latin typeface="Calibri Light" panose="020F0302020204030204" pitchFamily="34" charset="0"/>
                <a:ea typeface="+mj-ea"/>
                <a:cs typeface="Segoe UI" pitchFamily="34" charset="0"/>
              </a:rPr>
              <a:t> (@</a:t>
            </a:r>
            <a:r>
              <a:rPr lang="en-US" b="1" dirty="0" err="1" smtClean="0">
                <a:solidFill>
                  <a:schemeClr val="tx2">
                    <a:lumMod val="65000"/>
                    <a:lumOff val="35000"/>
                  </a:schemeClr>
                </a:solidFill>
                <a:latin typeface="Calibri Light" panose="020F0302020204030204" pitchFamily="34" charset="0"/>
                <a:ea typeface="+mj-ea"/>
                <a:cs typeface="Segoe UI" pitchFamily="34" charset="0"/>
              </a:rPr>
              <a:t>PeschkaJ</a:t>
            </a:r>
            <a:r>
              <a:rPr lang="en-US" b="1" dirty="0" smtClean="0">
                <a:solidFill>
                  <a:schemeClr val="tx2">
                    <a:lumMod val="65000"/>
                    <a:lumOff val="35000"/>
                  </a:schemeClr>
                </a:solidFill>
                <a:latin typeface="Calibri Light" panose="020F0302020204030204" pitchFamily="34" charset="0"/>
                <a:ea typeface="+mj-ea"/>
                <a:cs typeface="Segoe UI" pitchFamily="34" charset="0"/>
              </a:rPr>
              <a:t>) and </a:t>
            </a:r>
            <a:r>
              <a:rPr lang="en-US" b="1" dirty="0">
                <a:solidFill>
                  <a:schemeClr val="tx2">
                    <a:lumMod val="65000"/>
                    <a:lumOff val="35000"/>
                  </a:schemeClr>
                </a:solidFill>
                <a:latin typeface="Calibri Light" panose="020F0302020204030204" pitchFamily="34" charset="0"/>
                <a:ea typeface="+mj-ea"/>
                <a:cs typeface="Segoe UI" pitchFamily="34" charset="0"/>
              </a:rPr>
              <a:t>Kendra </a:t>
            </a:r>
            <a:r>
              <a:rPr lang="en-US" b="1" dirty="0" smtClean="0">
                <a:solidFill>
                  <a:schemeClr val="tx2">
                    <a:lumMod val="65000"/>
                    <a:lumOff val="35000"/>
                  </a:schemeClr>
                </a:solidFill>
                <a:latin typeface="Calibri Light" panose="020F0302020204030204" pitchFamily="34" charset="0"/>
                <a:ea typeface="+mj-ea"/>
                <a:cs typeface="Segoe UI" pitchFamily="34" charset="0"/>
              </a:rPr>
              <a:t>Little (@</a:t>
            </a:r>
            <a:r>
              <a:rPr lang="en-US" b="1" dirty="0" err="1" smtClean="0">
                <a:solidFill>
                  <a:schemeClr val="tx2">
                    <a:lumMod val="65000"/>
                    <a:lumOff val="35000"/>
                  </a:schemeClr>
                </a:solidFill>
                <a:latin typeface="Calibri Light" panose="020F0302020204030204" pitchFamily="34" charset="0"/>
                <a:ea typeface="+mj-ea"/>
                <a:cs typeface="Segoe UI" pitchFamily="34" charset="0"/>
              </a:rPr>
              <a:t>Kendra_Little</a:t>
            </a:r>
            <a:r>
              <a:rPr lang="en-US" b="1" dirty="0" smtClean="0">
                <a:solidFill>
                  <a:schemeClr val="tx2">
                    <a:lumMod val="65000"/>
                    <a:lumOff val="35000"/>
                  </a:schemeClr>
                </a:solidFill>
                <a:latin typeface="Calibri Light" panose="020F0302020204030204" pitchFamily="34" charset="0"/>
                <a:ea typeface="+mj-ea"/>
                <a:cs typeface="Segoe UI" pitchFamily="34" charset="0"/>
              </a:rPr>
              <a:t>)</a:t>
            </a:r>
            <a:endParaRPr lang="en-US" b="1" dirty="0">
              <a:solidFill>
                <a:schemeClr val="tx2">
                  <a:lumMod val="65000"/>
                  <a:lumOff val="35000"/>
                </a:schemeClr>
              </a:solidFill>
              <a:latin typeface="Calibri Light" panose="020F0302020204030204" pitchFamily="34" charset="0"/>
              <a:ea typeface="+mj-ea"/>
              <a:cs typeface="Segoe UI" pitchFamily="34" charset="0"/>
            </a:endParaRPr>
          </a:p>
          <a:p>
            <a:pPr algn="ctr">
              <a:defRPr/>
            </a:pPr>
            <a:r>
              <a:rPr lang="en-US" dirty="0" smtClean="0">
                <a:solidFill>
                  <a:schemeClr val="tx2">
                    <a:lumMod val="65000"/>
                    <a:lumOff val="35000"/>
                  </a:schemeClr>
                </a:solidFill>
                <a:latin typeface="Calibri Light" panose="020F0302020204030204" pitchFamily="34" charset="0"/>
                <a:ea typeface="+mj-ea"/>
                <a:cs typeface="Segoe UI" pitchFamily="34" charset="0"/>
                <a:hlinkClick r:id="rId4"/>
              </a:rPr>
              <a:t>http</a:t>
            </a:r>
            <a:r>
              <a:rPr lang="en-US" dirty="0">
                <a:solidFill>
                  <a:schemeClr val="tx2">
                    <a:lumMod val="65000"/>
                    <a:lumOff val="35000"/>
                  </a:schemeClr>
                </a:solidFill>
                <a:latin typeface="Calibri Light" panose="020F0302020204030204" pitchFamily="34" charset="0"/>
                <a:ea typeface="+mj-ea"/>
                <a:cs typeface="Segoe UI" pitchFamily="34" charset="0"/>
                <a:hlinkClick r:id="rId4"/>
              </a:rPr>
              <a:t>://</a:t>
            </a:r>
            <a:r>
              <a:rPr lang="en-US" dirty="0" smtClean="0">
                <a:solidFill>
                  <a:schemeClr val="tx2">
                    <a:lumMod val="65000"/>
                    <a:lumOff val="35000"/>
                  </a:schemeClr>
                </a:solidFill>
                <a:latin typeface="Calibri Light" panose="020F0302020204030204" pitchFamily="34" charset="0"/>
                <a:ea typeface="+mj-ea"/>
                <a:cs typeface="Segoe UI" pitchFamily="34" charset="0"/>
                <a:hlinkClick r:id="rId4"/>
              </a:rPr>
              <a:t>www.BrentOzar.com</a:t>
            </a:r>
            <a:r>
              <a:rPr lang="en-US" dirty="0" smtClean="0">
                <a:solidFill>
                  <a:schemeClr val="tx2">
                    <a:lumMod val="65000"/>
                    <a:lumOff val="35000"/>
                  </a:schemeClr>
                </a:solidFill>
                <a:latin typeface="Calibri Light" panose="020F0302020204030204" pitchFamily="34" charset="0"/>
                <a:ea typeface="+mj-ea"/>
                <a:cs typeface="Segoe UI" pitchFamily="34" charset="0"/>
              </a:rPr>
              <a:t> </a:t>
            </a:r>
            <a:endParaRPr lang="en-US" dirty="0">
              <a:solidFill>
                <a:schemeClr val="tx2">
                  <a:lumMod val="65000"/>
                  <a:lumOff val="35000"/>
                </a:schemeClr>
              </a:solidFill>
              <a:latin typeface="Calibri Light" panose="020F0302020204030204" pitchFamily="34" charset="0"/>
              <a:ea typeface="+mj-ea"/>
              <a:cs typeface="Segoe UI" pitchFamily="34" charset="0"/>
            </a:endParaRPr>
          </a:p>
        </p:txBody>
      </p:sp>
      <p:pic>
        <p:nvPicPr>
          <p:cNvPr id="2058" name="Picture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0" y="617538"/>
            <a:ext cx="3200400" cy="1211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3893" y="8551953"/>
            <a:ext cx="2104614" cy="124593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Custom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2060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3592</TotalTime>
  <Words>23</Words>
  <Application>Microsoft Office PowerPoint</Application>
  <PresentationFormat>Custom</PresentationFormat>
  <Paragraphs>5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Default Design</vt:lpstr>
      <vt:lpstr>PowerPoint Presentation</vt:lpstr>
    </vt:vector>
  </TitlesOfParts>
  <Manager>SQLskills.com</Manager>
  <Company>SYSolutions, Inc.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Updating Your Administrative Skills</dc:title>
  <dc:subject>SQL Server 2005</dc:subject>
  <dc:creator>Kimberly L. Tripp</dc:creator>
  <cp:lastModifiedBy>Kimberly L. Tripp</cp:lastModifiedBy>
  <cp:revision>92</cp:revision>
  <cp:lastPrinted>2014-04-08T02:44:38Z</cp:lastPrinted>
  <dcterms:created xsi:type="dcterms:W3CDTF">2004-03-04T01:41:02Z</dcterms:created>
  <dcterms:modified xsi:type="dcterms:W3CDTF">2014-04-08T02:44:52Z</dcterms:modified>
</cp:coreProperties>
</file>