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"/>
  </p:handoutMasterIdLst>
  <p:sldIdLst>
    <p:sldId id="256" r:id="rId2"/>
  </p:sldIdLst>
  <p:sldSz cx="7772400" cy="10058400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0C0C0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3066" y="-312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3264" y="-96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1E9481C-2518-4355-B299-2B20D98F1C34}" type="datetimeFigureOut">
              <a:rPr lang="en-US"/>
              <a:pPr>
                <a:defRPr/>
              </a:pPr>
              <a:t>4/8/2014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4D40E2B-66C1-4BC9-AAF8-88C4C8231B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566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613" y="3124200"/>
            <a:ext cx="6607175" cy="2155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225" y="5699125"/>
            <a:ext cx="5441950" cy="25717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B840E-BCAE-4751-88F0-809489031D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564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737BF8-8AA2-45B1-8847-C9D93BB40C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815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35625" y="403225"/>
            <a:ext cx="1747838" cy="8582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938" y="403225"/>
            <a:ext cx="5094287" cy="8582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9220BE-EF2F-4C20-AD71-4D20744DA2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750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8959A7-D0C1-46B7-8169-6ECC38887C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00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363" y="6462713"/>
            <a:ext cx="6605587" cy="19986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363" y="4262438"/>
            <a:ext cx="6605587" cy="22002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D6D51-A51F-4F9D-A04C-BB3D8150EB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462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938" y="2346325"/>
            <a:ext cx="3421062" cy="663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2400" y="2346325"/>
            <a:ext cx="3421063" cy="663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6325A-D073-483F-A42E-9E96B2BF10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1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938" y="2251075"/>
            <a:ext cx="3433762" cy="938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938" y="3189288"/>
            <a:ext cx="3433762" cy="5795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113" y="2251075"/>
            <a:ext cx="3435350" cy="938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113" y="3189288"/>
            <a:ext cx="3435350" cy="5795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43FF91-577E-412C-8B97-2698EE23DE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806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514BE9-367E-4735-9908-B9BBF249B0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393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080A3-8319-4485-91E9-57B566FF2B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359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38" y="400050"/>
            <a:ext cx="2557462" cy="17049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475" y="400050"/>
            <a:ext cx="4344988" cy="85852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938" y="2105025"/>
            <a:ext cx="2557462" cy="68802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53C020-2ABD-4ACA-B67F-7D4C20AB8D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61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7040563"/>
            <a:ext cx="4662488" cy="8318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898525"/>
            <a:ext cx="4662488" cy="60356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0" y="7872413"/>
            <a:ext cx="4662488" cy="11795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15DD6-B427-4EDD-B8CA-9AB401E661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720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403225"/>
            <a:ext cx="69945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8938" y="2346325"/>
            <a:ext cx="6994525" cy="663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8938" y="9159875"/>
            <a:ext cx="18129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55888" y="9159875"/>
            <a:ext cx="24606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570538" y="9159875"/>
            <a:ext cx="18129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64146CA-1912-4E05-92EB-101FBC19D6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hyperlink" Target="http://www.brentozar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2743200" y="5344418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6" name="Rectangle 15"/>
          <p:cNvSpPr/>
          <p:nvPr/>
        </p:nvSpPr>
        <p:spPr bwMode="auto">
          <a:xfrm>
            <a:off x="0" y="9364649"/>
            <a:ext cx="7772400" cy="693751"/>
          </a:xfrm>
          <a:prstGeom prst="rect">
            <a:avLst/>
          </a:prstGeom>
          <a:blipFill>
            <a:blip r:embed="rId3" cstate="print"/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000" dirty="0">
              <a:latin typeface="Cambria" pitchFamily="18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2900" y="1981200"/>
            <a:ext cx="7086600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Make SQL Server Apps Go Faster</a:t>
            </a:r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/>
            </a:r>
            <a:b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</a:b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Post-conference 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Workshop 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01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+mj-ea"/>
              <a:cs typeface="Segoe U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3900" y="3276600"/>
            <a:ext cx="632460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Think </a:t>
            </a:r>
            <a:r>
              <a:rPr lang="en-US" sz="2000" dirty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Like the </a:t>
            </a:r>
            <a:r>
              <a:rPr lang="en-US" sz="20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Engine; Focus Your Tuning; Troubleshooting; Identify </a:t>
            </a:r>
            <a:r>
              <a:rPr lang="en-US" sz="2000" dirty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Indexing </a:t>
            </a:r>
            <a:r>
              <a:rPr lang="en-US" sz="20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Problems; Appropriate Index Usage; Dangerous Queries; Your Action Plan; and How </a:t>
            </a:r>
            <a:r>
              <a:rPr lang="en-US" sz="2000" dirty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to Get Help</a:t>
            </a:r>
          </a:p>
          <a:p>
            <a:pPr algn="ctr">
              <a:defRPr/>
            </a:pPr>
            <a:endParaRPr lang="en-US" sz="2000" dirty="0">
              <a:solidFill>
                <a:schemeClr val="tx2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+mj-ea"/>
              <a:cs typeface="Segoe U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1100" y="6400800"/>
            <a:ext cx="54102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SQLintersection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 – Spring 2014</a:t>
            </a:r>
            <a:b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</a:b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Workshop: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Thursday,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April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17,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2014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2900" y="7186550"/>
            <a:ext cx="70866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written and presented by </a:t>
            </a:r>
            <a:endParaRPr lang="en-US" dirty="0" smtClean="0">
              <a:solidFill>
                <a:schemeClr val="tx2">
                  <a:lumMod val="65000"/>
                  <a:lumOff val="35000"/>
                </a:schemeClr>
              </a:solidFill>
              <a:latin typeface="Calibri Light" panose="020F0302020204030204" pitchFamily="34" charset="0"/>
              <a:ea typeface="+mj-ea"/>
              <a:cs typeface="Segoe UI" pitchFamily="34" charset="0"/>
            </a:endParaRPr>
          </a:p>
          <a:p>
            <a:pPr algn="ctr">
              <a:defRPr/>
            </a:pPr>
            <a:r>
              <a:rPr lang="en-US" b="1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Brent Ozar </a:t>
            </a:r>
            <a: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(@</a:t>
            </a:r>
            <a:r>
              <a:rPr lang="en-US" dirty="0" err="1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BrentO</a:t>
            </a:r>
            <a: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)</a:t>
            </a:r>
            <a:r>
              <a:rPr lang="en-US" b="1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,  </a:t>
            </a:r>
            <a:r>
              <a:rPr lang="en-US" b="1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Jeremiah </a:t>
            </a:r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Peschka </a:t>
            </a:r>
            <a: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 (@</a:t>
            </a:r>
            <a:r>
              <a:rPr lang="en-US" dirty="0" err="1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PeschkaJ</a:t>
            </a:r>
            <a: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) </a:t>
            </a:r>
            <a:r>
              <a:rPr lang="en-US" b="1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/>
            </a:r>
            <a:br>
              <a:rPr lang="en-US" b="1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</a:br>
            <a: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and </a:t>
            </a:r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Kendra </a:t>
            </a:r>
            <a:r>
              <a:rPr lang="en-US" b="1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Little</a:t>
            </a:r>
            <a: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 (@</a:t>
            </a:r>
            <a:r>
              <a:rPr lang="en-US" dirty="0" err="1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Kendra_Little</a:t>
            </a:r>
            <a: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)</a:t>
            </a:r>
            <a:endParaRPr lang="en-US" dirty="0">
              <a:solidFill>
                <a:schemeClr val="tx2">
                  <a:lumMod val="65000"/>
                  <a:lumOff val="35000"/>
                </a:schemeClr>
              </a:solidFill>
              <a:latin typeface="Calibri Light" panose="020F0302020204030204" pitchFamily="34" charset="0"/>
              <a:ea typeface="+mj-ea"/>
              <a:cs typeface="Segoe UI" pitchFamily="34" charset="0"/>
            </a:endParaRPr>
          </a:p>
          <a:p>
            <a:pPr algn="ctr">
              <a:defRPr/>
            </a:pPr>
            <a: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  <a:hlinkClick r:id="rId4"/>
              </a:rPr>
              <a:t>http</a:t>
            </a:r>
            <a:r>
              <a:rPr lang="en-US" dirty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  <a:hlinkClick r:id="rId4"/>
              </a:rPr>
              <a:t>://</a:t>
            </a:r>
            <a: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  <a:hlinkClick r:id="rId4"/>
              </a:rPr>
              <a:t>www.BrentOzar.com</a:t>
            </a:r>
            <a: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 </a:t>
            </a:r>
            <a:endParaRPr lang="en-US" dirty="0">
              <a:solidFill>
                <a:schemeClr val="tx2">
                  <a:lumMod val="65000"/>
                  <a:lumOff val="35000"/>
                </a:schemeClr>
              </a:solidFill>
              <a:latin typeface="Calibri Light" panose="020F0302020204030204" pitchFamily="34" charset="0"/>
              <a:ea typeface="+mj-ea"/>
              <a:cs typeface="Segoe UI" pitchFamily="34" charset="0"/>
            </a:endParaRPr>
          </a:p>
        </p:txBody>
      </p:sp>
      <p:pic>
        <p:nvPicPr>
          <p:cNvPr id="2058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617538"/>
            <a:ext cx="3200400" cy="121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893" y="8551953"/>
            <a:ext cx="2104614" cy="12459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2060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3604</TotalTime>
  <Words>55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Updating Your Administrative Skills</dc:title>
  <dc:subject>SQL Server 2005</dc:subject>
  <dc:creator>Kimberly L. Tripp</dc:creator>
  <cp:lastModifiedBy>Kimberly L. Tripp</cp:lastModifiedBy>
  <cp:revision>94</cp:revision>
  <cp:lastPrinted>2014-04-08T22:44:41Z</cp:lastPrinted>
  <dcterms:created xsi:type="dcterms:W3CDTF">2004-03-04T01:41:02Z</dcterms:created>
  <dcterms:modified xsi:type="dcterms:W3CDTF">2014-04-08T22:50:00Z</dcterms:modified>
</cp:coreProperties>
</file>