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129" r:id="rId1"/>
    <p:sldMasterId id="2147484142" r:id="rId2"/>
  </p:sldMasterIdLst>
  <p:handoutMasterIdLst>
    <p:handoutMasterId r:id="rId10"/>
  </p:handoutMasterIdLst>
  <p:sldIdLst>
    <p:sldId id="256" r:id="rId3"/>
    <p:sldId id="258" r:id="rId4"/>
    <p:sldId id="262" r:id="rId5"/>
    <p:sldId id="263" r:id="rId6"/>
    <p:sldId id="260" r:id="rId7"/>
    <p:sldId id="259" r:id="rId8"/>
    <p:sldId id="261" r:id="rId9"/>
  </p:sldIdLst>
  <p:sldSz cx="9144000" cy="6858000" type="letter"/>
  <p:notesSz cx="7315200" cy="9601200"/>
  <p:defaultTextStyle>
    <a:defPPr>
      <a:defRPr lang="en-US"/>
    </a:defPPr>
    <a:lvl1pPr algn="ctr" rtl="0" fontAlgn="base">
      <a:spcBef>
        <a:spcPct val="0"/>
      </a:spcBef>
      <a:spcAft>
        <a:spcPct val="0"/>
      </a:spcAft>
      <a:defRPr sz="3000" kern="1200">
        <a:solidFill>
          <a:srgbClr val="000000"/>
        </a:solidFill>
        <a:latin typeface="GillSans" charset="0"/>
        <a:ea typeface="ヒラギノ角ゴ ProN W3" charset="0"/>
        <a:cs typeface="ヒラギノ角ゴ ProN W3" charset="0"/>
        <a:sym typeface="GillSans" charset="0"/>
      </a:defRPr>
    </a:lvl1pPr>
    <a:lvl2pPr marL="321291" algn="ctr" rtl="0" fontAlgn="base">
      <a:spcBef>
        <a:spcPct val="0"/>
      </a:spcBef>
      <a:spcAft>
        <a:spcPct val="0"/>
      </a:spcAft>
      <a:defRPr sz="3000" kern="1200">
        <a:solidFill>
          <a:srgbClr val="000000"/>
        </a:solidFill>
        <a:latin typeface="GillSans" charset="0"/>
        <a:ea typeface="ヒラギノ角ゴ ProN W3" charset="0"/>
        <a:cs typeface="ヒラギノ角ゴ ProN W3" charset="0"/>
        <a:sym typeface="GillSans" charset="0"/>
      </a:defRPr>
    </a:lvl2pPr>
    <a:lvl3pPr marL="642585" algn="ctr" rtl="0" fontAlgn="base">
      <a:spcBef>
        <a:spcPct val="0"/>
      </a:spcBef>
      <a:spcAft>
        <a:spcPct val="0"/>
      </a:spcAft>
      <a:defRPr sz="3000" kern="1200">
        <a:solidFill>
          <a:srgbClr val="000000"/>
        </a:solidFill>
        <a:latin typeface="GillSans" charset="0"/>
        <a:ea typeface="ヒラギノ角ゴ ProN W3" charset="0"/>
        <a:cs typeface="ヒラギノ角ゴ ProN W3" charset="0"/>
        <a:sym typeface="GillSans" charset="0"/>
      </a:defRPr>
    </a:lvl3pPr>
    <a:lvl4pPr marL="963876" algn="ctr" rtl="0" fontAlgn="base">
      <a:spcBef>
        <a:spcPct val="0"/>
      </a:spcBef>
      <a:spcAft>
        <a:spcPct val="0"/>
      </a:spcAft>
      <a:defRPr sz="3000" kern="1200">
        <a:solidFill>
          <a:srgbClr val="000000"/>
        </a:solidFill>
        <a:latin typeface="GillSans" charset="0"/>
        <a:ea typeface="ヒラギノ角ゴ ProN W3" charset="0"/>
        <a:cs typeface="ヒラギノ角ゴ ProN W3" charset="0"/>
        <a:sym typeface="GillSans" charset="0"/>
      </a:defRPr>
    </a:lvl4pPr>
    <a:lvl5pPr marL="1285171" algn="ctr" rtl="0" fontAlgn="base">
      <a:spcBef>
        <a:spcPct val="0"/>
      </a:spcBef>
      <a:spcAft>
        <a:spcPct val="0"/>
      </a:spcAft>
      <a:defRPr sz="3000" kern="1200">
        <a:solidFill>
          <a:srgbClr val="000000"/>
        </a:solidFill>
        <a:latin typeface="GillSans" charset="0"/>
        <a:ea typeface="ヒラギノ角ゴ ProN W3" charset="0"/>
        <a:cs typeface="ヒラギノ角ゴ ProN W3" charset="0"/>
        <a:sym typeface="GillSans" charset="0"/>
      </a:defRPr>
    </a:lvl5pPr>
    <a:lvl6pPr marL="1606464" algn="l" defTabSz="321291" rtl="0" eaLnBrk="1" latinLnBrk="0" hangingPunct="1">
      <a:defRPr sz="3000" kern="1200">
        <a:solidFill>
          <a:srgbClr val="000000"/>
        </a:solidFill>
        <a:latin typeface="GillSans" charset="0"/>
        <a:ea typeface="ヒラギノ角ゴ ProN W3" charset="0"/>
        <a:cs typeface="ヒラギノ角ゴ ProN W3" charset="0"/>
        <a:sym typeface="GillSans" charset="0"/>
      </a:defRPr>
    </a:lvl6pPr>
    <a:lvl7pPr marL="1927756" algn="l" defTabSz="321291" rtl="0" eaLnBrk="1" latinLnBrk="0" hangingPunct="1">
      <a:defRPr sz="3000" kern="1200">
        <a:solidFill>
          <a:srgbClr val="000000"/>
        </a:solidFill>
        <a:latin typeface="GillSans" charset="0"/>
        <a:ea typeface="ヒラギノ角ゴ ProN W3" charset="0"/>
        <a:cs typeface="ヒラギノ角ゴ ProN W3" charset="0"/>
        <a:sym typeface="GillSans" charset="0"/>
      </a:defRPr>
    </a:lvl7pPr>
    <a:lvl8pPr marL="2249051" algn="l" defTabSz="321291" rtl="0" eaLnBrk="1" latinLnBrk="0" hangingPunct="1">
      <a:defRPr sz="3000" kern="1200">
        <a:solidFill>
          <a:srgbClr val="000000"/>
        </a:solidFill>
        <a:latin typeface="GillSans" charset="0"/>
        <a:ea typeface="ヒラギノ角ゴ ProN W3" charset="0"/>
        <a:cs typeface="ヒラギノ角ゴ ProN W3" charset="0"/>
        <a:sym typeface="GillSans" charset="0"/>
      </a:defRPr>
    </a:lvl8pPr>
    <a:lvl9pPr marL="2570344" algn="l" defTabSz="321291" rtl="0" eaLnBrk="1" latinLnBrk="0" hangingPunct="1">
      <a:defRPr sz="3000" kern="1200">
        <a:solidFill>
          <a:srgbClr val="000000"/>
        </a:solidFill>
        <a:latin typeface="GillSans" charset="0"/>
        <a:ea typeface="ヒラギノ角ゴ ProN W3" charset="0"/>
        <a:cs typeface="ヒラギノ角ゴ ProN W3" charset="0"/>
        <a:sym typeface="GillSans" charset="0"/>
      </a:defRPr>
    </a:lvl9pPr>
  </p:defaultTextStyle>
  <p:extLst>
    <p:ext uri="{521415D9-36F7-43E2-AB2F-B90AF26B5E84}">
      <p14:sectionLst xmlns:p14="http://schemas.microsoft.com/office/powerpoint/2010/main">
        <p14:section name="Default Section" id="{57BF0710-E5E2-4349-8675-616EF4AE1674}">
          <p14:sldIdLst>
            <p14:sldId id="256"/>
            <p14:sldId id="258"/>
            <p14:sldId id="262"/>
            <p14:sldId id="263"/>
            <p14:sldId id="260"/>
            <p14:sldId id="259"/>
            <p14:sldId id="261"/>
          </p14:sldIdLst>
        </p14:section>
      </p14:sectionLst>
    </p:ext>
    <p:ext uri="{EFAFB233-063F-42B5-8137-9DF3F51BA10A}">
      <p15:sldGuideLst xmlns:p15="http://schemas.microsoft.com/office/powerpoint/2012/main" xmlns="">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napToObjects="1">
      <p:cViewPr varScale="1">
        <p:scale>
          <a:sx n="90" d="100"/>
          <a:sy n="90" d="100"/>
        </p:scale>
        <p:origin x="-1128" y="-10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100" d="100"/>
          <a:sy n="100" d="100"/>
        </p:scale>
        <p:origin x="-3408" y="-15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6" name="Straight Connector 5"/>
          <p:cNvCxnSpPr/>
          <p:nvPr/>
        </p:nvCxnSpPr>
        <p:spPr>
          <a:xfrm>
            <a:off x="0" y="9054603"/>
            <a:ext cx="316992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179103" y="9054603"/>
            <a:ext cx="3169920" cy="0"/>
          </a:xfrm>
          <a:prstGeom prst="line">
            <a:avLst/>
          </a:prstGeom>
          <a:ln w="31750">
            <a:solidFill>
              <a:srgbClr val="144595"/>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 name="Header Placeholder 1"/>
          <p:cNvSpPr>
            <a:spLocks noGrp="1"/>
          </p:cNvSpPr>
          <p:nvPr>
            <p:ph type="hdr" sz="quarter"/>
          </p:nvPr>
        </p:nvSpPr>
        <p:spPr>
          <a:xfrm>
            <a:off x="1966807" y="160020"/>
            <a:ext cx="3381587" cy="720090"/>
          </a:xfrm>
          <a:prstGeom prst="rect">
            <a:avLst/>
          </a:prstGeom>
        </p:spPr>
        <p:txBody>
          <a:bodyPr vert="horz" lIns="96637" tIns="48318" rIns="96637" bIns="48318" rtlCol="0"/>
          <a:lstStyle>
            <a:lvl1pPr algn="ctr" eaLnBrk="0" hangingPunct="0">
              <a:defRPr sz="1700" b="1" dirty="0" err="1" smtClean="0">
                <a:latin typeface="Calibri Light" pitchFamily="34" charset="0"/>
                <a:cs typeface="+mn-cs"/>
              </a:defRPr>
            </a:lvl1pPr>
          </a:lstStyle>
          <a:p>
            <a:pPr>
              <a:defRPr/>
            </a:pPr>
            <a:endParaRPr lang="en-US" sz="500" dirty="0"/>
          </a:p>
          <a:p>
            <a:pPr>
              <a:defRPr/>
            </a:pPr>
            <a:r>
              <a:rPr lang="en-US" dirty="0" err="1" smtClean="0"/>
              <a:t>SQLintersection</a:t>
            </a:r>
            <a:r>
              <a:rPr lang="en-US" sz="1500" b="0" dirty="0"/>
              <a:t/>
            </a:r>
            <a:br>
              <a:rPr lang="en-US" sz="1500" b="0" dirty="0"/>
            </a:br>
            <a:r>
              <a:rPr lang="en-US" sz="1300" b="0" dirty="0"/>
              <a:t>www.SQLintersection.com   </a:t>
            </a:r>
            <a:endParaRPr lang="en-US" sz="1300" b="0" dirty="0"/>
          </a:p>
        </p:txBody>
      </p:sp>
      <p:pic>
        <p:nvPicPr>
          <p:cNvPr id="9"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auto">
          <a:xfrm>
            <a:off x="2926080" y="8848470"/>
            <a:ext cx="1463040" cy="41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050118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882043" y="3781345"/>
            <a:ext cx="7385589" cy="580430"/>
          </a:xfrm>
        </p:spPr>
        <p:txBody>
          <a:bodyPr/>
          <a:lstStyle>
            <a:lvl1pPr>
              <a:defRPr>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882488" y="4449217"/>
            <a:ext cx="7385589" cy="2283362"/>
          </a:xfrm>
        </p:spPr>
        <p:txBody>
          <a:bodyPr>
            <a:normAutofit/>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1048046"/>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0858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882489" y="1203158"/>
            <a:ext cx="7385590" cy="3018206"/>
          </a:xfrm>
        </p:spPr>
        <p:txBody>
          <a:bodyPr/>
          <a:lstStyle>
            <a:lvl1pPr algn="ctr">
              <a:lnSpc>
                <a:spcPct val="100000"/>
              </a:lnSpc>
              <a:defRPr sz="6000"/>
            </a:lvl1pPr>
          </a:lstStyle>
          <a:p>
            <a:r>
              <a:rPr lang="en-US" smtClean="0"/>
              <a:t>Click to edit Master title style</a:t>
            </a:r>
            <a:endParaRPr lang="en-US" dirty="0"/>
          </a:p>
        </p:txBody>
      </p:sp>
    </p:spTree>
    <p:extLst>
      <p:ext uri="{BB962C8B-B14F-4D97-AF65-F5344CB8AC3E}">
        <p14:creationId xmlns:p14="http://schemas.microsoft.com/office/powerpoint/2010/main" val="350571412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smtClean="0"/>
              <a:t>Click to edit Master title style</a:t>
            </a:r>
            <a:endParaRPr lang="en-US" dirty="0"/>
          </a:p>
        </p:txBody>
      </p:sp>
      <p:sp>
        <p:nvSpPr>
          <p:cNvPr id="5" name="Text Placeholder 4"/>
          <p:cNvSpPr>
            <a:spLocks noGrp="1"/>
          </p:cNvSpPr>
          <p:nvPr>
            <p:ph type="body" sz="quarter" idx="10" hasCustomPrompt="1"/>
          </p:nvPr>
        </p:nvSpPr>
        <p:spPr>
          <a:xfrm>
            <a:off x="1208169" y="1600200"/>
            <a:ext cx="6744734" cy="3962400"/>
          </a:xfrm>
          <a:solidFill>
            <a:schemeClr val="accent1">
              <a:lumMod val="20000"/>
              <a:lumOff val="80000"/>
            </a:schemeClr>
          </a:solidFill>
          <a:ln w="19050" cmpd="sng">
            <a:solidFill>
              <a:srgbClr val="404040"/>
            </a:solidFill>
            <a:prstDash val="dash"/>
          </a:ln>
        </p:spPr>
        <p:txBody>
          <a:bodyPr>
            <a:normAutofit/>
          </a:bodyPr>
          <a:lstStyle>
            <a:lvl1pPr>
              <a:spcBef>
                <a:spcPts val="70"/>
              </a:spcBef>
              <a:spcAft>
                <a:spcPts val="70"/>
              </a:spcAft>
              <a:buNone/>
              <a:tabLst>
                <a:tab pos="319225" algn="l"/>
              </a:tabLst>
              <a:defRPr sz="3100" b="0">
                <a:latin typeface="Courier New"/>
                <a:cs typeface="Courier New"/>
              </a:defRPr>
            </a:lvl1pPr>
          </a:lstStyle>
          <a:p>
            <a:pPr lvl="0"/>
            <a:r>
              <a:rPr lang="en-US" dirty="0" smtClean="0"/>
              <a:t>SELECT</a:t>
            </a:r>
          </a:p>
          <a:p>
            <a:pPr lvl="0"/>
            <a:r>
              <a:rPr lang="en-US" dirty="0" smtClean="0"/>
              <a:t>	Unlimited</a:t>
            </a:r>
          </a:p>
          <a:p>
            <a:pPr lvl="0"/>
            <a:r>
              <a:rPr lang="en-US" dirty="0" smtClean="0"/>
              <a:t>FROM </a:t>
            </a:r>
            <a:r>
              <a:rPr lang="en-US" dirty="0" err="1" smtClean="0"/>
              <a:t>Brent.Ozar</a:t>
            </a:r>
            <a:r>
              <a:rPr lang="en-US" dirty="0" smtClean="0"/>
              <a:t>;</a:t>
            </a:r>
          </a:p>
          <a:p>
            <a:pPr lvl="0"/>
            <a:r>
              <a:rPr lang="en-US" dirty="0" smtClean="0"/>
              <a:t>GO</a:t>
            </a:r>
          </a:p>
        </p:txBody>
      </p:sp>
    </p:spTree>
    <p:extLst>
      <p:ext uri="{BB962C8B-B14F-4D97-AF65-F5344CB8AC3E}">
        <p14:creationId xmlns:p14="http://schemas.microsoft.com/office/powerpoint/2010/main" val="573224307"/>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cstate="email">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2579" y="3787189"/>
            <a:ext cx="7399627" cy="580430"/>
          </a:xfrm>
        </p:spPr>
        <p:txBody>
          <a:bodyPr/>
          <a:lstStyle>
            <a:lvl1pPr>
              <a:defRPr sz="3400">
                <a:solidFill>
                  <a:schemeClr val="bg1"/>
                </a:solidFill>
              </a:defRPr>
            </a:lvl1pPr>
          </a:lstStyle>
          <a:p>
            <a:r>
              <a:rPr lang="en-US" smtClean="0"/>
              <a:t>Click to edit Master title style</a:t>
            </a:r>
            <a:endParaRPr lang="en-US" dirty="0"/>
          </a:p>
        </p:txBody>
      </p:sp>
      <p:sp>
        <p:nvSpPr>
          <p:cNvPr id="6" name="Content Placeholder 5"/>
          <p:cNvSpPr>
            <a:spLocks noGrp="1"/>
          </p:cNvSpPr>
          <p:nvPr>
            <p:ph sz="quarter" idx="10"/>
          </p:nvPr>
        </p:nvSpPr>
        <p:spPr>
          <a:xfrm>
            <a:off x="883024" y="4455063"/>
            <a:ext cx="7399627" cy="2111871"/>
          </a:xfrm>
        </p:spPr>
        <p:txBody>
          <a:bodyPr/>
          <a:lstStyle>
            <a:lvl1pPr>
              <a:defRPr>
                <a:solidFill>
                  <a:srgbClr val="FF0000"/>
                </a:solidFill>
              </a:defRPr>
            </a:lvl1pPr>
            <a:lvl2pPr>
              <a:defRPr>
                <a:solidFill>
                  <a:srgbClr val="FF0000"/>
                </a:solidFill>
              </a:defRPr>
            </a:lvl2pPr>
            <a:lvl3pPr>
              <a:defRPr>
                <a:solidFill>
                  <a:srgbClr val="FF0000"/>
                </a:solidFill>
              </a:defRPr>
            </a:lvl3pPr>
            <a:lvl4pPr>
              <a:defRPr>
                <a:solidFill>
                  <a:srgbClr val="FF0000"/>
                </a:solidFill>
              </a:defRPr>
            </a:lvl4pPr>
            <a:lvl5pPr>
              <a:defRPr>
                <a:solidFill>
                  <a:srgbClr val="FF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911125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Your Name Goes Here</a:t>
            </a:r>
            <a:endParaRPr lang="en-US" dirty="0"/>
          </a:p>
        </p:txBody>
      </p:sp>
    </p:spTree>
    <p:extLst>
      <p:ext uri="{BB962C8B-B14F-4D97-AF65-F5344CB8AC3E}">
        <p14:creationId xmlns:p14="http://schemas.microsoft.com/office/powerpoint/2010/main" val="9244475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Title Only</a:t>
            </a:r>
            <a:endParaRPr lang="en-US" dirty="0"/>
          </a:p>
        </p:txBody>
      </p:sp>
    </p:spTree>
    <p:extLst>
      <p:ext uri="{BB962C8B-B14F-4D97-AF65-F5344CB8AC3E}">
        <p14:creationId xmlns:p14="http://schemas.microsoft.com/office/powerpoint/2010/main" val="805588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482114" rtl="0" eaLnBrk="1" fontAlgn="base" latinLnBrk="0" hangingPunct="1">
              <a:lnSpc>
                <a:spcPct val="100000"/>
              </a:lnSpc>
              <a:spcBef>
                <a:spcPts val="1265"/>
              </a:spcBef>
              <a:spcAft>
                <a:spcPts val="0"/>
              </a:spcAft>
              <a:buClrTx/>
              <a:buSzTx/>
              <a:buFont typeface="Arial"/>
              <a:buNone/>
              <a:tabLst>
                <a:tab pos="61102" algn="l"/>
              </a:tabLst>
              <a:defRPr/>
            </a:lvl1pPr>
            <a:lvl2pPr marL="418276" marR="0" indent="-123426" algn="l" defTabSz="482114" rtl="0" eaLnBrk="1" fontAlgn="base" latinLnBrk="0" hangingPunct="1">
              <a:lnSpc>
                <a:spcPct val="100000"/>
              </a:lnSpc>
              <a:spcBef>
                <a:spcPts val="316"/>
              </a:spcBef>
              <a:spcAft>
                <a:spcPct val="0"/>
              </a:spcAft>
              <a:buClrTx/>
              <a:buSzTx/>
              <a:buFont typeface="Arial"/>
              <a:buChar char="•"/>
              <a:tabLst/>
              <a:defRPr/>
            </a:lvl2pPr>
            <a:lvl3pPr marL="662907" marR="0" indent="-180793" algn="l" defTabSz="482114" rtl="0" eaLnBrk="1" fontAlgn="base" latinLnBrk="0" hangingPunct="1">
              <a:lnSpc>
                <a:spcPct val="100000"/>
              </a:lnSpc>
              <a:spcBef>
                <a:spcPts val="316"/>
              </a:spcBef>
              <a:spcAft>
                <a:spcPct val="0"/>
              </a:spcAft>
              <a:buClr>
                <a:srgbClr val="ED1C24"/>
              </a:buClr>
              <a:buSzTx/>
              <a:buFont typeface="Arial"/>
              <a:buChar char="•"/>
              <a:tabLst/>
              <a:defRPr/>
            </a:lvl3pPr>
            <a:lvl4pPr marL="873831" marR="0" indent="-150661" algn="l" defTabSz="685698" rtl="0" eaLnBrk="1" fontAlgn="base" latinLnBrk="0" hangingPunct="1">
              <a:lnSpc>
                <a:spcPct val="100000"/>
              </a:lnSpc>
              <a:spcBef>
                <a:spcPts val="316"/>
              </a:spcBef>
              <a:spcAft>
                <a:spcPct val="0"/>
              </a:spcAft>
              <a:buClrTx/>
              <a:buSzTx/>
              <a:buFont typeface="Arial"/>
              <a:buChar char="•"/>
              <a:tabLst/>
              <a:defRPr sz="1700"/>
            </a:lvl4pPr>
            <a:lvl5pPr marL="1114888" marR="0" indent="-150661" algn="l" defTabSz="685698" rtl="0" eaLnBrk="1" fontAlgn="base" latinLnBrk="0" hangingPunct="1">
              <a:lnSpc>
                <a:spcPct val="100000"/>
              </a:lnSpc>
              <a:spcBef>
                <a:spcPts val="316"/>
              </a:spcBef>
              <a:spcAft>
                <a:spcPct val="0"/>
              </a:spcAft>
              <a:buClrTx/>
              <a:buSzTx/>
              <a:buFont typeface="Arial"/>
              <a:buChar char="•"/>
              <a:tabLst/>
              <a:defRPr sz="17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58749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solidFill>
                  <a:srgbClr val="ED1C24"/>
                </a:solidFill>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421013" indent="-121366">
              <a:spcBef>
                <a:spcPts val="316"/>
              </a:spcBef>
              <a:buFont typeface="Arial" panose="020B0604020202020204" pitchFamily="34" charset="0"/>
              <a:buChar char="•"/>
              <a:defRPr/>
            </a:lvl2pPr>
            <a:lvl3pPr marL="604316" indent="-120529">
              <a:spcBef>
                <a:spcPts val="316"/>
              </a:spcBef>
              <a:defRPr baseline="0"/>
            </a:lvl3pPr>
            <a:lvl4pPr indent="-120529">
              <a:spcBef>
                <a:spcPts val="316"/>
              </a:spcBef>
              <a:defRPr sz="1700"/>
            </a:lvl4pPr>
            <a:lvl5pPr indent="-120529">
              <a:spcBef>
                <a:spcPts val="316"/>
              </a:spcBef>
              <a:defRPr sz="17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656415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88423" y="1447804"/>
            <a:ext cx="7387936" cy="4321175"/>
          </a:xfrm>
        </p:spPr>
        <p:txBody>
          <a:bodyPr anchor="ctr">
            <a:noAutofit/>
          </a:bodyPr>
          <a:lstStyle>
            <a:lvl1pPr algn="l">
              <a:lnSpc>
                <a:spcPct val="100000"/>
              </a:lnSpc>
              <a:defRPr sz="6600" b="0" cap="none" spc="-60"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888423" y="228603"/>
            <a:ext cx="7387936" cy="1066800"/>
          </a:xfrm>
        </p:spPr>
        <p:txBody>
          <a:bodyPr anchor="b">
            <a:normAutofit/>
          </a:bodyPr>
          <a:lstStyle>
            <a:lvl1pPr marL="0" indent="0">
              <a:buNone/>
              <a:defRPr sz="2400" b="0" cap="none" spc="90" baseline="0">
                <a:solidFill>
                  <a:schemeClr val="tx2"/>
                </a:solidFill>
                <a:latin typeface="Sweet Sans Pro" panose="02000000000000000000" pitchFamily="50" charset="0"/>
                <a:cs typeface="Sweet Sans Pro" panose="02000000000000000000" pitchFamily="50" charset="0"/>
              </a:defRPr>
            </a:lvl1pPr>
            <a:lvl2pPr marL="342832" indent="0">
              <a:buNone/>
              <a:defRPr sz="1400">
                <a:solidFill>
                  <a:schemeClr val="tx1">
                    <a:tint val="75000"/>
                  </a:schemeClr>
                </a:solidFill>
              </a:defRPr>
            </a:lvl2pPr>
            <a:lvl3pPr marL="685662" indent="0">
              <a:buNone/>
              <a:defRPr sz="1200">
                <a:solidFill>
                  <a:schemeClr val="tx1">
                    <a:tint val="75000"/>
                  </a:schemeClr>
                </a:solidFill>
              </a:defRPr>
            </a:lvl3pPr>
            <a:lvl4pPr marL="1028493" indent="0">
              <a:buNone/>
              <a:defRPr sz="1100">
                <a:solidFill>
                  <a:schemeClr val="tx1">
                    <a:tint val="75000"/>
                  </a:schemeClr>
                </a:solidFill>
              </a:defRPr>
            </a:lvl4pPr>
            <a:lvl5pPr marL="1371324" indent="0">
              <a:buNone/>
              <a:defRPr sz="1100">
                <a:solidFill>
                  <a:schemeClr val="tx1">
                    <a:tint val="75000"/>
                  </a:schemeClr>
                </a:solidFill>
              </a:defRPr>
            </a:lvl5pPr>
            <a:lvl6pPr marL="1714155" indent="0">
              <a:buNone/>
              <a:defRPr sz="1100">
                <a:solidFill>
                  <a:schemeClr val="tx1">
                    <a:tint val="75000"/>
                  </a:schemeClr>
                </a:solidFill>
              </a:defRPr>
            </a:lvl6pPr>
            <a:lvl7pPr marL="2056987" indent="0">
              <a:buNone/>
              <a:defRPr sz="1100">
                <a:solidFill>
                  <a:schemeClr val="tx1">
                    <a:tint val="75000"/>
                  </a:schemeClr>
                </a:solidFill>
              </a:defRPr>
            </a:lvl7pPr>
            <a:lvl8pPr marL="2399818" indent="0">
              <a:buNone/>
              <a:defRPr sz="1100">
                <a:solidFill>
                  <a:schemeClr val="tx1">
                    <a:tint val="75000"/>
                  </a:schemeClr>
                </a:solidFill>
              </a:defRPr>
            </a:lvl8pPr>
            <a:lvl9pPr marL="2742649" indent="0">
              <a:buNone/>
              <a:defRPr sz="11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3931872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82579" y="420381"/>
            <a:ext cx="7393781" cy="5472173"/>
          </a:xfrm>
        </p:spPr>
        <p:txBody>
          <a:bodyPr anchor="ctr">
            <a:noAutofit/>
          </a:bodyPr>
          <a:lstStyle>
            <a:lvl1pPr algn="ctr">
              <a:lnSpc>
                <a:spcPct val="100000"/>
              </a:lnSpc>
              <a:defRPr sz="5000" b="0" cap="none" spc="-60"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31503279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Bi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rtl="0" eaLnBrk="1" fontAlgn="base" hangingPunct="1">
              <a:spcBef>
                <a:spcPct val="0"/>
              </a:spcBef>
              <a:spcAft>
                <a:spcPct val="0"/>
              </a:spcAft>
              <a:defRPr lang="en-US" sz="28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Your Name Goes Here</a:t>
            </a:r>
            <a:endParaRPr lang="en-US" dirty="0"/>
          </a:p>
        </p:txBody>
      </p:sp>
    </p:spTree>
    <p:extLst>
      <p:ext uri="{BB962C8B-B14F-4D97-AF65-F5344CB8AC3E}">
        <p14:creationId xmlns:p14="http://schemas.microsoft.com/office/powerpoint/2010/main" val="4255687832"/>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1" y="1446609"/>
            <a:ext cx="4675982" cy="429339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92971" y="1446609"/>
            <a:ext cx="2572545" cy="4293394"/>
          </a:xfrm>
        </p:spPr>
        <p:txBody>
          <a:bodyPr>
            <a:normAutofit/>
          </a:bodyPr>
          <a:lstStyle>
            <a:lvl1pPr marL="0" indent="0">
              <a:buNone/>
              <a:defRPr sz="1200"/>
            </a:lvl1pPr>
            <a:lvl2pPr marL="342832" indent="0">
              <a:buNone/>
              <a:defRPr sz="900"/>
            </a:lvl2pPr>
            <a:lvl3pPr marL="685662" indent="0">
              <a:buNone/>
              <a:defRPr sz="700"/>
            </a:lvl3pPr>
            <a:lvl4pPr marL="1028493" indent="0">
              <a:buNone/>
              <a:defRPr sz="700"/>
            </a:lvl4pPr>
            <a:lvl5pPr marL="1371324" indent="0">
              <a:buNone/>
              <a:defRPr sz="700"/>
            </a:lvl5pPr>
            <a:lvl6pPr marL="1714155" indent="0">
              <a:buNone/>
              <a:defRPr sz="700"/>
            </a:lvl6pPr>
            <a:lvl7pPr marL="2056987" indent="0">
              <a:buNone/>
              <a:defRPr sz="700"/>
            </a:lvl7pPr>
            <a:lvl8pPr marL="2399818" indent="0">
              <a:buNone/>
              <a:defRPr sz="700"/>
            </a:lvl8pPr>
            <a:lvl9pPr marL="2742649" indent="0">
              <a:buNone/>
              <a:defRPr sz="700"/>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42684288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630680" y="1446612"/>
            <a:ext cx="3291840" cy="444594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1" y="1446612"/>
            <a:ext cx="3291840" cy="4445942"/>
          </a:xfrm>
        </p:spPr>
        <p:txBody>
          <a:bodyPr/>
          <a:lstStyle>
            <a:lvl1pPr>
              <a:defRPr sz="2100"/>
            </a:lvl1pPr>
            <a:lvl2pPr>
              <a:defRPr sz="1800"/>
            </a:lvl2pPr>
            <a:lvl3pPr>
              <a:defRPr sz="15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43320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58454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dirty="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892972" y="1600202"/>
            <a:ext cx="7358063" cy="3962400"/>
          </a:xfrm>
          <a:solidFill>
            <a:schemeClr val="accent6">
              <a:lumMod val="20000"/>
              <a:lumOff val="80000"/>
            </a:schemeClr>
          </a:solidFill>
          <a:ln w="19050">
            <a:solidFill>
              <a:schemeClr val="bg2">
                <a:lumMod val="75000"/>
              </a:schemeClr>
            </a:solidFill>
            <a:prstDash val="dash"/>
          </a:ln>
        </p:spPr>
        <p:txBody>
          <a:bodyPr lIns="128577" tIns="96432" rIns="128577" bIns="64288">
            <a:normAutofit/>
          </a:bodyPr>
          <a:lstStyle>
            <a:lvl1pPr>
              <a:spcBef>
                <a:spcPts val="53"/>
              </a:spcBef>
              <a:spcAft>
                <a:spcPts val="53"/>
              </a:spcAft>
              <a:buNone/>
              <a:defRPr sz="2400" b="0">
                <a:latin typeface="Sweet Sans Pro" panose="02000000000000000000" pitchFamily="50" charset="0"/>
              </a:defRPr>
            </a:lvl1pPr>
          </a:lstStyle>
          <a:p>
            <a:pPr lvl="0"/>
            <a:r>
              <a:rPr lang="en-US" smtClean="0"/>
              <a:t>Click to edit Master text styles</a:t>
            </a:r>
          </a:p>
        </p:txBody>
      </p:sp>
    </p:spTree>
    <p:extLst>
      <p:ext uri="{BB962C8B-B14F-4D97-AF65-F5344CB8AC3E}">
        <p14:creationId xmlns:p14="http://schemas.microsoft.com/office/powerpoint/2010/main" val="31366934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Single Bold Statement">
    <p:spTree>
      <p:nvGrpSpPr>
        <p:cNvPr id="1" name=""/>
        <p:cNvGrpSpPr/>
        <p:nvPr/>
      </p:nvGrpSpPr>
      <p:grpSpPr>
        <a:xfrm>
          <a:off x="0" y="0"/>
          <a:ext cx="0" cy="0"/>
          <a:chOff x="0" y="0"/>
          <a:chExt cx="0" cy="0"/>
        </a:xfrm>
      </p:grpSpPr>
      <p:sp>
        <p:nvSpPr>
          <p:cNvPr id="2" name="Title 1"/>
          <p:cNvSpPr>
            <a:spLocks noGrp="1"/>
          </p:cNvSpPr>
          <p:nvPr>
            <p:ph type="title"/>
          </p:nvPr>
        </p:nvSpPr>
        <p:spPr>
          <a:xfrm>
            <a:off x="882579" y="1203158"/>
            <a:ext cx="7393781" cy="3018206"/>
          </a:xfrm>
        </p:spPr>
        <p:txBody>
          <a:bodyPr/>
          <a:lstStyle>
            <a:lvl1pPr algn="ctr">
              <a:lnSpc>
                <a:spcPct val="100000"/>
              </a:lnSpc>
              <a:defRPr sz="4500"/>
            </a:lvl1pPr>
          </a:lstStyle>
          <a:p>
            <a:r>
              <a:rPr lang="en-US" smtClean="0"/>
              <a:t>Click to edit Master title style</a:t>
            </a:r>
            <a:endParaRPr lang="en-US" dirty="0"/>
          </a:p>
        </p:txBody>
      </p:sp>
    </p:spTree>
    <p:extLst>
      <p:ext uri="{BB962C8B-B14F-4D97-AF65-F5344CB8AC3E}">
        <p14:creationId xmlns:p14="http://schemas.microsoft.com/office/powerpoint/2010/main" val="8520608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mtClean="0"/>
            </a:lvl1pPr>
          </a:lstStyle>
          <a:p>
            <a:r>
              <a:rPr lang="en-US" smtClean="0"/>
              <a:t>Click to edit Master title style</a:t>
            </a:r>
            <a:endParaRPr lang="en-US" dirty="0"/>
          </a:p>
        </p:txBody>
      </p:sp>
      <p:sp>
        <p:nvSpPr>
          <p:cNvPr id="3" name="Text Placeholder 2"/>
          <p:cNvSpPr>
            <a:spLocks noGrp="1"/>
          </p:cNvSpPr>
          <p:nvPr>
            <p:ph type="body" idx="1" hasCustomPrompt="1"/>
          </p:nvPr>
        </p:nvSpPr>
        <p:spPr>
          <a:xfrm>
            <a:off x="1627632" y="1572768"/>
            <a:ext cx="3291840" cy="639762"/>
          </a:xfrm>
        </p:spPr>
        <p:txBody>
          <a:bodyPr anchor="b">
            <a:noAutofit/>
          </a:bodyPr>
          <a:lstStyle>
            <a:lvl1pPr marL="0" indent="0">
              <a:buNone/>
              <a:defRPr sz="1800" b="1" cap="none" spc="100" baseline="0">
                <a:solidFill>
                  <a:schemeClr val="tx1"/>
                </a:solidFill>
                <a:latin typeface="Sweet Sans Pro" panose="02000000000000000000" pitchFamily="50" charset="0"/>
                <a:cs typeface="Sweet Sans Pro" panose="02000000000000000000" pitchFamily="50" charset="0"/>
              </a:defRPr>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1627632" y="2259366"/>
            <a:ext cx="3291840" cy="358689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5093208" y="1572768"/>
            <a:ext cx="3291840" cy="639762"/>
          </a:xfrm>
        </p:spPr>
        <p:txBody>
          <a:bodyPr anchor="b">
            <a:noAutofit/>
          </a:bodyPr>
          <a:lstStyle>
            <a:lvl1pPr marL="0" indent="0">
              <a:buNone/>
              <a:defRPr lang="en-US" sz="1800" b="1" i="0" kern="1200" cap="none" spc="100" baseline="0" dirty="0" smtClean="0">
                <a:solidFill>
                  <a:schemeClr val="tx1"/>
                </a:solidFill>
                <a:latin typeface="Sweet Sans Pro" panose="02000000000000000000" pitchFamily="50" charset="0"/>
                <a:ea typeface="+mn-ea"/>
                <a:cs typeface="Sweet Sans Pro" panose="02000000000000000000" pitchFamily="50" charset="0"/>
              </a:defRPr>
            </a:lvl1pPr>
            <a:lvl2pPr marL="457177" indent="0">
              <a:buNone/>
              <a:defRPr sz="2000" b="1"/>
            </a:lvl2pPr>
            <a:lvl3pPr marL="914353" indent="0">
              <a:buNone/>
              <a:defRPr sz="1800" b="1"/>
            </a:lvl3pPr>
            <a:lvl4pPr marL="1371530" indent="0">
              <a:buNone/>
              <a:defRPr sz="1600" b="1"/>
            </a:lvl4pPr>
            <a:lvl5pPr marL="1828706" indent="0">
              <a:buNone/>
              <a:defRPr sz="1600" b="1"/>
            </a:lvl5pPr>
            <a:lvl6pPr marL="2285883" indent="0">
              <a:buNone/>
              <a:defRPr sz="1600" b="1"/>
            </a:lvl6pPr>
            <a:lvl7pPr marL="2743060" indent="0">
              <a:buNone/>
              <a:defRPr sz="1600" b="1"/>
            </a:lvl7pPr>
            <a:lvl8pPr marL="3200236" indent="0">
              <a:buNone/>
              <a:defRPr sz="1600" b="1"/>
            </a:lvl8pPr>
            <a:lvl9pPr marL="3657413" indent="0">
              <a:buNone/>
              <a:defRPr sz="1600" b="1"/>
            </a:lvl9pPr>
          </a:lstStyle>
          <a:p>
            <a:pPr marL="0" lvl="0" indent="0" algn="l" defTabSz="914353" rtl="0" eaLnBrk="1" latinLnBrk="0" hangingPunct="1">
              <a:spcBef>
                <a:spcPct val="20000"/>
              </a:spcBef>
              <a:buFont typeface="Arial" pitchFamily="34" charset="0"/>
              <a:buNone/>
            </a:pPr>
            <a:r>
              <a:rPr lang="en-US" dirty="0" smtClean="0"/>
              <a:t>Click To Edit Master Text Styles</a:t>
            </a:r>
          </a:p>
        </p:txBody>
      </p:sp>
      <p:sp>
        <p:nvSpPr>
          <p:cNvPr id="6" name="Content Placeholder 5"/>
          <p:cNvSpPr>
            <a:spLocks noGrp="1"/>
          </p:cNvSpPr>
          <p:nvPr>
            <p:ph sz="quarter" idx="4"/>
          </p:nvPr>
        </p:nvSpPr>
        <p:spPr>
          <a:xfrm>
            <a:off x="5093208" y="2259366"/>
            <a:ext cx="3291840" cy="358689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769387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lang="en-US" sz="2800" b="1" i="0" baseline="0" dirty="0">
                <a:solidFill>
                  <a:srgbClr val="144595"/>
                </a:solidFill>
                <a:latin typeface="Sweet Sans Pro Medium" panose="02000000000000000000" pitchFamily="50" charset="0"/>
                <a:ea typeface="+mj-ea"/>
                <a:cs typeface="Segoe UI" pitchFamily="34" charset="0"/>
                <a:sym typeface="SweetSansPro Medium" charset="0"/>
              </a:defRPr>
            </a:lvl1pPr>
          </a:lstStyle>
          <a:p>
            <a:r>
              <a:rPr lang="en-US" dirty="0" smtClean="0"/>
              <a:t>Title Only</a:t>
            </a:r>
            <a:endParaRPr lang="en-US" dirty="0"/>
          </a:p>
        </p:txBody>
      </p:sp>
    </p:spTree>
    <p:extLst>
      <p:ext uri="{BB962C8B-B14F-4D97-AF65-F5344CB8AC3E}">
        <p14:creationId xmlns:p14="http://schemas.microsoft.com/office/powerpoint/2010/main" val="2842891448"/>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marR="0" indent="0" algn="l" defTabSz="642849" rtl="0" eaLnBrk="1" fontAlgn="base" latinLnBrk="0" hangingPunct="1">
              <a:lnSpc>
                <a:spcPct val="100000"/>
              </a:lnSpc>
              <a:spcBef>
                <a:spcPts val="1687"/>
              </a:spcBef>
              <a:spcAft>
                <a:spcPts val="0"/>
              </a:spcAft>
              <a:buClrTx/>
              <a:buSzTx/>
              <a:buFont typeface="Arial"/>
              <a:buNone/>
              <a:tabLst>
                <a:tab pos="81473" algn="l"/>
              </a:tabLst>
              <a:defRPr/>
            </a:lvl1pPr>
            <a:lvl2pPr marL="557726" marR="0" indent="-164575" algn="l" defTabSz="642849" rtl="0" eaLnBrk="1" fontAlgn="base" latinLnBrk="0" hangingPunct="1">
              <a:lnSpc>
                <a:spcPct val="100000"/>
              </a:lnSpc>
              <a:spcBef>
                <a:spcPts val="422"/>
              </a:spcBef>
              <a:spcAft>
                <a:spcPct val="0"/>
              </a:spcAft>
              <a:buClrTx/>
              <a:buSzTx/>
              <a:buFont typeface="Arial"/>
              <a:buChar char="•"/>
              <a:tabLst/>
              <a:defRPr/>
            </a:lvl2pPr>
            <a:lvl3pPr marL="883918" marR="0" indent="-241068" algn="l" defTabSz="642849" rtl="0" eaLnBrk="1" fontAlgn="base" latinLnBrk="0" hangingPunct="1">
              <a:lnSpc>
                <a:spcPct val="100000"/>
              </a:lnSpc>
              <a:spcBef>
                <a:spcPts val="422"/>
              </a:spcBef>
              <a:spcAft>
                <a:spcPct val="0"/>
              </a:spcAft>
              <a:buClr>
                <a:srgbClr val="ED1C24"/>
              </a:buClr>
              <a:buSzTx/>
              <a:buFont typeface="Arial"/>
              <a:buChar char="•"/>
              <a:tabLst/>
              <a:defRPr/>
            </a:lvl3pPr>
            <a:lvl4pPr marL="1165163" marR="0" indent="-200890" algn="l" defTabSz="914306" rtl="0" eaLnBrk="1" fontAlgn="base" latinLnBrk="0" hangingPunct="1">
              <a:lnSpc>
                <a:spcPct val="100000"/>
              </a:lnSpc>
              <a:spcBef>
                <a:spcPts val="422"/>
              </a:spcBef>
              <a:spcAft>
                <a:spcPct val="0"/>
              </a:spcAft>
              <a:buClrTx/>
              <a:buSzTx/>
              <a:buFont typeface="Arial"/>
              <a:buChar char="•"/>
              <a:tabLst/>
              <a:defRPr sz="1700"/>
            </a:lvl4pPr>
            <a:lvl5pPr marL="1486588" marR="0" indent="-200890" algn="l" defTabSz="914306" rtl="0" eaLnBrk="1" fontAlgn="base" latinLnBrk="0" hangingPunct="1">
              <a:lnSpc>
                <a:spcPct val="100000"/>
              </a:lnSpc>
              <a:spcBef>
                <a:spcPts val="422"/>
              </a:spcBef>
              <a:spcAft>
                <a:spcPct val="0"/>
              </a:spcAft>
              <a:buClrTx/>
              <a:buSzTx/>
              <a:buFont typeface="Arial"/>
              <a:buChar char="•"/>
              <a:tabLst/>
              <a:defRPr sz="17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56850077"/>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3400" b="0" i="0" baseline="0" dirty="0" smtClean="0">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stStyle>
          <a:p>
            <a:r>
              <a:rPr lang="en-US" smtClean="0"/>
              <a:t>Click to edit Master title style</a:t>
            </a:r>
            <a:endParaRPr lang="en-US" dirty="0"/>
          </a:p>
        </p:txBody>
      </p:sp>
      <p:sp>
        <p:nvSpPr>
          <p:cNvPr id="3" name="Text Placeholder 2"/>
          <p:cNvSpPr>
            <a:spLocks noGrp="1"/>
          </p:cNvSpPr>
          <p:nvPr>
            <p:ph type="body" idx="1"/>
          </p:nvPr>
        </p:nvSpPr>
        <p:spPr/>
        <p:txBody>
          <a:bodyPr/>
          <a:lstStyle>
            <a:lvl1pPr>
              <a:spcAft>
                <a:spcPts val="0"/>
              </a:spcAft>
              <a:defRPr/>
            </a:lvl1pPr>
            <a:lvl2pPr marL="561376" indent="-161829">
              <a:spcBef>
                <a:spcPts val="422"/>
              </a:spcBef>
              <a:buFont typeface="Arial" panose="020B0604020202020204" pitchFamily="34" charset="0"/>
              <a:buChar char="•"/>
              <a:defRPr/>
            </a:lvl2pPr>
            <a:lvl3pPr marL="805794" indent="-160712">
              <a:spcBef>
                <a:spcPts val="422"/>
              </a:spcBef>
              <a:defRPr baseline="0"/>
            </a:lvl3pPr>
            <a:lvl4pPr indent="-160712">
              <a:spcBef>
                <a:spcPts val="422"/>
              </a:spcBef>
              <a:defRPr sz="1700"/>
            </a:lvl4pPr>
            <a:lvl5pPr indent="-160712">
              <a:spcBef>
                <a:spcPts val="422"/>
              </a:spcBef>
              <a:defRPr sz="17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5562557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82488" y="1447803"/>
            <a:ext cx="7347111" cy="4321175"/>
          </a:xfrm>
        </p:spPr>
        <p:txBody>
          <a:bodyPr anchor="ctr">
            <a:noAutofit/>
          </a:bodyPr>
          <a:lstStyle>
            <a:lvl1pPr algn="l">
              <a:lnSpc>
                <a:spcPct val="100000"/>
              </a:lnSpc>
              <a:defRPr sz="6600" b="0" cap="none" spc="-80" baseline="0">
                <a:solidFill>
                  <a:schemeClr val="tx1"/>
                </a:solidFill>
              </a:defRPr>
            </a:lvl1pPr>
          </a:lstStyle>
          <a:p>
            <a:r>
              <a:rPr lang="en-US" dirty="0" smtClean="0"/>
              <a:t>Section Title Page</a:t>
            </a:r>
            <a:endParaRPr lang="en-US" dirty="0"/>
          </a:p>
        </p:txBody>
      </p:sp>
      <p:sp>
        <p:nvSpPr>
          <p:cNvPr id="3" name="Text Placeholder 2"/>
          <p:cNvSpPr>
            <a:spLocks noGrp="1"/>
          </p:cNvSpPr>
          <p:nvPr>
            <p:ph type="body" idx="1" hasCustomPrompt="1"/>
          </p:nvPr>
        </p:nvSpPr>
        <p:spPr>
          <a:xfrm>
            <a:off x="882488" y="228601"/>
            <a:ext cx="7347111" cy="1066800"/>
          </a:xfrm>
        </p:spPr>
        <p:txBody>
          <a:bodyPr anchor="b"/>
          <a:lstStyle>
            <a:lvl1pPr marL="0" indent="0">
              <a:buNone/>
              <a:defRPr sz="2000" b="0" cap="none" spc="120" baseline="0">
                <a:solidFill>
                  <a:schemeClr val="tx2"/>
                </a:solidFill>
                <a:latin typeface="Sweet Sans Pro" panose="02000000000000000000" pitchFamily="50" charset="0"/>
                <a:cs typeface="Sweet Sans Pro" panose="02000000000000000000" pitchFamily="50" charset="0"/>
              </a:defRPr>
            </a:lvl1pPr>
            <a:lvl2pPr marL="457130" indent="0">
              <a:buNone/>
              <a:defRPr sz="1800">
                <a:solidFill>
                  <a:schemeClr val="tx1">
                    <a:tint val="75000"/>
                  </a:schemeClr>
                </a:solidFill>
              </a:defRPr>
            </a:lvl2pPr>
            <a:lvl3pPr marL="914259" indent="0">
              <a:buNone/>
              <a:defRPr sz="1600">
                <a:solidFill>
                  <a:schemeClr val="tx1">
                    <a:tint val="75000"/>
                  </a:schemeClr>
                </a:solidFill>
              </a:defRPr>
            </a:lvl3pPr>
            <a:lvl4pPr marL="1371390" indent="0">
              <a:buNone/>
              <a:defRPr sz="1400">
                <a:solidFill>
                  <a:schemeClr val="tx1">
                    <a:tint val="75000"/>
                  </a:schemeClr>
                </a:solidFill>
              </a:defRPr>
            </a:lvl4pPr>
            <a:lvl5pPr marL="1828519" indent="0">
              <a:buNone/>
              <a:defRPr sz="1400">
                <a:solidFill>
                  <a:schemeClr val="tx1">
                    <a:tint val="75000"/>
                  </a:schemeClr>
                </a:solidFill>
              </a:defRPr>
            </a:lvl5pPr>
            <a:lvl6pPr marL="2285649" indent="0">
              <a:buNone/>
              <a:defRPr sz="1400">
                <a:solidFill>
                  <a:schemeClr val="tx1">
                    <a:tint val="75000"/>
                  </a:schemeClr>
                </a:solidFill>
              </a:defRPr>
            </a:lvl6pPr>
            <a:lvl7pPr marL="2742780" indent="0">
              <a:buNone/>
              <a:defRPr sz="1400">
                <a:solidFill>
                  <a:schemeClr val="tx1">
                    <a:tint val="75000"/>
                  </a:schemeClr>
                </a:solidFill>
              </a:defRPr>
            </a:lvl7pPr>
            <a:lvl8pPr marL="3199908" indent="0">
              <a:buNone/>
              <a:defRPr sz="1400">
                <a:solidFill>
                  <a:schemeClr val="tx1">
                    <a:tint val="75000"/>
                  </a:schemeClr>
                </a:solidFill>
              </a:defRPr>
            </a:lvl8pPr>
            <a:lvl9pPr marL="3657039"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54074849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imple Detai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20380"/>
            <a:ext cx="8048432" cy="5457906"/>
          </a:xfrm>
        </p:spPr>
        <p:txBody>
          <a:bodyPr anchor="ctr">
            <a:noAutofit/>
          </a:bodyPr>
          <a:lstStyle>
            <a:lvl1pPr algn="ctr">
              <a:lnSpc>
                <a:spcPct val="100000"/>
              </a:lnSpc>
              <a:defRPr sz="6600" b="0" cap="none" spc="-80" baseline="0">
                <a:solidFill>
                  <a:schemeClr val="tx1"/>
                </a:solidFill>
                <a:latin typeface="Sweet Sans Pro Medium" panose="02000000000000000000" pitchFamily="50" charset="0"/>
                <a:cs typeface="Sweet Sans Pro Medium" panose="02000000000000000000" pitchFamily="50" charset="0"/>
              </a:defRPr>
            </a:lvl1pPr>
          </a:lstStyle>
          <a:p>
            <a:r>
              <a:rPr lang="en-US" dirty="0" smtClean="0"/>
              <a:t>Put one sentence on this slide…. HERE.</a:t>
            </a:r>
            <a:endParaRPr lang="en-US" dirty="0"/>
          </a:p>
        </p:txBody>
      </p:sp>
    </p:spTree>
    <p:extLst>
      <p:ext uri="{BB962C8B-B14F-4D97-AF65-F5344CB8AC3E}">
        <p14:creationId xmlns:p14="http://schemas.microsoft.com/office/powerpoint/2010/main" val="2688800747"/>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1" y="1446609"/>
            <a:ext cx="4675983" cy="42933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92970" y="1446609"/>
            <a:ext cx="2572545" cy="4293394"/>
          </a:xfrm>
        </p:spPr>
        <p:txBody>
          <a:bodyPr>
            <a:normAutofit/>
          </a:bodyPr>
          <a:lstStyle>
            <a:lvl1pPr marL="0" indent="0">
              <a:buNone/>
              <a:defRPr sz="1600"/>
            </a:lvl1pPr>
            <a:lvl2pPr marL="457130" indent="0">
              <a:buNone/>
              <a:defRPr sz="1200"/>
            </a:lvl2pPr>
            <a:lvl3pPr marL="914259" indent="0">
              <a:buNone/>
              <a:defRPr sz="1000"/>
            </a:lvl3pPr>
            <a:lvl4pPr marL="1371390" indent="0">
              <a:buNone/>
              <a:defRPr sz="900"/>
            </a:lvl4pPr>
            <a:lvl5pPr marL="1828519" indent="0">
              <a:buNone/>
              <a:defRPr sz="900"/>
            </a:lvl5pPr>
            <a:lvl6pPr marL="2285649" indent="0">
              <a:buNone/>
              <a:defRPr sz="900"/>
            </a:lvl6pPr>
            <a:lvl7pPr marL="2742780" indent="0">
              <a:buNone/>
              <a:defRPr sz="900"/>
            </a:lvl7pPr>
            <a:lvl8pPr marL="3199908" indent="0">
              <a:buNone/>
              <a:defRPr sz="900"/>
            </a:lvl8pPr>
            <a:lvl9pPr marL="3657039" indent="0">
              <a:buNone/>
              <a:defRPr sz="900"/>
            </a:lvl9pPr>
          </a:lstStyle>
          <a:p>
            <a:pPr lvl="0"/>
            <a:r>
              <a:rPr lang="en-US" smtClean="0"/>
              <a:t>Click to edit Master text styles</a:t>
            </a:r>
          </a:p>
        </p:txBody>
      </p:sp>
      <p:sp>
        <p:nvSpPr>
          <p:cNvPr id="8" name="Title 7"/>
          <p:cNvSpPr>
            <a:spLocks noGrp="1"/>
          </p:cNvSpPr>
          <p:nvPr>
            <p:ph type="title"/>
          </p:nvPr>
        </p:nvSpPr>
        <p:spPr/>
        <p:txBody>
          <a:bodyPr/>
          <a:lstStyle>
            <a:lvl1pPr>
              <a:defRPr>
                <a:solidFill>
                  <a:srgbClr val="ED1C24"/>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608788414"/>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630680" y="1446612"/>
            <a:ext cx="3291840" cy="441353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0" y="1446612"/>
            <a:ext cx="3291840" cy="441353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98144119"/>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4.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892971" y="535781"/>
            <a:ext cx="7358063" cy="5804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35715" tIns="35715" rIns="35715" bIns="35715"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892971" y="1375172"/>
            <a:ext cx="7358063" cy="428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normAutofit/>
          </a:bodyPr>
          <a:lstStyle/>
          <a:p>
            <a:pPr marL="241068" marR="0" lvl="0" indent="-241068" algn="l" defTabSz="642849" rtl="0" eaLnBrk="1" fontAlgn="base" latinLnBrk="0" hangingPunct="1">
              <a:lnSpc>
                <a:spcPct val="80000"/>
              </a:lnSpc>
              <a:spcBef>
                <a:spcPts val="1687"/>
              </a:spcBef>
              <a:spcAft>
                <a:spcPct val="0"/>
              </a:spcAft>
              <a:buClrTx/>
              <a:buSzTx/>
              <a:tabLst/>
              <a:defRPr/>
            </a:pPr>
            <a:r>
              <a:rPr lang="en-US" dirty="0" smtClean="0">
                <a:sym typeface="SweetSansPro Medium" charset="0"/>
              </a:rPr>
              <a:t>Click to edit to edit to edit to edit to edit to edit to edit</a:t>
            </a:r>
          </a:p>
          <a:p>
            <a:pPr marL="642849" marR="0" lvl="1" indent="-321424" algn="l" defTabSz="642849" rtl="0" eaLnBrk="1" fontAlgn="base" latinLnBrk="0" hangingPunct="1">
              <a:lnSpc>
                <a:spcPct val="80000"/>
              </a:lnSpc>
              <a:spcBef>
                <a:spcPts val="1687"/>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883918" marR="0" lvl="2" indent="-241068" algn="l" defTabSz="642849" rtl="0" eaLnBrk="1" fontAlgn="base" latinLnBrk="0" hangingPunct="1">
              <a:lnSpc>
                <a:spcPct val="80000"/>
              </a:lnSpc>
              <a:spcBef>
                <a:spcPts val="1687"/>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
        <p:nvSpPr>
          <p:cNvPr id="4" name="Rectangle 3"/>
          <p:cNvSpPr/>
          <p:nvPr/>
        </p:nvSpPr>
        <p:spPr bwMode="auto">
          <a:xfrm>
            <a:off x="10046" y="6368478"/>
            <a:ext cx="9133954" cy="487794"/>
          </a:xfrm>
          <a:prstGeom prst="rect">
            <a:avLst/>
          </a:prstGeom>
          <a:blipFill>
            <a:blip r:embed="rId14" cstate="print">
              <a:duotone>
                <a:schemeClr val="accent1">
                  <a:shade val="45000"/>
                  <a:satMod val="135000"/>
                </a:schemeClr>
                <a:prstClr val="white"/>
              </a:duotone>
            </a:blip>
            <a:srcRect/>
            <a:stretch>
              <a:fillRect t="-100000"/>
            </a:stretch>
          </a:blipFill>
          <a:ln w="9525" algn="ctr">
            <a:noFill/>
            <a:miter lim="800000"/>
            <a:headEnd/>
            <a:tailEnd/>
          </a:ln>
          <a:effectLst/>
        </p:spPr>
        <p:txBody>
          <a:bodyPr wrap="none" lIns="64291" tIns="32146" rIns="64291" bIns="32146" anchor="ctr"/>
          <a:lstStyle/>
          <a:p>
            <a:pPr algn="ctr" eaLnBrk="0" hangingPunct="0">
              <a:defRPr/>
            </a:pPr>
            <a:endParaRPr lang="en-US" sz="1400" dirty="0">
              <a:latin typeface="Cambria" pitchFamily="18" charset="0"/>
              <a:cs typeface="+mn-cs"/>
            </a:endParaRPr>
          </a:p>
        </p:txBody>
      </p:sp>
      <p:sp>
        <p:nvSpPr>
          <p:cNvPr id="5" name="TextBox 4"/>
          <p:cNvSpPr txBox="1">
            <a:spLocks noChangeArrowheads="1"/>
          </p:cNvSpPr>
          <p:nvPr/>
        </p:nvSpPr>
        <p:spPr bwMode="auto">
          <a:xfrm>
            <a:off x="4388053" y="6630563"/>
            <a:ext cx="367895" cy="19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4291" tIns="32146" rIns="64291" bIns="3214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9ACF3DA1-47D3-4ECF-AF30-D85A88EB0BF4}" type="slidenum">
              <a:rPr lang="en-US" altLang="en-US" sz="800">
                <a:latin typeface="Sweet Sans Pro Light" panose="02000000000000000000" pitchFamily="50" charset="0"/>
              </a:rPr>
              <a:pPr/>
              <a:t>‹#›</a:t>
            </a:fld>
            <a:endParaRPr lang="en-US" altLang="en-US" sz="1000" dirty="0">
              <a:latin typeface="Sweet Sans Pro Light" panose="02000000000000000000" pitchFamily="50" charset="0"/>
            </a:endParaRPr>
          </a:p>
        </p:txBody>
      </p:sp>
      <p:sp>
        <p:nvSpPr>
          <p:cNvPr id="6" name="TextBox 5"/>
          <p:cNvSpPr txBox="1">
            <a:spLocks noChangeArrowheads="1"/>
          </p:cNvSpPr>
          <p:nvPr/>
        </p:nvSpPr>
        <p:spPr bwMode="auto">
          <a:xfrm>
            <a:off x="6479931" y="6565823"/>
            <a:ext cx="2664070" cy="249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4291" tIns="32146" rIns="64291" bIns="32146">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a:r>
              <a:rPr lang="en-US" altLang="en-US" sz="600" dirty="0">
                <a:latin typeface="Sweet Sans Pro Light" panose="02000000000000000000" pitchFamily="50" charset="0"/>
                <a:cs typeface="Mangal" pitchFamily="18" charset="0"/>
              </a:rPr>
              <a:t>© </a:t>
            </a:r>
            <a:r>
              <a:rPr lang="en-US" altLang="en-US" sz="600" dirty="0" err="1">
                <a:latin typeface="Sweet Sans Pro Light" panose="02000000000000000000" pitchFamily="50" charset="0"/>
                <a:cs typeface="Mangal" pitchFamily="18" charset="0"/>
              </a:rPr>
              <a:t>SQLintersection</a:t>
            </a:r>
            <a:r>
              <a:rPr lang="en-US" altLang="en-US" sz="600" dirty="0">
                <a:latin typeface="Sweet Sans Pro Light" panose="02000000000000000000" pitchFamily="50" charset="0"/>
                <a:cs typeface="Mangal" pitchFamily="18" charset="0"/>
              </a:rPr>
              <a:t>. All rights reserved.</a:t>
            </a:r>
          </a:p>
          <a:p>
            <a:pPr algn="r"/>
            <a:r>
              <a:rPr lang="en-US" altLang="en-US" sz="600" u="sng" dirty="0">
                <a:latin typeface="Sweet Sans Pro Light" panose="02000000000000000000" pitchFamily="50" charset="0"/>
                <a:cs typeface="Mangal" pitchFamily="18" charset="0"/>
              </a:rPr>
              <a:t>http://www.SQLintersection.com </a:t>
            </a:r>
          </a:p>
        </p:txBody>
      </p:sp>
      <p:pic>
        <p:nvPicPr>
          <p:cNvPr id="7" name="Picture 6"/>
          <p:cNvPicPr>
            <a:picLocks noChangeAspect="1"/>
          </p:cNvPicPr>
          <p:nvPr/>
        </p:nvPicPr>
        <p:blipFill>
          <a:blip r:embed="rId15"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149573" y="6166904"/>
            <a:ext cx="2389733" cy="600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8499968"/>
      </p:ext>
    </p:extLst>
  </p:cSld>
  <p:clrMap bg1="lt1" tx1="dk1" bg2="lt2" tx2="dk2" accent1="accent1" accent2="accent2" accent3="accent3" accent4="accent4" accent5="accent5" accent6="accent6" hlink="hlink" folHlink="folHlink"/>
  <p:sldLayoutIdLst>
    <p:sldLayoutId id="2147484130" r:id="rId1"/>
    <p:sldLayoutId id="2147484131" r:id="rId2"/>
    <p:sldLayoutId id="2147484132" r:id="rId3"/>
    <p:sldLayoutId id="2147484133" r:id="rId4"/>
    <p:sldLayoutId id="2147484134" r:id="rId5"/>
    <p:sldLayoutId id="2147484135" r:id="rId6"/>
    <p:sldLayoutId id="2147484136" r:id="rId7"/>
    <p:sldLayoutId id="2147484137" r:id="rId8"/>
    <p:sldLayoutId id="2147484138" r:id="rId9"/>
    <p:sldLayoutId id="2147484139" r:id="rId10"/>
    <p:sldLayoutId id="2147484140" r:id="rId11"/>
    <p:sldLayoutId id="2147484141" r:id="rId12"/>
  </p:sldLayoutIdLst>
  <p:transition>
    <p:fade/>
  </p:transition>
  <p:timing>
    <p:tnLst>
      <p:par>
        <p:cTn id="1" dur="indefinite" restart="never" nodeType="tmRoot"/>
      </p:par>
    </p:tnLst>
  </p:timing>
  <p:txStyles>
    <p:titleStyle>
      <a:lvl1pPr algn="l" rtl="0" eaLnBrk="1" fontAlgn="base" hangingPunct="1">
        <a:spcBef>
          <a:spcPct val="0"/>
        </a:spcBef>
        <a:spcAft>
          <a:spcPct val="0"/>
        </a:spcAft>
        <a:defRPr lang="en-US" sz="2800" b="1" i="0" baseline="0" dirty="0">
          <a:solidFill>
            <a:srgbClr val="144595"/>
          </a:solidFill>
          <a:latin typeface="Sweet Sans Pro Medium" panose="02000000000000000000" pitchFamily="50" charset="0"/>
          <a:ea typeface="+mj-ea"/>
          <a:cs typeface="Segoe UI" pitchFamily="34" charset="0"/>
          <a:sym typeface="SweetSansPro Medium" charset="0"/>
        </a:defRPr>
      </a:lvl1pPr>
      <a:lvl2pPr algn="l" rtl="0" eaLnBrk="1" fontAlgn="base" hangingPunct="1">
        <a:spcBef>
          <a:spcPct val="0"/>
        </a:spcBef>
        <a:spcAft>
          <a:spcPct val="0"/>
        </a:spcAft>
        <a:defRPr sz="34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34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34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3400">
          <a:solidFill>
            <a:srgbClr val="ED1C24"/>
          </a:solidFill>
          <a:latin typeface="SweetSansPro Medium" charset="0"/>
          <a:ea typeface="ヒラギノ角ゴ ProN W6" charset="0"/>
          <a:cs typeface="ヒラギノ角ゴ ProN W6" charset="0"/>
          <a:sym typeface="SweetSansPro Medium" charset="0"/>
        </a:defRPr>
      </a:lvl5pPr>
      <a:lvl6pPr marL="321424" algn="l" rtl="0" eaLnBrk="1" fontAlgn="base" hangingPunct="1">
        <a:spcBef>
          <a:spcPct val="0"/>
        </a:spcBef>
        <a:spcAft>
          <a:spcPct val="0"/>
        </a:spcAft>
        <a:defRPr sz="3400">
          <a:solidFill>
            <a:srgbClr val="ED1C24"/>
          </a:solidFill>
          <a:latin typeface="SweetSansPro Medium" charset="0"/>
          <a:ea typeface="ヒラギノ角ゴ ProN W6" charset="0"/>
          <a:cs typeface="ヒラギノ角ゴ ProN W6" charset="0"/>
          <a:sym typeface="SweetSansPro Medium" charset="0"/>
        </a:defRPr>
      </a:lvl6pPr>
      <a:lvl7pPr marL="642849" algn="l" rtl="0" eaLnBrk="1" fontAlgn="base" hangingPunct="1">
        <a:spcBef>
          <a:spcPct val="0"/>
        </a:spcBef>
        <a:spcAft>
          <a:spcPct val="0"/>
        </a:spcAft>
        <a:defRPr sz="3400">
          <a:solidFill>
            <a:srgbClr val="ED1C24"/>
          </a:solidFill>
          <a:latin typeface="SweetSansPro Medium" charset="0"/>
          <a:ea typeface="ヒラギノ角ゴ ProN W6" charset="0"/>
          <a:cs typeface="ヒラギノ角ゴ ProN W6" charset="0"/>
          <a:sym typeface="SweetSansPro Medium" charset="0"/>
        </a:defRPr>
      </a:lvl7pPr>
      <a:lvl8pPr marL="964274" algn="l" rtl="0" eaLnBrk="1" fontAlgn="base" hangingPunct="1">
        <a:spcBef>
          <a:spcPct val="0"/>
        </a:spcBef>
        <a:spcAft>
          <a:spcPct val="0"/>
        </a:spcAft>
        <a:defRPr sz="3400">
          <a:solidFill>
            <a:srgbClr val="ED1C24"/>
          </a:solidFill>
          <a:latin typeface="SweetSansPro Medium" charset="0"/>
          <a:ea typeface="ヒラギノ角ゴ ProN W6" charset="0"/>
          <a:cs typeface="ヒラギノ角ゴ ProN W6" charset="0"/>
          <a:sym typeface="SweetSansPro Medium" charset="0"/>
        </a:defRPr>
      </a:lvl8pPr>
      <a:lvl9pPr marL="1285697" algn="l" rtl="0" eaLnBrk="1" fontAlgn="base" hangingPunct="1">
        <a:spcBef>
          <a:spcPct val="0"/>
        </a:spcBef>
        <a:spcAft>
          <a:spcPct val="0"/>
        </a:spcAft>
        <a:defRPr sz="34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642849" rtl="0" eaLnBrk="1" fontAlgn="base" latinLnBrk="0" hangingPunct="1">
        <a:lnSpc>
          <a:spcPct val="100000"/>
        </a:lnSpc>
        <a:spcBef>
          <a:spcPts val="1687"/>
        </a:spcBef>
        <a:spcAft>
          <a:spcPts val="422"/>
        </a:spcAft>
        <a:buClrTx/>
        <a:buSzTx/>
        <a:buFont typeface="Arial"/>
        <a:buNone/>
        <a:tabLst>
          <a:tab pos="81473" algn="l"/>
        </a:tabLst>
        <a:defRPr sz="2200" b="0" i="0" strike="noStrike">
          <a:solidFill>
            <a:schemeClr val="tx1"/>
          </a:solidFill>
          <a:latin typeface="Sweet Sans Pro Medium" panose="02000000000000000000" pitchFamily="50" charset="0"/>
          <a:ea typeface="+mn-ea"/>
          <a:cs typeface="Sweet Sans Pro" panose="02000000000000000000" pitchFamily="50" charset="0"/>
          <a:sym typeface="SweetSansPro Medium" charset="0"/>
        </a:defRPr>
      </a:lvl1pPr>
      <a:lvl2pPr marL="642849" marR="0" indent="-77008" algn="l" defTabSz="642849" rtl="0" eaLnBrk="1" fontAlgn="base" latinLnBrk="0" hangingPunct="1">
        <a:lnSpc>
          <a:spcPct val="100000"/>
        </a:lnSpc>
        <a:spcBef>
          <a:spcPts val="1687"/>
        </a:spcBef>
        <a:spcAft>
          <a:spcPct val="0"/>
        </a:spcAft>
        <a:buClrTx/>
        <a:buSzTx/>
        <a:buFont typeface="Arial"/>
        <a:buChar char="•"/>
        <a:tabLst/>
        <a:defRPr sz="2100"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883918" marR="0" indent="-241068" algn="l" defTabSz="642849" rtl="0" eaLnBrk="1" fontAlgn="base" latinLnBrk="0" hangingPunct="1">
        <a:lnSpc>
          <a:spcPct val="100000"/>
        </a:lnSpc>
        <a:spcBef>
          <a:spcPts val="1687"/>
        </a:spcBef>
        <a:spcAft>
          <a:spcPct val="0"/>
        </a:spcAft>
        <a:buClr>
          <a:srgbClr val="ED1C24"/>
        </a:buClr>
        <a:buSzTx/>
        <a:buFont typeface="Arial"/>
        <a:buChar char="•"/>
        <a:tabLst/>
        <a:defRPr sz="1700"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1165163" indent="-200890" algn="l" rtl="0" eaLnBrk="1" fontAlgn="base" hangingPunct="1">
        <a:lnSpc>
          <a:spcPct val="100000"/>
        </a:lnSpc>
        <a:spcBef>
          <a:spcPts val="1687"/>
        </a:spcBef>
        <a:spcAft>
          <a:spcPct val="0"/>
        </a:spcAft>
        <a:buFont typeface="Arial"/>
        <a:buChar char="•"/>
        <a:defRPr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1486588" indent="-200890" algn="l" rtl="0" eaLnBrk="1" fontAlgn="base" hangingPunct="1">
        <a:lnSpc>
          <a:spcPct val="100000"/>
        </a:lnSpc>
        <a:spcBef>
          <a:spcPts val="1687"/>
        </a:spcBef>
        <a:spcAft>
          <a:spcPct val="0"/>
        </a:spcAft>
        <a:buFont typeface="Arial"/>
        <a:buChar char="•"/>
        <a:defRPr sz="1000"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321424" algn="l" rtl="0" eaLnBrk="1" fontAlgn="base" hangingPunct="1">
        <a:lnSpc>
          <a:spcPct val="80000"/>
        </a:lnSpc>
        <a:spcBef>
          <a:spcPts val="1687"/>
        </a:spcBef>
        <a:spcAft>
          <a:spcPct val="0"/>
        </a:spcAft>
        <a:defRPr sz="1000">
          <a:solidFill>
            <a:schemeClr val="tx1"/>
          </a:solidFill>
          <a:latin typeface="+mn-lt"/>
          <a:ea typeface="+mn-ea"/>
          <a:cs typeface="+mn-cs"/>
          <a:sym typeface="SweetSansPro Medium" charset="0"/>
        </a:defRPr>
      </a:lvl6pPr>
      <a:lvl7pPr marL="642849" algn="l" rtl="0" eaLnBrk="1" fontAlgn="base" hangingPunct="1">
        <a:lnSpc>
          <a:spcPct val="80000"/>
        </a:lnSpc>
        <a:spcBef>
          <a:spcPts val="1687"/>
        </a:spcBef>
        <a:spcAft>
          <a:spcPct val="0"/>
        </a:spcAft>
        <a:defRPr sz="1000">
          <a:solidFill>
            <a:schemeClr val="tx1"/>
          </a:solidFill>
          <a:latin typeface="+mn-lt"/>
          <a:ea typeface="+mn-ea"/>
          <a:cs typeface="+mn-cs"/>
          <a:sym typeface="SweetSansPro Medium" charset="0"/>
        </a:defRPr>
      </a:lvl7pPr>
      <a:lvl8pPr marL="964274" algn="l" rtl="0" eaLnBrk="1" fontAlgn="base" hangingPunct="1">
        <a:lnSpc>
          <a:spcPct val="80000"/>
        </a:lnSpc>
        <a:spcBef>
          <a:spcPts val="1687"/>
        </a:spcBef>
        <a:spcAft>
          <a:spcPct val="0"/>
        </a:spcAft>
        <a:defRPr sz="1000">
          <a:solidFill>
            <a:schemeClr val="tx1"/>
          </a:solidFill>
          <a:latin typeface="+mn-lt"/>
          <a:ea typeface="+mn-ea"/>
          <a:cs typeface="+mn-cs"/>
          <a:sym typeface="SweetSansPro Medium" charset="0"/>
        </a:defRPr>
      </a:lvl8pPr>
      <a:lvl9pPr marL="1285697" algn="l" rtl="0" eaLnBrk="1" fontAlgn="base" hangingPunct="1">
        <a:lnSpc>
          <a:spcPct val="80000"/>
        </a:lnSpc>
        <a:spcBef>
          <a:spcPts val="1687"/>
        </a:spcBef>
        <a:spcAft>
          <a:spcPct val="0"/>
        </a:spcAft>
        <a:defRPr sz="1000">
          <a:solidFill>
            <a:schemeClr val="tx1"/>
          </a:solidFill>
          <a:latin typeface="+mn-lt"/>
          <a:ea typeface="+mn-ea"/>
          <a:cs typeface="+mn-cs"/>
          <a:sym typeface="SweetSansPro Medium" charset="0"/>
        </a:defRPr>
      </a:lvl9pPr>
    </p:bodyStyle>
    <p:otherStyle>
      <a:defPPr>
        <a:defRPr lang="en-US"/>
      </a:defPPr>
      <a:lvl1pPr marL="0" algn="l" defTabSz="642849" rtl="0" eaLnBrk="1" latinLnBrk="0" hangingPunct="1">
        <a:defRPr sz="1300" kern="1200">
          <a:solidFill>
            <a:schemeClr val="tx1"/>
          </a:solidFill>
          <a:latin typeface="+mn-lt"/>
          <a:ea typeface="+mn-ea"/>
          <a:cs typeface="+mn-cs"/>
        </a:defRPr>
      </a:lvl1pPr>
      <a:lvl2pPr marL="321424" algn="l" defTabSz="642849" rtl="0" eaLnBrk="1" latinLnBrk="0" hangingPunct="1">
        <a:defRPr sz="1300" kern="1200">
          <a:solidFill>
            <a:schemeClr val="tx1"/>
          </a:solidFill>
          <a:latin typeface="+mn-lt"/>
          <a:ea typeface="+mn-ea"/>
          <a:cs typeface="+mn-cs"/>
        </a:defRPr>
      </a:lvl2pPr>
      <a:lvl3pPr marL="642849" algn="l" defTabSz="642849" rtl="0" eaLnBrk="1" latinLnBrk="0" hangingPunct="1">
        <a:defRPr sz="1300" kern="1200">
          <a:solidFill>
            <a:schemeClr val="tx1"/>
          </a:solidFill>
          <a:latin typeface="+mn-lt"/>
          <a:ea typeface="+mn-ea"/>
          <a:cs typeface="+mn-cs"/>
        </a:defRPr>
      </a:lvl3pPr>
      <a:lvl4pPr marL="964274" algn="l" defTabSz="642849" rtl="0" eaLnBrk="1" latinLnBrk="0" hangingPunct="1">
        <a:defRPr sz="1300" kern="1200">
          <a:solidFill>
            <a:schemeClr val="tx1"/>
          </a:solidFill>
          <a:latin typeface="+mn-lt"/>
          <a:ea typeface="+mn-ea"/>
          <a:cs typeface="+mn-cs"/>
        </a:defRPr>
      </a:lvl4pPr>
      <a:lvl5pPr marL="1285697" algn="l" defTabSz="642849" rtl="0" eaLnBrk="1" latinLnBrk="0" hangingPunct="1">
        <a:defRPr sz="1300" kern="1200">
          <a:solidFill>
            <a:schemeClr val="tx1"/>
          </a:solidFill>
          <a:latin typeface="+mn-lt"/>
          <a:ea typeface="+mn-ea"/>
          <a:cs typeface="+mn-cs"/>
        </a:defRPr>
      </a:lvl5pPr>
      <a:lvl6pPr marL="1607123" algn="l" defTabSz="642849" rtl="0" eaLnBrk="1" latinLnBrk="0" hangingPunct="1">
        <a:defRPr sz="1300" kern="1200">
          <a:solidFill>
            <a:schemeClr val="tx1"/>
          </a:solidFill>
          <a:latin typeface="+mn-lt"/>
          <a:ea typeface="+mn-ea"/>
          <a:cs typeface="+mn-cs"/>
        </a:defRPr>
      </a:lvl6pPr>
      <a:lvl7pPr marL="1928546" algn="l" defTabSz="642849" rtl="0" eaLnBrk="1" latinLnBrk="0" hangingPunct="1">
        <a:defRPr sz="1300" kern="1200">
          <a:solidFill>
            <a:schemeClr val="tx1"/>
          </a:solidFill>
          <a:latin typeface="+mn-lt"/>
          <a:ea typeface="+mn-ea"/>
          <a:cs typeface="+mn-cs"/>
        </a:defRPr>
      </a:lvl7pPr>
      <a:lvl8pPr marL="2249971" algn="l" defTabSz="642849" rtl="0" eaLnBrk="1" latinLnBrk="0" hangingPunct="1">
        <a:defRPr sz="1300" kern="1200">
          <a:solidFill>
            <a:schemeClr val="tx1"/>
          </a:solidFill>
          <a:latin typeface="+mn-lt"/>
          <a:ea typeface="+mn-ea"/>
          <a:cs typeface="+mn-cs"/>
        </a:defRPr>
      </a:lvl8pPr>
      <a:lvl9pPr marL="2571396" algn="l" defTabSz="642849"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cstate="email">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892971" y="535781"/>
            <a:ext cx="7358063" cy="5804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35717" tIns="35717" rIns="35717" bIns="35717" numCol="1" anchor="ctr" anchorCtr="0" compatLnSpc="1">
            <a:prstTxWarp prst="textNoShape">
              <a:avLst/>
            </a:prstTxWarp>
          </a:bodyPr>
          <a:lstStyle/>
          <a:p>
            <a:pPr lvl="0"/>
            <a:r>
              <a:rPr lang="en-US" smtClean="0">
                <a:sym typeface="SweetSansPro Medium" charset="0"/>
              </a:rPr>
              <a:t>Click to edit Master title style</a:t>
            </a:r>
            <a:endParaRPr lang="en-US" dirty="0">
              <a:sym typeface="SweetSansPro Medium" charset="0"/>
            </a:endParaRPr>
          </a:p>
        </p:txBody>
      </p:sp>
      <p:sp>
        <p:nvSpPr>
          <p:cNvPr id="2050" name="Rectangle 2"/>
          <p:cNvSpPr>
            <a:spLocks noGrp="1" noChangeArrowheads="1"/>
          </p:cNvSpPr>
          <p:nvPr>
            <p:ph type="body" idx="1"/>
          </p:nvPr>
        </p:nvSpPr>
        <p:spPr bwMode="auto">
          <a:xfrm>
            <a:off x="892971" y="1375172"/>
            <a:ext cx="7358063" cy="428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normAutofit/>
          </a:bodyPr>
          <a:lstStyle/>
          <a:p>
            <a:pPr marL="180793" marR="0" lvl="0" indent="-180793" algn="l" defTabSz="482114" rtl="0" eaLnBrk="1" fontAlgn="base" latinLnBrk="0" hangingPunct="1">
              <a:lnSpc>
                <a:spcPct val="80000"/>
              </a:lnSpc>
              <a:spcBef>
                <a:spcPts val="1265"/>
              </a:spcBef>
              <a:spcAft>
                <a:spcPct val="0"/>
              </a:spcAft>
              <a:buClrTx/>
              <a:buSzTx/>
              <a:tabLst/>
              <a:defRPr/>
            </a:pPr>
            <a:r>
              <a:rPr lang="en-US" dirty="0" smtClean="0">
                <a:sym typeface="SweetSansPro Medium" charset="0"/>
              </a:rPr>
              <a:t>Click to edit to edit to edit to edit to edit to edit to edit</a:t>
            </a:r>
          </a:p>
          <a:p>
            <a:pPr marL="482114" marR="0" lvl="1" indent="-241056" algn="l" defTabSz="482114" rtl="0" eaLnBrk="1" fontAlgn="base" latinLnBrk="0" hangingPunct="1">
              <a:lnSpc>
                <a:spcPct val="80000"/>
              </a:lnSpc>
              <a:spcBef>
                <a:spcPts val="1265"/>
              </a:spcBef>
              <a:spcAft>
                <a:spcPct val="0"/>
              </a:spcAft>
              <a:buClrTx/>
              <a:buSzTx/>
              <a:buFont typeface="Arial"/>
              <a:buChar char="•"/>
              <a:tabLst/>
              <a:defRPr/>
            </a:pPr>
            <a:r>
              <a:rPr lang="en-US" dirty="0" smtClean="0">
                <a:sym typeface="SweetSansPro Medium" charset="0"/>
              </a:rPr>
              <a:t>Second level font second level font second level font second level font second level font second level font</a:t>
            </a:r>
          </a:p>
          <a:p>
            <a:pPr marL="662907" marR="0" lvl="2" indent="-180793" algn="l" defTabSz="482114" rtl="0" eaLnBrk="1" fontAlgn="base" latinLnBrk="0" hangingPunct="1">
              <a:lnSpc>
                <a:spcPct val="80000"/>
              </a:lnSpc>
              <a:spcBef>
                <a:spcPts val="1265"/>
              </a:spcBef>
              <a:spcAft>
                <a:spcPct val="0"/>
              </a:spcAft>
              <a:buClr>
                <a:srgbClr val="ED1C24"/>
              </a:buClr>
              <a:buSzTx/>
              <a:buFont typeface="Arial"/>
              <a:buChar char="•"/>
              <a:tabLst/>
              <a:defRPr/>
            </a:pPr>
            <a:r>
              <a:rPr lang="en-US" dirty="0" smtClean="0">
                <a:sym typeface="SweetSansPro Medium" charset="0"/>
              </a:rPr>
              <a:t>Third level font third level font third level font third level font third level font </a:t>
            </a:r>
          </a:p>
          <a:p>
            <a:pPr lvl="3"/>
            <a:r>
              <a:rPr lang="en-US" dirty="0" smtClean="0">
                <a:sym typeface="SweetSansPro Medium" charset="0"/>
              </a:rPr>
              <a:t>Fourth level font fourth level font fourth level font fourth level font fourth level font fourth level font fourth level font fourth level font fourth level font </a:t>
            </a:r>
          </a:p>
          <a:p>
            <a:pPr lvl="4"/>
            <a:r>
              <a:rPr lang="en-US" dirty="0" smtClean="0">
                <a:sym typeface="SweetSansPro Medium" charset="0"/>
              </a:rPr>
              <a:t>Fifth level font fifth level font fifth level font fifth level font fifth level font fifth level font fifth level font fifth level font fifth level font fifth level font fifth level font </a:t>
            </a:r>
            <a:endParaRPr lang="en-US" dirty="0">
              <a:sym typeface="SweetSansPro Medium" charset="0"/>
            </a:endParaRPr>
          </a:p>
        </p:txBody>
      </p:sp>
    </p:spTree>
    <p:extLst>
      <p:ext uri="{BB962C8B-B14F-4D97-AF65-F5344CB8AC3E}">
        <p14:creationId xmlns:p14="http://schemas.microsoft.com/office/powerpoint/2010/main" val="2831172891"/>
      </p:ext>
    </p:extLst>
  </p:cSld>
  <p:clrMap bg1="lt1" tx1="dk1" bg2="lt2" tx2="dk2" accent1="accent1" accent2="accent2" accent3="accent3" accent4="accent4" accent5="accent5" accent6="accent6" hlink="hlink" folHlink="folHlink"/>
  <p:sldLayoutIdLst>
    <p:sldLayoutId id="2147484143" r:id="rId1"/>
    <p:sldLayoutId id="2147484144" r:id="rId2"/>
    <p:sldLayoutId id="2147484145" r:id="rId3"/>
    <p:sldLayoutId id="2147484146" r:id="rId4"/>
    <p:sldLayoutId id="2147484147" r:id="rId5"/>
    <p:sldLayoutId id="2147484148" r:id="rId6"/>
    <p:sldLayoutId id="2147484149" r:id="rId7"/>
    <p:sldLayoutId id="2147484150" r:id="rId8"/>
    <p:sldLayoutId id="2147484151" r:id="rId9"/>
    <p:sldLayoutId id="2147484152" r:id="rId10"/>
    <p:sldLayoutId id="2147484153" r:id="rId11"/>
    <p:sldLayoutId id="2147484154" r:id="rId12"/>
    <p:sldLayoutId id="2147484155" r:id="rId13"/>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txStyles>
    <p:titleStyle>
      <a:lvl1pPr algn="l" rtl="0" eaLnBrk="1" fontAlgn="base" hangingPunct="1">
        <a:spcBef>
          <a:spcPct val="0"/>
        </a:spcBef>
        <a:spcAft>
          <a:spcPct val="0"/>
        </a:spcAft>
        <a:defRPr sz="3200">
          <a:solidFill>
            <a:srgbClr val="ED1C24"/>
          </a:solidFill>
          <a:latin typeface="Sweet Sans Pro Medium" panose="02000000000000000000" pitchFamily="50" charset="0"/>
          <a:ea typeface="+mj-ea"/>
          <a:cs typeface="Sweet Sans Pro Medium" panose="02000000000000000000" pitchFamily="50" charset="0"/>
          <a:sym typeface="SweetSansPro Medium" charset="0"/>
        </a:defRPr>
      </a:lvl1pPr>
      <a:lvl2pPr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2pPr>
      <a:lvl3pPr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3pPr>
      <a:lvl4pPr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4pPr>
      <a:lvl5pPr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5pPr>
      <a:lvl6pPr marL="241056"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6pPr>
      <a:lvl7pPr marL="482114"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7pPr>
      <a:lvl8pPr marL="723171"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8pPr>
      <a:lvl9pPr marL="964228" algn="l" rtl="0" eaLnBrk="1" fontAlgn="base" hangingPunct="1">
        <a:spcBef>
          <a:spcPct val="0"/>
        </a:spcBef>
        <a:spcAft>
          <a:spcPct val="0"/>
        </a:spcAft>
        <a:defRPr sz="2500">
          <a:solidFill>
            <a:srgbClr val="ED1C24"/>
          </a:solidFill>
          <a:latin typeface="SweetSansPro Medium" charset="0"/>
          <a:ea typeface="ヒラギノ角ゴ ProN W6" charset="0"/>
          <a:cs typeface="ヒラギノ角ゴ ProN W6" charset="0"/>
          <a:sym typeface="SweetSansPro Medium" charset="0"/>
        </a:defRPr>
      </a:lvl9pPr>
    </p:titleStyle>
    <p:bodyStyle>
      <a:lvl1pPr marL="0" marR="0" indent="0" algn="l" defTabSz="482114" rtl="0" eaLnBrk="1" fontAlgn="base" latinLnBrk="0" hangingPunct="1">
        <a:lnSpc>
          <a:spcPct val="100000"/>
        </a:lnSpc>
        <a:spcBef>
          <a:spcPts val="1265"/>
        </a:spcBef>
        <a:spcAft>
          <a:spcPts val="316"/>
        </a:spcAft>
        <a:buClrTx/>
        <a:buSzTx/>
        <a:buFont typeface="Arial"/>
        <a:buNone/>
        <a:tabLst>
          <a:tab pos="61102" algn="l"/>
        </a:tabLst>
        <a:defRPr sz="2200" b="0" i="0" strike="noStrike">
          <a:solidFill>
            <a:schemeClr val="tx1"/>
          </a:solidFill>
          <a:latin typeface="Sweet Sans Pro Medium" panose="02000000000000000000" pitchFamily="50" charset="0"/>
          <a:ea typeface="+mn-ea"/>
          <a:cs typeface="Sweet Sans Pro Medium" panose="02000000000000000000" pitchFamily="50" charset="0"/>
          <a:sym typeface="SweetSansPro Medium" charset="0"/>
        </a:defRPr>
      </a:lvl1pPr>
      <a:lvl2pPr marL="482114" marR="0" indent="-57753" algn="l" defTabSz="482114" rtl="0" eaLnBrk="1" fontAlgn="base" latinLnBrk="0" hangingPunct="1">
        <a:lnSpc>
          <a:spcPct val="100000"/>
        </a:lnSpc>
        <a:spcBef>
          <a:spcPts val="1265"/>
        </a:spcBef>
        <a:spcAft>
          <a:spcPct val="0"/>
        </a:spcAft>
        <a:buClrTx/>
        <a:buSzTx/>
        <a:buFont typeface="Arial"/>
        <a:buChar char="•"/>
        <a:tabLst/>
        <a:defRPr sz="2100" b="0" i="0">
          <a:solidFill>
            <a:schemeClr val="tx1"/>
          </a:solidFill>
          <a:latin typeface="Sweet Sans Pro" panose="02000000000000000000" pitchFamily="50" charset="0"/>
          <a:ea typeface="+mn-ea"/>
          <a:cs typeface="Sweet Sans Pro" panose="02000000000000000000" pitchFamily="50" charset="0"/>
          <a:sym typeface="SweetSansPro Medium" charset="0"/>
        </a:defRPr>
      </a:lvl2pPr>
      <a:lvl3pPr marL="662907" marR="0" indent="-180793" algn="l" defTabSz="482114" rtl="0" eaLnBrk="1" fontAlgn="base" latinLnBrk="0" hangingPunct="1">
        <a:lnSpc>
          <a:spcPct val="100000"/>
        </a:lnSpc>
        <a:spcBef>
          <a:spcPts val="1265"/>
        </a:spcBef>
        <a:spcAft>
          <a:spcPct val="0"/>
        </a:spcAft>
        <a:buClr>
          <a:srgbClr val="ED1C24"/>
        </a:buClr>
        <a:buSzTx/>
        <a:buFont typeface="Arial"/>
        <a:buChar char="•"/>
        <a:tabLst/>
        <a:defRPr sz="1700" b="0" i="0">
          <a:solidFill>
            <a:schemeClr val="tx1"/>
          </a:solidFill>
          <a:latin typeface="Sweet Sans Pro" panose="02000000000000000000" pitchFamily="50" charset="0"/>
          <a:ea typeface="+mn-ea"/>
          <a:cs typeface="Sweet Sans Pro" panose="02000000000000000000" pitchFamily="50" charset="0"/>
          <a:sym typeface="SweetSansPro Medium" charset="0"/>
        </a:defRPr>
      </a:lvl3pPr>
      <a:lvl4pPr marL="873831" indent="-150661" algn="l" rtl="0" eaLnBrk="1" fontAlgn="base" hangingPunct="1">
        <a:lnSpc>
          <a:spcPct val="100000"/>
        </a:lnSpc>
        <a:spcBef>
          <a:spcPts val="1265"/>
        </a:spcBef>
        <a:spcAft>
          <a:spcPct val="0"/>
        </a:spcAft>
        <a:buFont typeface="Arial"/>
        <a:buChar char="•"/>
        <a:defRPr sz="1600" b="0" i="0">
          <a:solidFill>
            <a:schemeClr val="tx1"/>
          </a:solidFill>
          <a:latin typeface="Sweet Sans Pro" panose="02000000000000000000" pitchFamily="50" charset="0"/>
          <a:ea typeface="+mn-ea"/>
          <a:cs typeface="Sweet Sans Pro" panose="02000000000000000000" pitchFamily="50" charset="0"/>
          <a:sym typeface="SweetSansPro Medium" charset="0"/>
        </a:defRPr>
      </a:lvl4pPr>
      <a:lvl5pPr marL="1114888" indent="-150661" algn="l" rtl="0" eaLnBrk="1" fontAlgn="base" hangingPunct="1">
        <a:lnSpc>
          <a:spcPct val="100000"/>
        </a:lnSpc>
        <a:spcBef>
          <a:spcPts val="1265"/>
        </a:spcBef>
        <a:spcAft>
          <a:spcPct val="0"/>
        </a:spcAft>
        <a:buFont typeface="Arial"/>
        <a:buChar char="•"/>
        <a:defRPr sz="1600" b="0" i="0">
          <a:solidFill>
            <a:schemeClr val="tx1"/>
          </a:solidFill>
          <a:latin typeface="Sweet Sans Pro" panose="02000000000000000000" pitchFamily="50" charset="0"/>
          <a:ea typeface="+mn-ea"/>
          <a:cs typeface="Sweet Sans Pro" panose="02000000000000000000" pitchFamily="50" charset="0"/>
          <a:sym typeface="SweetSansPro Medium" charset="0"/>
        </a:defRPr>
      </a:lvl5pPr>
      <a:lvl6pPr marL="241056" algn="l" rtl="0" eaLnBrk="1" fontAlgn="base" hangingPunct="1">
        <a:lnSpc>
          <a:spcPct val="80000"/>
        </a:lnSpc>
        <a:spcBef>
          <a:spcPts val="1265"/>
        </a:spcBef>
        <a:spcAft>
          <a:spcPct val="0"/>
        </a:spcAft>
        <a:defRPr sz="700">
          <a:solidFill>
            <a:schemeClr val="tx1"/>
          </a:solidFill>
          <a:latin typeface="+mn-lt"/>
          <a:ea typeface="+mn-ea"/>
          <a:cs typeface="+mn-cs"/>
          <a:sym typeface="SweetSansPro Medium" charset="0"/>
        </a:defRPr>
      </a:lvl6pPr>
      <a:lvl7pPr marL="482114" algn="l" rtl="0" eaLnBrk="1" fontAlgn="base" hangingPunct="1">
        <a:lnSpc>
          <a:spcPct val="80000"/>
        </a:lnSpc>
        <a:spcBef>
          <a:spcPts val="1265"/>
        </a:spcBef>
        <a:spcAft>
          <a:spcPct val="0"/>
        </a:spcAft>
        <a:defRPr sz="700">
          <a:solidFill>
            <a:schemeClr val="tx1"/>
          </a:solidFill>
          <a:latin typeface="+mn-lt"/>
          <a:ea typeface="+mn-ea"/>
          <a:cs typeface="+mn-cs"/>
          <a:sym typeface="SweetSansPro Medium" charset="0"/>
        </a:defRPr>
      </a:lvl7pPr>
      <a:lvl8pPr marL="723171" algn="l" rtl="0" eaLnBrk="1" fontAlgn="base" hangingPunct="1">
        <a:lnSpc>
          <a:spcPct val="80000"/>
        </a:lnSpc>
        <a:spcBef>
          <a:spcPts val="1265"/>
        </a:spcBef>
        <a:spcAft>
          <a:spcPct val="0"/>
        </a:spcAft>
        <a:defRPr sz="700">
          <a:solidFill>
            <a:schemeClr val="tx1"/>
          </a:solidFill>
          <a:latin typeface="+mn-lt"/>
          <a:ea typeface="+mn-ea"/>
          <a:cs typeface="+mn-cs"/>
          <a:sym typeface="SweetSansPro Medium" charset="0"/>
        </a:defRPr>
      </a:lvl8pPr>
      <a:lvl9pPr marL="964228" algn="l" rtl="0" eaLnBrk="1" fontAlgn="base" hangingPunct="1">
        <a:lnSpc>
          <a:spcPct val="80000"/>
        </a:lnSpc>
        <a:spcBef>
          <a:spcPts val="1265"/>
        </a:spcBef>
        <a:spcAft>
          <a:spcPct val="0"/>
        </a:spcAft>
        <a:defRPr sz="700">
          <a:solidFill>
            <a:schemeClr val="tx1"/>
          </a:solidFill>
          <a:latin typeface="+mn-lt"/>
          <a:ea typeface="+mn-ea"/>
          <a:cs typeface="+mn-cs"/>
          <a:sym typeface="SweetSansPro Medium" charset="0"/>
        </a:defRPr>
      </a:lvl9pPr>
    </p:bodyStyle>
    <p:otherStyle>
      <a:defPPr>
        <a:defRPr lang="en-US"/>
      </a:defPPr>
      <a:lvl1pPr marL="0" algn="l" defTabSz="482114" rtl="0" eaLnBrk="1" latinLnBrk="0" hangingPunct="1">
        <a:defRPr sz="900" kern="1200">
          <a:solidFill>
            <a:schemeClr val="tx1"/>
          </a:solidFill>
          <a:latin typeface="+mn-lt"/>
          <a:ea typeface="+mn-ea"/>
          <a:cs typeface="+mn-cs"/>
        </a:defRPr>
      </a:lvl1pPr>
      <a:lvl2pPr marL="241056" algn="l" defTabSz="482114" rtl="0" eaLnBrk="1" latinLnBrk="0" hangingPunct="1">
        <a:defRPr sz="900" kern="1200">
          <a:solidFill>
            <a:schemeClr val="tx1"/>
          </a:solidFill>
          <a:latin typeface="+mn-lt"/>
          <a:ea typeface="+mn-ea"/>
          <a:cs typeface="+mn-cs"/>
        </a:defRPr>
      </a:lvl2pPr>
      <a:lvl3pPr marL="482114" algn="l" defTabSz="482114" rtl="0" eaLnBrk="1" latinLnBrk="0" hangingPunct="1">
        <a:defRPr sz="900" kern="1200">
          <a:solidFill>
            <a:schemeClr val="tx1"/>
          </a:solidFill>
          <a:latin typeface="+mn-lt"/>
          <a:ea typeface="+mn-ea"/>
          <a:cs typeface="+mn-cs"/>
        </a:defRPr>
      </a:lvl3pPr>
      <a:lvl4pPr marL="723171" algn="l" defTabSz="482114" rtl="0" eaLnBrk="1" latinLnBrk="0" hangingPunct="1">
        <a:defRPr sz="900" kern="1200">
          <a:solidFill>
            <a:schemeClr val="tx1"/>
          </a:solidFill>
          <a:latin typeface="+mn-lt"/>
          <a:ea typeface="+mn-ea"/>
          <a:cs typeface="+mn-cs"/>
        </a:defRPr>
      </a:lvl4pPr>
      <a:lvl5pPr marL="964228" algn="l" defTabSz="482114" rtl="0" eaLnBrk="1" latinLnBrk="0" hangingPunct="1">
        <a:defRPr sz="900" kern="1200">
          <a:solidFill>
            <a:schemeClr val="tx1"/>
          </a:solidFill>
          <a:latin typeface="+mn-lt"/>
          <a:ea typeface="+mn-ea"/>
          <a:cs typeface="+mn-cs"/>
        </a:defRPr>
      </a:lvl5pPr>
      <a:lvl6pPr marL="1205286" algn="l" defTabSz="482114" rtl="0" eaLnBrk="1" latinLnBrk="0" hangingPunct="1">
        <a:defRPr sz="900" kern="1200">
          <a:solidFill>
            <a:schemeClr val="tx1"/>
          </a:solidFill>
          <a:latin typeface="+mn-lt"/>
          <a:ea typeface="+mn-ea"/>
          <a:cs typeface="+mn-cs"/>
        </a:defRPr>
      </a:lvl6pPr>
      <a:lvl7pPr marL="1446342" algn="l" defTabSz="482114" rtl="0" eaLnBrk="1" latinLnBrk="0" hangingPunct="1">
        <a:defRPr sz="900" kern="1200">
          <a:solidFill>
            <a:schemeClr val="tx1"/>
          </a:solidFill>
          <a:latin typeface="+mn-lt"/>
          <a:ea typeface="+mn-ea"/>
          <a:cs typeface="+mn-cs"/>
        </a:defRPr>
      </a:lvl7pPr>
      <a:lvl8pPr marL="1687398" algn="l" defTabSz="482114" rtl="0" eaLnBrk="1" latinLnBrk="0" hangingPunct="1">
        <a:defRPr sz="900" kern="1200">
          <a:solidFill>
            <a:schemeClr val="tx1"/>
          </a:solidFill>
          <a:latin typeface="+mn-lt"/>
          <a:ea typeface="+mn-ea"/>
          <a:cs typeface="+mn-cs"/>
        </a:defRPr>
      </a:lvl8pPr>
      <a:lvl9pPr marL="1928455" algn="l" defTabSz="482114" rtl="0" eaLnBrk="1" latinLnBrk="0" hangingPunct="1">
        <a:defRPr sz="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Developer’s Guide to Tuning Someone Else’s SQL Server</a:t>
            </a:r>
            <a:endParaRPr lang="en-US" dirty="0"/>
          </a:p>
        </p:txBody>
      </p:sp>
      <p:sp>
        <p:nvSpPr>
          <p:cNvPr id="3" name="Content Placeholder 2"/>
          <p:cNvSpPr>
            <a:spLocks noGrp="1"/>
          </p:cNvSpPr>
          <p:nvPr>
            <p:ph sz="quarter" idx="10"/>
          </p:nvPr>
        </p:nvSpPr>
        <p:spPr>
          <a:xfrm>
            <a:off x="883024" y="4527351"/>
            <a:ext cx="7399627" cy="2039582"/>
          </a:xfrm>
        </p:spPr>
        <p:txBody>
          <a:bodyPr/>
          <a:lstStyle/>
          <a:p>
            <a:r>
              <a:rPr lang="en-US" dirty="0" smtClean="0"/>
              <a:t>Brent Ozar, Jeremiah </a:t>
            </a:r>
            <a:r>
              <a:rPr lang="en-US" dirty="0" err="1" smtClean="0"/>
              <a:t>Peschka</a:t>
            </a:r>
            <a:r>
              <a:rPr lang="en-US" dirty="0" smtClean="0"/>
              <a:t>, Kendra Little</a:t>
            </a:r>
            <a:br>
              <a:rPr lang="en-US" dirty="0" smtClean="0"/>
            </a:br>
            <a:r>
              <a:rPr lang="en-US" dirty="0" smtClean="0"/>
              <a:t>SQL Intersection, November 2014, Las Vegas</a:t>
            </a:r>
            <a:endParaRPr lang="en-US" dirty="0"/>
          </a:p>
        </p:txBody>
      </p:sp>
    </p:spTree>
    <p:extLst>
      <p:ext uri="{BB962C8B-B14F-4D97-AF65-F5344CB8AC3E}">
        <p14:creationId xmlns:p14="http://schemas.microsoft.com/office/powerpoint/2010/main" val="2407906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p:cNvPicPr>
            <a:picLocks noChangeAspect="1"/>
          </p:cNvPicPr>
          <p:nvPr/>
        </p:nvPicPr>
        <p:blipFill rotWithShape="1">
          <a:blip r:embed="rId2"/>
          <a:srcRect l="6006" r="3266" b="4631"/>
          <a:stretch/>
        </p:blipFill>
        <p:spPr>
          <a:xfrm>
            <a:off x="-762" y="546441"/>
            <a:ext cx="9144762" cy="3225334"/>
          </a:xfrm>
          <a:prstGeom prst="rect">
            <a:avLst/>
          </a:prstGeom>
        </p:spPr>
      </p:pic>
      <p:sp>
        <p:nvSpPr>
          <p:cNvPr id="35" name="Title 1"/>
          <p:cNvSpPr txBox="1">
            <a:spLocks/>
          </p:cNvSpPr>
          <p:nvPr/>
        </p:nvSpPr>
        <p:spPr>
          <a:xfrm>
            <a:off x="7450481" y="539623"/>
            <a:ext cx="1647751" cy="303678"/>
          </a:xfrm>
          <a:prstGeom prst="rect">
            <a:avLst/>
          </a:prstGeom>
        </p:spPr>
        <p:txBody>
          <a:bodyPr lIns="64261" tIns="32131" rIns="64261" bIns="32131"/>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pPr algn="ctr"/>
            <a:r>
              <a:rPr lang="en-US" sz="1400" b="1" dirty="0" err="1">
                <a:solidFill>
                  <a:schemeClr val="tx1"/>
                </a:solidFill>
                <a:latin typeface="Sweet Sans Pro Medium" panose="02000000000000000000" pitchFamily="50" charset="0"/>
              </a:rPr>
              <a:t>JeS</a:t>
            </a:r>
            <a:r>
              <a:rPr lang="en-US" sz="1400" b="1" dirty="0">
                <a:solidFill>
                  <a:schemeClr val="tx1"/>
                </a:solidFill>
                <a:latin typeface="Sweet Sans Pro Medium" panose="02000000000000000000" pitchFamily="50" charset="0"/>
              </a:rPr>
              <a:t> Borland </a:t>
            </a:r>
            <a:endParaRPr lang="en-US" sz="1400" b="1" dirty="0">
              <a:solidFill>
                <a:schemeClr val="tx1"/>
              </a:solidFill>
              <a:latin typeface="Sweet Sans Pro Medium" panose="02000000000000000000" pitchFamily="50" charset="0"/>
            </a:endParaRPr>
          </a:p>
        </p:txBody>
      </p:sp>
      <p:sp>
        <p:nvSpPr>
          <p:cNvPr id="36" name="Title 1"/>
          <p:cNvSpPr txBox="1">
            <a:spLocks/>
          </p:cNvSpPr>
          <p:nvPr/>
        </p:nvSpPr>
        <p:spPr>
          <a:xfrm>
            <a:off x="3585292" y="539622"/>
            <a:ext cx="1684407" cy="338465"/>
          </a:xfrm>
          <a:prstGeom prst="rect">
            <a:avLst/>
          </a:prstGeom>
        </p:spPr>
        <p:txBody>
          <a:bodyPr lIns="64261" tIns="32131" rIns="64261" bIns="32131"/>
          <a:lstStyle>
            <a:defPPr>
              <a:defRPr lang="en-US"/>
            </a:defPPr>
            <a:lvl1pPr defTabSz="914400">
              <a:spcBef>
                <a:spcPct val="0"/>
              </a:spcBef>
              <a:buNone/>
              <a:defRPr sz="2400" b="1" cap="all" spc="-60" baseline="0">
                <a:solidFill>
                  <a:schemeClr val="tx2"/>
                </a:solidFill>
                <a:latin typeface="+mj-lt"/>
                <a:ea typeface="+mj-ea"/>
                <a:cs typeface="+mj-cs"/>
              </a:defRPr>
            </a:lvl1pPr>
          </a:lstStyle>
          <a:p>
            <a:pPr algn="ctr"/>
            <a:r>
              <a:rPr lang="en-US" sz="1400" dirty="0">
                <a:solidFill>
                  <a:schemeClr val="tx1"/>
                </a:solidFill>
                <a:latin typeface="Sweet Sans Pro Medium" panose="02000000000000000000" pitchFamily="50" charset="0"/>
              </a:rPr>
              <a:t>Kendra Little</a:t>
            </a:r>
          </a:p>
        </p:txBody>
      </p:sp>
      <p:sp>
        <p:nvSpPr>
          <p:cNvPr id="37" name="Title 1"/>
          <p:cNvSpPr txBox="1">
            <a:spLocks/>
          </p:cNvSpPr>
          <p:nvPr/>
        </p:nvSpPr>
        <p:spPr>
          <a:xfrm>
            <a:off x="5297971" y="539622"/>
            <a:ext cx="2152510" cy="313552"/>
          </a:xfrm>
          <a:prstGeom prst="rect">
            <a:avLst/>
          </a:prstGeom>
        </p:spPr>
        <p:txBody>
          <a:bodyPr lIns="64261" tIns="32131" rIns="64261" bIns="32131"/>
          <a:lstStyle>
            <a:defPPr>
              <a:defRPr lang="en-US"/>
            </a:defPPr>
            <a:lvl1pPr defTabSz="914400">
              <a:spcBef>
                <a:spcPct val="0"/>
              </a:spcBef>
              <a:buNone/>
              <a:defRPr sz="2400" b="1" cap="all" spc="-60" baseline="0">
                <a:solidFill>
                  <a:schemeClr val="tx2"/>
                </a:solidFill>
                <a:latin typeface="+mj-lt"/>
                <a:ea typeface="+mj-ea"/>
                <a:cs typeface="+mj-cs"/>
              </a:defRPr>
            </a:lvl1pPr>
          </a:lstStyle>
          <a:p>
            <a:pPr algn="ctr"/>
            <a:r>
              <a:rPr lang="en-US" sz="1400" dirty="0">
                <a:solidFill>
                  <a:srgbClr val="000000"/>
                </a:solidFill>
                <a:latin typeface="Sweet Sans Pro Medium" panose="02000000000000000000" pitchFamily="50" charset="0"/>
              </a:rPr>
              <a:t>Jeremiah Peschka</a:t>
            </a:r>
            <a:endParaRPr lang="en-US" sz="1400" dirty="0">
              <a:solidFill>
                <a:srgbClr val="000000"/>
              </a:solidFill>
              <a:latin typeface="Sweet Sans Pro Medium" panose="02000000000000000000" pitchFamily="50" charset="0"/>
            </a:endParaRPr>
          </a:p>
        </p:txBody>
      </p:sp>
      <p:sp>
        <p:nvSpPr>
          <p:cNvPr id="41" name="Title 1"/>
          <p:cNvSpPr txBox="1">
            <a:spLocks/>
          </p:cNvSpPr>
          <p:nvPr/>
        </p:nvSpPr>
        <p:spPr>
          <a:xfrm>
            <a:off x="333449" y="539622"/>
            <a:ext cx="1612472" cy="313552"/>
          </a:xfrm>
          <a:prstGeom prst="rect">
            <a:avLst/>
          </a:prstGeom>
        </p:spPr>
        <p:txBody>
          <a:bodyPr lIns="64261" tIns="32131" rIns="64261" bIns="32131"/>
          <a:lstStyle>
            <a:defPPr>
              <a:defRPr lang="en-US"/>
            </a:defPPr>
            <a:lvl1pPr defTabSz="914400">
              <a:spcBef>
                <a:spcPct val="0"/>
              </a:spcBef>
              <a:buNone/>
              <a:defRPr sz="2400" b="1" cap="all" spc="-60" baseline="0">
                <a:solidFill>
                  <a:schemeClr val="tx2"/>
                </a:solidFill>
                <a:latin typeface="+mj-lt"/>
                <a:ea typeface="+mj-ea"/>
                <a:cs typeface="+mj-cs"/>
              </a:defRPr>
            </a:lvl1pPr>
          </a:lstStyle>
          <a:p>
            <a:pPr algn="ctr"/>
            <a:r>
              <a:rPr lang="en-US" sz="1400" dirty="0">
                <a:latin typeface="Sweet Sans Pro Medium" panose="02000000000000000000" pitchFamily="50" charset="0"/>
              </a:rPr>
              <a:t>Brent Ozar</a:t>
            </a:r>
          </a:p>
        </p:txBody>
      </p:sp>
      <p:sp>
        <p:nvSpPr>
          <p:cNvPr id="42" name="Title 1"/>
          <p:cNvSpPr txBox="1">
            <a:spLocks/>
          </p:cNvSpPr>
          <p:nvPr/>
        </p:nvSpPr>
        <p:spPr>
          <a:xfrm>
            <a:off x="2116614" y="539623"/>
            <a:ext cx="1382044" cy="376864"/>
          </a:xfrm>
          <a:prstGeom prst="rect">
            <a:avLst/>
          </a:prstGeom>
        </p:spPr>
        <p:txBody>
          <a:bodyPr lIns="64261" tIns="32131" rIns="64261" bIns="32131"/>
          <a:lstStyle>
            <a:lvl1pPr algn="l" defTabSz="914400" rtl="0" eaLnBrk="1" latinLnBrk="0" hangingPunct="1">
              <a:spcBef>
                <a:spcPct val="0"/>
              </a:spcBef>
              <a:buNone/>
              <a:defRPr sz="3600" kern="1200" cap="all" spc="-60" baseline="0">
                <a:solidFill>
                  <a:schemeClr val="tx2"/>
                </a:solidFill>
                <a:latin typeface="+mj-lt"/>
                <a:ea typeface="+mj-ea"/>
                <a:cs typeface="+mj-cs"/>
              </a:defRPr>
            </a:lvl1pPr>
          </a:lstStyle>
          <a:p>
            <a:pPr algn="ctr"/>
            <a:r>
              <a:rPr lang="en-US" sz="1400" b="1" dirty="0">
                <a:solidFill>
                  <a:schemeClr val="tx1"/>
                </a:solidFill>
                <a:latin typeface="Sweet Sans Pro Medium" panose="02000000000000000000" pitchFamily="50" charset="0"/>
              </a:rPr>
              <a:t>Doug Lane</a:t>
            </a:r>
            <a:endParaRPr lang="en-US" sz="1400" b="1" dirty="0">
              <a:solidFill>
                <a:schemeClr val="tx1"/>
              </a:solidFill>
              <a:latin typeface="Sweet Sans Pro Medium" panose="02000000000000000000" pitchFamily="50" charset="0"/>
            </a:endParaRPr>
          </a:p>
        </p:txBody>
      </p:sp>
      <p:pic>
        <p:nvPicPr>
          <p:cNvPr id="7" name="Picture 6" descr="Microsoft_Silver_Partner_1825x513.p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359816" y="5181355"/>
            <a:ext cx="2559322" cy="719415"/>
          </a:xfrm>
          <a:prstGeom prst="rect">
            <a:avLst/>
          </a:prstGeom>
        </p:spPr>
      </p:pic>
      <p:pic>
        <p:nvPicPr>
          <p:cNvPr id="9" name="Picture 8"/>
          <p:cNvPicPr>
            <a:picLocks noChangeAspect="1"/>
          </p:cNvPicPr>
          <p:nvPr/>
        </p:nvPicPr>
        <p:blipFill>
          <a:blip r:embed="rId4"/>
          <a:stretch>
            <a:fillRect/>
          </a:stretch>
        </p:blipFill>
        <p:spPr>
          <a:xfrm>
            <a:off x="6424795" y="5256206"/>
            <a:ext cx="2274080" cy="644564"/>
          </a:xfrm>
          <a:prstGeom prst="rect">
            <a:avLst/>
          </a:prstGeom>
        </p:spPr>
      </p:pic>
      <p:pic>
        <p:nvPicPr>
          <p:cNvPr id="10" name="Picture 9" descr="logo_microsoft_mvp.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0738" y="5256206"/>
            <a:ext cx="1465183" cy="583870"/>
          </a:xfrm>
          <a:prstGeom prst="rect">
            <a:avLst/>
          </a:prstGeom>
        </p:spPr>
      </p:pic>
      <p:pic>
        <p:nvPicPr>
          <p:cNvPr id="13" name="Picture 12" descr="logo_microsoft_master.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836549" y="3838788"/>
            <a:ext cx="1491258" cy="491133"/>
          </a:xfrm>
          <a:prstGeom prst="rect">
            <a:avLst/>
          </a:prstGeom>
        </p:spPr>
      </p:pic>
      <p:pic>
        <p:nvPicPr>
          <p:cNvPr id="47" name="Picture 46" descr="logo_microsoft_master.png"/>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4033050" y="3838788"/>
            <a:ext cx="1491258" cy="491133"/>
          </a:xfrm>
          <a:prstGeom prst="rect">
            <a:avLst/>
          </a:prstGeom>
        </p:spPr>
      </p:pic>
      <p:pic>
        <p:nvPicPr>
          <p:cNvPr id="18" name="Picture 17" descr="logo_microsoft_itprofessional_database.png"/>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5777678" y="3838788"/>
            <a:ext cx="1664798" cy="444485"/>
          </a:xfrm>
          <a:prstGeom prst="rect">
            <a:avLst/>
          </a:prstGeom>
        </p:spPr>
      </p:pic>
      <p:pic>
        <p:nvPicPr>
          <p:cNvPr id="24" name="Picture 23" descr="logo_microsoft_professional.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7768040" y="3838788"/>
            <a:ext cx="848561" cy="444485"/>
          </a:xfrm>
          <a:prstGeom prst="rect">
            <a:avLst/>
          </a:prstGeom>
        </p:spPr>
      </p:pic>
      <p:pic>
        <p:nvPicPr>
          <p:cNvPr id="48" name="Picture 47" descr="logo_microsoft_professional.png"/>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2736731" y="3838788"/>
            <a:ext cx="848561" cy="444485"/>
          </a:xfrm>
          <a:prstGeom prst="rect">
            <a:avLst/>
          </a:prstGeom>
        </p:spPr>
      </p:pic>
      <p:sp>
        <p:nvSpPr>
          <p:cNvPr id="2" name="TextBox 1"/>
          <p:cNvSpPr txBox="1"/>
          <p:nvPr/>
        </p:nvSpPr>
        <p:spPr>
          <a:xfrm>
            <a:off x="1929954" y="5256206"/>
            <a:ext cx="795707" cy="530194"/>
          </a:xfrm>
          <a:prstGeom prst="rect">
            <a:avLst/>
          </a:prstGeom>
          <a:noFill/>
        </p:spPr>
        <p:txBody>
          <a:bodyPr wrap="square" lIns="64291" tIns="32146" rIns="64291" bIns="32146" rtlCol="0">
            <a:spAutoFit/>
          </a:bodyPr>
          <a:lstStyle/>
          <a:p>
            <a:r>
              <a:rPr lang="en-US" dirty="0" smtClean="0">
                <a:latin typeface="Sweet Sans Pro Medium" panose="02000000000000000000" pitchFamily="50" charset="0"/>
              </a:rPr>
              <a:t>X4</a:t>
            </a:r>
            <a:endParaRPr lang="en-US" dirty="0">
              <a:latin typeface="Sweet Sans Pro Medium" panose="02000000000000000000" pitchFamily="50" charset="0"/>
            </a:endParaRPr>
          </a:p>
        </p:txBody>
      </p:sp>
    </p:spTree>
    <p:extLst>
      <p:ext uri="{BB962C8B-B14F-4D97-AF65-F5344CB8AC3E}">
        <p14:creationId xmlns:p14="http://schemas.microsoft.com/office/powerpoint/2010/main" val="33556005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About you</a:t>
            </a:r>
            <a:endParaRPr lang="en-US" dirty="0"/>
          </a:p>
        </p:txBody>
      </p:sp>
      <p:sp>
        <p:nvSpPr>
          <p:cNvPr id="3" name="Content Placeholder 2"/>
          <p:cNvSpPr>
            <a:spLocks noGrp="1"/>
          </p:cNvSpPr>
          <p:nvPr>
            <p:ph idx="1"/>
          </p:nvPr>
        </p:nvSpPr>
        <p:spPr/>
        <p:txBody>
          <a:bodyPr/>
          <a:lstStyle/>
          <a:p>
            <a:r>
              <a:rPr lang="en-US" dirty="0"/>
              <a:t>Your company sells software that relies on SQL Server, and your customers want help with performance and reliability. </a:t>
            </a:r>
            <a:endParaRPr lang="en-US" dirty="0" smtClean="0"/>
          </a:p>
          <a:p>
            <a:r>
              <a:rPr lang="en-US" dirty="0" smtClean="0"/>
              <a:t>You </a:t>
            </a:r>
            <a:r>
              <a:rPr lang="en-US" dirty="0"/>
              <a:t>have some developers on staff, plus a handful of help desk support folks, but none of them are DBAs, and none have had SQL Server training. </a:t>
            </a:r>
            <a:endParaRPr lang="en-US" dirty="0" smtClean="0"/>
          </a:p>
          <a:p>
            <a:r>
              <a:rPr lang="en-US" dirty="0" smtClean="0"/>
              <a:t>Your </a:t>
            </a:r>
            <a:r>
              <a:rPr lang="en-US" dirty="0"/>
              <a:t>customers call up complaining about slow queries, and you're tired of the calls being escalated to you. </a:t>
            </a:r>
          </a:p>
        </p:txBody>
      </p:sp>
    </p:spTree>
    <p:extLst>
      <p:ext uri="{BB962C8B-B14F-4D97-AF65-F5344CB8AC3E}">
        <p14:creationId xmlns:p14="http://schemas.microsoft.com/office/powerpoint/2010/main" val="50585568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you’ll learn today</a:t>
            </a:r>
            <a:endParaRPr lang="en-US" dirty="0"/>
          </a:p>
        </p:txBody>
      </p:sp>
      <p:sp>
        <p:nvSpPr>
          <p:cNvPr id="3" name="Content Placeholder 2"/>
          <p:cNvSpPr>
            <a:spLocks noGrp="1"/>
          </p:cNvSpPr>
          <p:nvPr>
            <p:ph idx="1"/>
          </p:nvPr>
        </p:nvSpPr>
        <p:spPr/>
        <p:txBody>
          <a:bodyPr>
            <a:normAutofit fontScale="92500" lnSpcReduction="20000"/>
          </a:bodyPr>
          <a:lstStyle/>
          <a:p>
            <a:r>
              <a:rPr lang="en-US" dirty="0"/>
              <a:t>How to identify the SQL Server's real bottleneck</a:t>
            </a:r>
          </a:p>
          <a:p>
            <a:r>
              <a:rPr lang="en-US" dirty="0"/>
              <a:t>How to prove that it's not your code, or</a:t>
            </a:r>
          </a:p>
          <a:p>
            <a:r>
              <a:rPr lang="en-US" dirty="0"/>
              <a:t>If it is your code, how to fix it quickly with indexes</a:t>
            </a:r>
          </a:p>
          <a:p>
            <a:r>
              <a:rPr lang="en-US" dirty="0"/>
              <a:t>How to communicate it in a way customers will love</a:t>
            </a:r>
          </a:p>
          <a:p>
            <a:r>
              <a:rPr lang="en-US" dirty="0"/>
              <a:t>What hardware and HA/DR solutions to recommend to your clients</a:t>
            </a:r>
          </a:p>
          <a:p>
            <a:r>
              <a:rPr lang="en-US" dirty="0"/>
              <a:t>How to know if your customers will be happy with virtualization</a:t>
            </a:r>
          </a:p>
          <a:p>
            <a:r>
              <a:rPr lang="en-US"/>
              <a:t>You'll even get a First Responder Kit for your help desk team and developers to quickly triage the customer's performance issue and get them back on track</a:t>
            </a:r>
            <a:r>
              <a:rPr lang="en-US" smtClean="0"/>
              <a:t>.</a:t>
            </a:r>
            <a:endParaRPr lang="en-US"/>
          </a:p>
        </p:txBody>
      </p:sp>
    </p:spTree>
    <p:extLst>
      <p:ext uri="{BB962C8B-B14F-4D97-AF65-F5344CB8AC3E}">
        <p14:creationId xmlns:p14="http://schemas.microsoft.com/office/powerpoint/2010/main" val="399251549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agenda</a:t>
            </a:r>
            <a:endParaRPr lang="en-US" dirty="0"/>
          </a:p>
        </p:txBody>
      </p:sp>
      <p:sp>
        <p:nvSpPr>
          <p:cNvPr id="3" name="Content Placeholder 2"/>
          <p:cNvSpPr>
            <a:spLocks noGrp="1"/>
          </p:cNvSpPr>
          <p:nvPr>
            <p:ph idx="1"/>
          </p:nvPr>
        </p:nvSpPr>
        <p:spPr/>
        <p:txBody>
          <a:bodyPr>
            <a:normAutofit/>
          </a:bodyPr>
          <a:lstStyle/>
          <a:p>
            <a:r>
              <a:rPr lang="en-US" dirty="0" smtClean="0"/>
              <a:t>Introduction</a:t>
            </a:r>
          </a:p>
          <a:p>
            <a:r>
              <a:rPr lang="en-US" dirty="0" smtClean="0"/>
              <a:t>Assessing Your Workload – Kendra</a:t>
            </a:r>
          </a:p>
          <a:p>
            <a:r>
              <a:rPr lang="en-US" dirty="0" smtClean="0"/>
              <a:t>Indexing to Fix Performance Problems – Kendra</a:t>
            </a:r>
          </a:p>
          <a:p>
            <a:r>
              <a:rPr lang="en-US" dirty="0" smtClean="0"/>
              <a:t>T-SQL Anti-patterns – Jeremiah</a:t>
            </a:r>
          </a:p>
          <a:p>
            <a:r>
              <a:rPr lang="en-US" dirty="0" smtClean="0"/>
              <a:t>How to Build a Health Check Report – Jeremiah</a:t>
            </a:r>
          </a:p>
          <a:p>
            <a:r>
              <a:rPr lang="en-US" dirty="0" smtClean="0"/>
              <a:t>RPO &amp; RTO Basics – Brent</a:t>
            </a:r>
          </a:p>
          <a:p>
            <a:r>
              <a:rPr lang="en-US" dirty="0" smtClean="0"/>
              <a:t>ISV Best Practices - Brent</a:t>
            </a:r>
            <a:endParaRPr lang="en-US" dirty="0"/>
          </a:p>
        </p:txBody>
      </p:sp>
    </p:spTree>
    <p:extLst>
      <p:ext uri="{BB962C8B-B14F-4D97-AF65-F5344CB8AC3E}">
        <p14:creationId xmlns:p14="http://schemas.microsoft.com/office/powerpoint/2010/main" val="324547559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FAQ, BBQ, LOL</a:t>
            </a:r>
            <a:endParaRPr lang="en-US" dirty="0"/>
          </a:p>
        </p:txBody>
      </p:sp>
      <p:sp>
        <p:nvSpPr>
          <p:cNvPr id="3" name="Content Placeholder 2"/>
          <p:cNvSpPr>
            <a:spLocks noGrp="1"/>
          </p:cNvSpPr>
          <p:nvPr>
            <p:ph idx="1"/>
          </p:nvPr>
        </p:nvSpPr>
        <p:spPr/>
        <p:txBody>
          <a:bodyPr>
            <a:normAutofit fontScale="92500"/>
          </a:bodyPr>
          <a:lstStyle/>
          <a:p>
            <a:r>
              <a:rPr lang="en-US" sz="2800" dirty="0"/>
              <a:t>We’re at level </a:t>
            </a:r>
            <a:r>
              <a:rPr lang="en-US" sz="2800" dirty="0"/>
              <a:t>200-300 </a:t>
            </a:r>
            <a:r>
              <a:rPr lang="en-US" sz="2800" dirty="0"/>
              <a:t>today </a:t>
            </a:r>
          </a:p>
          <a:p>
            <a:pPr marL="879184" lvl="1" indent="-321457"/>
            <a:r>
              <a:rPr lang="en-US" dirty="0"/>
              <a:t>But ask your questions no matter what!</a:t>
            </a:r>
          </a:p>
          <a:p>
            <a:pPr marL="879184" lvl="1" indent="-321457"/>
            <a:r>
              <a:rPr lang="en-US" dirty="0"/>
              <a:t>Look for your “Montel</a:t>
            </a:r>
            <a:r>
              <a:rPr lang="en-US" dirty="0" smtClean="0"/>
              <a:t>”</a:t>
            </a:r>
            <a:endParaRPr lang="en-US" dirty="0"/>
          </a:p>
          <a:p>
            <a:r>
              <a:rPr lang="en-US" sz="2800" dirty="0"/>
              <a:t>These chairs get old!</a:t>
            </a:r>
          </a:p>
          <a:p>
            <a:pPr marL="879184" lvl="1" indent="-321457"/>
            <a:r>
              <a:rPr lang="en-US" dirty="0"/>
              <a:t>Get up and walk around the back/sides of the room</a:t>
            </a:r>
          </a:p>
          <a:p>
            <a:pPr marL="879184" lvl="1" indent="-321457"/>
            <a:r>
              <a:rPr lang="en-US" dirty="0"/>
              <a:t>We will take frequent breaks (not just the scheduled ones)</a:t>
            </a:r>
          </a:p>
          <a:p>
            <a:pPr marL="879184" lvl="1" indent="-321457"/>
            <a:r>
              <a:rPr lang="en-US" dirty="0"/>
              <a:t>Watch the timer to know when to get back in your </a:t>
            </a:r>
            <a:r>
              <a:rPr lang="en-US" dirty="0" smtClean="0"/>
              <a:t>seat</a:t>
            </a:r>
            <a:endParaRPr lang="en-US" dirty="0"/>
          </a:p>
          <a:p>
            <a:r>
              <a:rPr lang="en-US" sz="2800" i="1" dirty="0"/>
              <a:t>We love questions</a:t>
            </a:r>
            <a:r>
              <a:rPr lang="en-US" sz="2800" dirty="0"/>
              <a:t>. </a:t>
            </a:r>
            <a:r>
              <a:rPr lang="en-US" sz="2800" dirty="0"/>
              <a:t/>
            </a:r>
            <a:br>
              <a:rPr lang="en-US" sz="2800" dirty="0"/>
            </a:br>
            <a:r>
              <a:rPr lang="en-US" dirty="0" smtClean="0"/>
              <a:t>Asking </a:t>
            </a:r>
            <a:r>
              <a:rPr lang="en-US" dirty="0"/>
              <a:t>questions can win you a prize.</a:t>
            </a:r>
          </a:p>
          <a:p>
            <a:endParaRPr lang="en-US" dirty="0"/>
          </a:p>
        </p:txBody>
      </p:sp>
    </p:spTree>
    <p:extLst>
      <p:ext uri="{BB962C8B-B14F-4D97-AF65-F5344CB8AC3E}">
        <p14:creationId xmlns:p14="http://schemas.microsoft.com/office/powerpoint/2010/main" val="19938067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Tell us how you really feel.</a:t>
            </a:r>
            <a:endParaRPr lang="en-US" dirty="0"/>
          </a:p>
        </p:txBody>
      </p:sp>
      <p:sp>
        <p:nvSpPr>
          <p:cNvPr id="3" name="Content Placeholder 2"/>
          <p:cNvSpPr>
            <a:spLocks noGrp="1"/>
          </p:cNvSpPr>
          <p:nvPr>
            <p:ph idx="1"/>
          </p:nvPr>
        </p:nvSpPr>
        <p:spPr/>
        <p:txBody>
          <a:bodyPr/>
          <a:lstStyle/>
          <a:p>
            <a:r>
              <a:rPr lang="en-US" dirty="0" smtClean="0"/>
              <a:t>Use </a:t>
            </a:r>
            <a:r>
              <a:rPr lang="en-US" dirty="0" err="1" smtClean="0"/>
              <a:t>EventBoard</a:t>
            </a:r>
            <a:r>
              <a:rPr lang="en-US" dirty="0" smtClean="0"/>
              <a:t> to fill out a session evaluation.</a:t>
            </a:r>
          </a:p>
          <a:p>
            <a:r>
              <a:rPr lang="en-US" dirty="0" smtClean="0"/>
              <a:t>We want to improve, and your feedback helps.</a:t>
            </a:r>
          </a:p>
          <a:p>
            <a:endParaRPr lang="en-US" dirty="0"/>
          </a:p>
          <a:p>
            <a:r>
              <a:rPr lang="en-US" smtClean="0"/>
              <a:t>Questions </a:t>
            </a:r>
            <a:r>
              <a:rPr lang="en-US" dirty="0" smtClean="0"/>
              <a:t>before we get </a:t>
            </a:r>
            <a:r>
              <a:rPr lang="en-US" smtClean="0"/>
              <a:t>started?</a:t>
            </a:r>
            <a:endParaRPr lang="en-US" dirty="0" smtClean="0"/>
          </a:p>
        </p:txBody>
      </p:sp>
    </p:spTree>
    <p:extLst>
      <p:ext uri="{BB962C8B-B14F-4D97-AF65-F5344CB8AC3E}">
        <p14:creationId xmlns:p14="http://schemas.microsoft.com/office/powerpoint/2010/main" val="603733606"/>
      </p:ext>
    </p:extLst>
  </p:cSld>
  <p:clrMapOvr>
    <a:masterClrMapping/>
  </p:clrMapOvr>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2014 Fall Intersection">
  <a:themeElements>
    <a:clrScheme name="Custom 3">
      <a:dk1>
        <a:sysClr val="windowText" lastClr="000000"/>
      </a:dk1>
      <a:lt1>
        <a:sysClr val="window" lastClr="FFFFFF"/>
      </a:lt1>
      <a:dk2>
        <a:srgbClr val="000000"/>
      </a:dk2>
      <a:lt2>
        <a:srgbClr val="EEECE1"/>
      </a:lt2>
      <a:accent1>
        <a:srgbClr val="191919"/>
      </a:accent1>
      <a:accent2>
        <a:srgbClr val="ED1C24"/>
      </a:accent2>
      <a:accent3>
        <a:srgbClr val="66CCFF"/>
      </a:accent3>
      <a:accent4>
        <a:srgbClr val="FFCC66"/>
      </a:accent4>
      <a:accent5>
        <a:srgbClr val="666666"/>
      </a:accent5>
      <a:accent6>
        <a:srgbClr val="B3B3B3"/>
      </a:accent6>
      <a:hlink>
        <a:srgbClr val="ED1C24"/>
      </a:hlink>
      <a:folHlink>
        <a:srgbClr val="ED1C24"/>
      </a:folHlink>
    </a:clrScheme>
    <a:fontScheme name="internal slide">
      <a:majorFont>
        <a:latin typeface="SweetSansPro Medium"/>
        <a:ea typeface="ヒラギノ角ゴ ProN W6"/>
        <a:cs typeface="ヒラギノ角ゴ ProN W6"/>
      </a:majorFont>
      <a:minorFont>
        <a:latin typeface="SweetSansPro Medium"/>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2014 Fall Intersection" id="{E5A3F50B-5BF4-4824-89E1-C29D2EE7563F}" vid="{01C4C924-A2F5-401E-B6CD-950E9EAF37BD}"/>
    </a:ext>
  </a:extLst>
</a:theme>
</file>

<file path=ppt/theme/theme2.xml><?xml version="1.0" encoding="utf-8"?>
<a:theme xmlns:a="http://schemas.openxmlformats.org/drawingml/2006/main" name="Brent Ozar Unlimited">
  <a:themeElements>
    <a:clrScheme name="Brent Ozar Unlimited Colors (207 28 36 red)">
      <a:dk1>
        <a:srgbClr val="000000"/>
      </a:dk1>
      <a:lt1>
        <a:srgbClr val="FFFFFF"/>
      </a:lt1>
      <a:dk2>
        <a:srgbClr val="000000"/>
      </a:dk2>
      <a:lt2>
        <a:srgbClr val="808080"/>
      </a:lt2>
      <a:accent1>
        <a:srgbClr val="ED1C24"/>
      </a:accent1>
      <a:accent2>
        <a:srgbClr val="FF9900"/>
      </a:accent2>
      <a:accent3>
        <a:srgbClr val="8FE921"/>
      </a:accent3>
      <a:accent4>
        <a:srgbClr val="FFFFFF"/>
      </a:accent4>
      <a:accent5>
        <a:srgbClr val="D8D8D8"/>
      </a:accent5>
      <a:accent6>
        <a:srgbClr val="262626"/>
      </a:accent6>
      <a:hlink>
        <a:srgbClr val="ED1C24"/>
      </a:hlink>
      <a:folHlink>
        <a:srgbClr val="ED1C24"/>
      </a:folHlink>
    </a:clrScheme>
    <a:fontScheme name="BOU Fonts">
      <a:majorFont>
        <a:latin typeface="Sweet Sans Pro Medium"/>
        <a:ea typeface="ヒラギノ角ゴ ProN W6"/>
        <a:cs typeface="ヒラギノ角ゴ ProN W6"/>
      </a:majorFont>
      <a:minorFont>
        <a:latin typeface="Sweet Sans Pro"/>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Sans" charset="0"/>
            <a:ea typeface="ヒラギノ角ゴ ProN W3" charset="0"/>
            <a:cs typeface="ヒラギノ角ゴ ProN W3" charset="0"/>
            <a:sym typeface="GillSans" charset="0"/>
          </a:defRPr>
        </a:defPPr>
      </a:lstStyle>
    </a:lnDef>
  </a:objectDefaults>
  <a:extraClrSchemeLst>
    <a:extraClrScheme>
      <a:clrScheme name="internal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Brent Ozar Unlimited" id="{55C62F1D-1480-4753-9355-83A6AFBC9609}" vid="{3A572998-D93E-48A1-BA6A-107EF68D2BA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 Fall Intersection</Template>
  <TotalTime>18</TotalTime>
  <Words>332</Words>
  <Application>Microsoft Office PowerPoint</Application>
  <PresentationFormat>Letter Paper (8.5x11 in)</PresentationFormat>
  <Paragraphs>42</Paragraphs>
  <Slides>7</Slides>
  <Notes>0</Notes>
  <HiddenSlides>0</HiddenSlides>
  <MMClips>0</MMClips>
  <ScaleCrop>false</ScaleCrop>
  <HeadingPairs>
    <vt:vector size="4" baseType="variant">
      <vt:variant>
        <vt:lpstr>Theme</vt:lpstr>
      </vt:variant>
      <vt:variant>
        <vt:i4>2</vt:i4>
      </vt:variant>
      <vt:variant>
        <vt:lpstr>Slide Titles</vt:lpstr>
      </vt:variant>
      <vt:variant>
        <vt:i4>7</vt:i4>
      </vt:variant>
    </vt:vector>
  </HeadingPairs>
  <TitlesOfParts>
    <vt:vector size="9" baseType="lpstr">
      <vt:lpstr>2014 Fall Intersection</vt:lpstr>
      <vt:lpstr>Brent Ozar Unlimited</vt:lpstr>
      <vt:lpstr>Developer’s Guide to Tuning Someone Else’s SQL Server</vt:lpstr>
      <vt:lpstr>PowerPoint Presentation</vt:lpstr>
      <vt:lpstr>About you</vt:lpstr>
      <vt:lpstr>What you’ll learn today</vt:lpstr>
      <vt:lpstr>Today’s agenda</vt:lpstr>
      <vt:lpstr>FAQ, BBQ, LOL</vt:lpstr>
      <vt:lpstr>Tell us how you really feel.</vt:lpstr>
    </vt:vector>
  </TitlesOfParts>
  <Company>Brent Ozar Unlimited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 Server Architecture</dc:title>
  <dc:creator>Brent Ozar</dc:creator>
  <cp:lastModifiedBy>Kimberly L. Tripp</cp:lastModifiedBy>
  <cp:revision>8</cp:revision>
  <cp:lastPrinted>2014-11-02T21:39:19Z</cp:lastPrinted>
  <dcterms:created xsi:type="dcterms:W3CDTF">2014-09-03T19:43:04Z</dcterms:created>
  <dcterms:modified xsi:type="dcterms:W3CDTF">2014-11-02T21:43:40Z</dcterms:modified>
</cp:coreProperties>
</file>