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3066" y="-39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3264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1E9481C-2518-4355-B299-2B20D98F1C34}" type="datetimeFigureOut">
              <a:rPr lang="en-US"/>
              <a:pPr>
                <a:defRPr/>
              </a:pPr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4D40E2B-66C1-4BC9-AAF8-88C4C8231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566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B840E-BCAE-4751-88F0-809489031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564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37BF8-8AA2-45B1-8847-C9D93BB40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81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220BE-EF2F-4C20-AD71-4D20744DA2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75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959A7-D0C1-46B7-8169-6ECC38887C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0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D6D51-A51F-4F9D-A04C-BB3D8150E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6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6325A-D073-483F-A42E-9E96B2BF1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1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3FF91-577E-412C-8B97-2698EE23DE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806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514BE9-367E-4735-9908-B9BBF249B0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93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B080A3-8319-4485-91E9-57B566FF2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5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53C020-2ABD-4ACA-B67F-7D4C20AB8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6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5DD6-B427-4EDD-B8CA-9AB401E661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720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64146CA-1912-4E05-92EB-101FBC19D6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" t="-203" r="-107" b="9231"/>
          <a:stretch/>
        </p:blipFill>
        <p:spPr>
          <a:xfrm>
            <a:off x="2743200" y="5344418"/>
            <a:ext cx="4902199" cy="445346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" name="Rectangle 15"/>
          <p:cNvSpPr/>
          <p:nvPr/>
        </p:nvSpPr>
        <p:spPr bwMode="auto">
          <a:xfrm>
            <a:off x="0" y="9364649"/>
            <a:ext cx="7772400" cy="693751"/>
          </a:xfrm>
          <a:prstGeom prst="rect">
            <a:avLst/>
          </a:prstGeom>
          <a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500"/>
                      </a14:imgEffect>
                    </a14:imgLayer>
                  </a14:imgProps>
                </a:ext>
              </a:extLst>
            </a:blip>
            <a:srcRect/>
            <a:stretch>
              <a:fillRect t="-100000"/>
            </a:stretch>
          </a:blip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20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900" y="2276415"/>
            <a:ext cx="7086600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ea typeface="+mj-ea"/>
                <a:cs typeface="Segoe UI" pitchFamily="34" charset="0"/>
              </a:rPr>
              <a:t>Developer’s Guide to Tuning Someone Else’s SQL Server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ea typeface="+mj-ea"/>
                <a:cs typeface="Segoe UI" pitchFamily="34" charset="0"/>
              </a:rPr>
              <a:t/>
            </a:r>
            <a:b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Semibold" panose="020B0702040204020203" pitchFamily="34" charset="0"/>
                <a:ea typeface="+mj-ea"/>
                <a:cs typeface="Segoe UI" pitchFamily="34" charset="0"/>
              </a:rPr>
            </a:b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Post-conference 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 #</a:t>
            </a:r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05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+mj-ea"/>
              <a:cs typeface="Segoe U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81100" y="7162800"/>
            <a:ext cx="54102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SQLintersection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 </a:t>
            </a:r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Fall 2014</a:t>
            </a:r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/>
            </a:r>
            <a:b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</a:b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Workshop: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Friday,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November </a:t>
            </a: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14,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+mj-ea"/>
                <a:cs typeface="Segoe UI" pitchFamily="34" charset="0"/>
              </a:rPr>
              <a:t>2014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81100" y="8077200"/>
            <a:ext cx="54102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written and presented by </a:t>
            </a:r>
            <a:b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</a:br>
            <a: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Brent Ozar, Jeremiah Peschka, Kendra Little</a:t>
            </a:r>
            <a:br>
              <a:rPr lang="en-US" b="1" dirty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</a:br>
            <a:r>
              <a:rPr lang="en-US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 Light" panose="020F0302020204030204" pitchFamily="34" charset="0"/>
                <a:ea typeface="+mj-ea"/>
                <a:cs typeface="Segoe UI" pitchFamily="34" charset="0"/>
              </a:rPr>
              <a:t>http://www.brentozar.com </a:t>
            </a:r>
            <a:endParaRPr lang="en-US" dirty="0">
              <a:solidFill>
                <a:schemeClr val="tx2">
                  <a:lumMod val="65000"/>
                  <a:lumOff val="35000"/>
                </a:schemeClr>
              </a:solidFill>
              <a:latin typeface="Calibri Light" panose="020F0302020204030204" pitchFamily="34" charset="0"/>
              <a:ea typeface="+mj-ea"/>
              <a:cs typeface="Segoe UI" pitchFamily="34" charset="0"/>
            </a:endParaRPr>
          </a:p>
        </p:txBody>
      </p:sp>
      <p:pic>
        <p:nvPicPr>
          <p:cNvPr id="2058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5000" y="653738"/>
            <a:ext cx="3962400" cy="113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24199" y="8995350"/>
            <a:ext cx="1524002" cy="9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3600</TotalTime>
  <Words>15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 L. Tripp</cp:lastModifiedBy>
  <cp:revision>94</cp:revision>
  <cp:lastPrinted>2014-11-02T21:59:44Z</cp:lastPrinted>
  <dcterms:created xsi:type="dcterms:W3CDTF">2004-03-04T01:41:02Z</dcterms:created>
  <dcterms:modified xsi:type="dcterms:W3CDTF">2014-11-02T22:00:00Z</dcterms:modified>
</cp:coreProperties>
</file>