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115" r:id="rId1"/>
    <p:sldMasterId id="2147484129" r:id="rId2"/>
  </p:sldMasterIdLst>
  <p:handoutMasterIdLst>
    <p:handoutMasterId r:id="rId10"/>
  </p:handoutMasterIdLst>
  <p:sldIdLst>
    <p:sldId id="256" r:id="rId3"/>
    <p:sldId id="258" r:id="rId4"/>
    <p:sldId id="262" r:id="rId5"/>
    <p:sldId id="263" r:id="rId6"/>
    <p:sldId id="260" r:id="rId7"/>
    <p:sldId id="259" r:id="rId8"/>
    <p:sldId id="261" r:id="rId9"/>
  </p:sldIdLst>
  <p:sldSz cx="13004800" cy="9753600"/>
  <p:notesSz cx="7315200" cy="9601200"/>
  <p:defaultTextStyle>
    <a:defPPr>
      <a:defRPr lang="en-US"/>
    </a:defPPr>
    <a:lvl1pPr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1pPr>
    <a:lvl2pPr marL="45696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2pPr>
    <a:lvl3pPr marL="913931"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3pPr>
    <a:lvl4pPr marL="137089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4pPr>
    <a:lvl5pPr marL="182786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5pPr>
    <a:lvl6pPr marL="2284830"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6pPr>
    <a:lvl7pPr marL="2741795"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7pPr>
    <a:lvl8pPr marL="3198764"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8pPr>
    <a:lvl9pPr marL="3655730"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9pPr>
  </p:defaultTextStyle>
  <p:extLst>
    <p:ext uri="{521415D9-36F7-43E2-AB2F-B90AF26B5E84}">
      <p14:sectionLst xmlns:p14="http://schemas.microsoft.com/office/powerpoint/2010/main">
        <p14:section name="Default Section" id="{57BF0710-E5E2-4349-8675-616EF4AE1674}">
          <p14:sldIdLst>
            <p14:sldId id="256"/>
            <p14:sldId id="258"/>
            <p14:sldId id="262"/>
            <p14:sldId id="263"/>
            <p14:sldId id="260"/>
            <p14:sldId id="259"/>
            <p14:sldId id="261"/>
          </p14:sldIdLst>
        </p14:section>
      </p14:sectionLst>
    </p:ext>
    <p:ext uri="{EFAFB233-063F-42B5-8137-9DF3F51BA10A}">
      <p15:sldGuideLst xmlns=""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97" d="100"/>
          <a:sy n="97" d="100"/>
        </p:scale>
        <p:origin x="-828" y="-72"/>
      </p:cViewPr>
      <p:guideLst>
        <p:guide orient="horz" pos="3072"/>
        <p:guide pos="4096"/>
      </p:guideLst>
    </p:cSldViewPr>
  </p:slideViewPr>
  <p:notesTextViewPr>
    <p:cViewPr>
      <p:scale>
        <a:sx n="100" d="100"/>
        <a:sy n="100" d="100"/>
      </p:scale>
      <p:origin x="0" y="0"/>
    </p:cViewPr>
  </p:notesTextViewPr>
  <p:sorterViewPr>
    <p:cViewPr varScale="1">
      <p:scale>
        <a:sx n="100" d="100"/>
        <a:sy n="100" d="100"/>
      </p:scale>
      <p:origin x="0" y="0"/>
    </p:cViewPr>
  </p:sorterViewPr>
  <p:notesViewPr>
    <p:cSldViewPr snapToGrid="0" snapToObjects="1">
      <p:cViewPr varScale="1">
        <p:scale>
          <a:sx n="100" d="100"/>
          <a:sy n="100" d="100"/>
        </p:scale>
        <p:origin x="-3408" y="-96"/>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Header Placeholder 1"/>
          <p:cNvSpPr txBox="1">
            <a:spLocks/>
          </p:cNvSpPr>
          <p:nvPr/>
        </p:nvSpPr>
        <p:spPr>
          <a:xfrm>
            <a:off x="2073275" y="190500"/>
            <a:ext cx="3170238" cy="685800"/>
          </a:xfrm>
          <a:prstGeom prst="rect">
            <a:avLst/>
          </a:prstGeom>
        </p:spPr>
        <p:txBody>
          <a:bodyPr vert="horz" lIns="91417" tIns="45708" rIns="91417" bIns="45708" rtlCol="0"/>
          <a:lstStyle>
            <a:defPPr>
              <a:defRPr lang="en-US"/>
            </a:defPPr>
            <a:lvl1pPr algn="ctr" rtl="0" eaLnBrk="0" fontAlgn="base" hangingPunct="0">
              <a:spcBef>
                <a:spcPct val="0"/>
              </a:spcBef>
              <a:spcAft>
                <a:spcPct val="0"/>
              </a:spcAft>
              <a:defRPr sz="1600" b="1" kern="1200" dirty="0" err="1" smtClean="0">
                <a:solidFill>
                  <a:srgbClr val="000000"/>
                </a:solidFill>
                <a:latin typeface="Calibri Light" pitchFamily="34" charset="0"/>
                <a:ea typeface="ヒラギノ角ゴ ProN W3" charset="0"/>
                <a:cs typeface="+mn-cs"/>
                <a:sym typeface="GillSans" charset="0"/>
              </a:defRPr>
            </a:lvl1pPr>
            <a:lvl2pPr marL="45696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2pPr>
            <a:lvl3pPr marL="913931"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3pPr>
            <a:lvl4pPr marL="137089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4pPr>
            <a:lvl5pPr marL="182786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5pPr>
            <a:lvl6pPr marL="2284830"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6pPr>
            <a:lvl7pPr marL="2741795"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7pPr>
            <a:lvl8pPr marL="3198764"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8pPr>
            <a:lvl9pPr marL="3655730"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9pPr>
          </a:lstStyle>
          <a:p>
            <a:pPr>
              <a:defRPr/>
            </a:pPr>
            <a:endParaRPr lang="en-US" sz="500" dirty="0" smtClean="0">
              <a:solidFill>
                <a:prstClr val="black"/>
              </a:solidFill>
              <a:ea typeface="+mn-ea"/>
            </a:endParaRPr>
          </a:p>
          <a:p>
            <a:pPr>
              <a:defRPr/>
            </a:pPr>
            <a:r>
              <a:rPr lang="en-US" dirty="0" err="1" smtClean="0">
                <a:solidFill>
                  <a:prstClr val="black"/>
                </a:solidFill>
                <a:ea typeface="+mn-ea"/>
              </a:rPr>
              <a:t>SQLintersection</a:t>
            </a:r>
            <a:r>
              <a:rPr lang="en-US" sz="1400" b="0" dirty="0" smtClean="0">
                <a:solidFill>
                  <a:prstClr val="black"/>
                </a:solidFill>
                <a:ea typeface="+mn-ea"/>
              </a:rPr>
              <a:t/>
            </a:r>
            <a:br>
              <a:rPr lang="en-US" sz="1400" b="0" dirty="0" smtClean="0">
                <a:solidFill>
                  <a:prstClr val="black"/>
                </a:solidFill>
                <a:ea typeface="+mn-ea"/>
              </a:rPr>
            </a:br>
            <a:r>
              <a:rPr lang="en-US" sz="1200" b="0" dirty="0" smtClean="0">
                <a:solidFill>
                  <a:prstClr val="black"/>
                </a:solidFill>
                <a:ea typeface="+mn-ea"/>
              </a:rPr>
              <a:t>www.SQLintersection.com   </a:t>
            </a:r>
            <a:endParaRPr lang="en-US" sz="1200" b="0" dirty="0">
              <a:solidFill>
                <a:prstClr val="black"/>
              </a:solidFill>
              <a:ea typeface="+mn-ea"/>
            </a:endParaRPr>
          </a:p>
        </p:txBody>
      </p:sp>
      <p:sp>
        <p:nvSpPr>
          <p:cNvPr id="12" name="Slide Number Placeholder 4"/>
          <p:cNvSpPr txBox="1">
            <a:spLocks/>
          </p:cNvSpPr>
          <p:nvPr/>
        </p:nvSpPr>
        <p:spPr>
          <a:xfrm>
            <a:off x="1" y="9085913"/>
            <a:ext cx="7801187" cy="503396"/>
          </a:xfrm>
          <a:prstGeom prst="rect">
            <a:avLst/>
          </a:prstGeom>
        </p:spPr>
        <p:txBody>
          <a:bodyPr vert="horz" lIns="96637" tIns="48318" rIns="96637" bIns="48318" rtlCol="0" anchor="b"/>
          <a:lstStyle>
            <a:defPPr>
              <a:defRPr lang="en-US"/>
            </a:defPPr>
            <a:lvl1pPr algn="ctr" rtl="0" eaLnBrk="0" fontAlgn="base" hangingPunct="0">
              <a:spcBef>
                <a:spcPct val="0"/>
              </a:spcBef>
              <a:spcAft>
                <a:spcPct val="0"/>
              </a:spcAft>
              <a:defRPr sz="1200" b="1" kern="1200" dirty="0" smtClean="0">
                <a:solidFill>
                  <a:srgbClr val="000000"/>
                </a:solidFill>
                <a:latin typeface="Calibri Light" pitchFamily="34" charset="0"/>
                <a:ea typeface="ヒラギノ角ゴ ProN W3" charset="0"/>
                <a:cs typeface="+mn-cs"/>
                <a:sym typeface="GillSans" charset="0"/>
              </a:defRPr>
            </a:lvl1pPr>
            <a:lvl2pPr marL="45696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2pPr>
            <a:lvl3pPr marL="913931"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3pPr>
            <a:lvl4pPr marL="137089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4pPr>
            <a:lvl5pPr marL="182786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5pPr>
            <a:lvl6pPr marL="2284830"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6pPr>
            <a:lvl7pPr marL="2741795"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7pPr>
            <a:lvl8pPr marL="3198764"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8pPr>
            <a:lvl9pPr marL="3655730"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9pPr>
          </a:lstStyle>
          <a:p>
            <a:pPr>
              <a:defRPr/>
            </a:pPr>
            <a:r>
              <a:rPr lang="en-US" dirty="0" smtClean="0">
                <a:solidFill>
                  <a:prstClr val="black"/>
                </a:solidFill>
                <a:ea typeface="+mn-ea"/>
              </a:rPr>
              <a:t>             Page </a:t>
            </a:r>
            <a:fld id="{C223E550-8049-438C-9FEA-E44A6AD331C1}" type="slidenum">
              <a:rPr lang="en-US" smtClean="0">
                <a:solidFill>
                  <a:prstClr val="black"/>
                </a:solidFill>
                <a:ea typeface="+mn-ea"/>
              </a:rPr>
              <a:pPr>
                <a:defRPr/>
              </a:pPr>
              <a:t>‹#›</a:t>
            </a:fld>
            <a:endParaRPr lang="en-US" dirty="0">
              <a:solidFill>
                <a:prstClr val="black"/>
              </a:solidFill>
              <a:ea typeface="+mn-ea"/>
            </a:endParaRPr>
          </a:p>
        </p:txBody>
      </p:sp>
      <p:cxnSp>
        <p:nvCxnSpPr>
          <p:cNvPr id="13" name="Straight Connector 12"/>
          <p:cNvCxnSpPr/>
          <p:nvPr/>
        </p:nvCxnSpPr>
        <p:spPr>
          <a:xfrm>
            <a:off x="0" y="9107582"/>
            <a:ext cx="3169920" cy="0"/>
          </a:xfrm>
          <a:prstGeom prst="line">
            <a:avLst/>
          </a:prstGeom>
          <a:ln w="31750">
            <a:solidFill>
              <a:srgbClr val="144595"/>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4" name="Picture 2"/>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bwMode="auto">
          <a:xfrm>
            <a:off x="3169920" y="8901450"/>
            <a:ext cx="1463040" cy="4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5" name="Straight Connector 14"/>
          <p:cNvCxnSpPr/>
          <p:nvPr/>
        </p:nvCxnSpPr>
        <p:spPr>
          <a:xfrm>
            <a:off x="4391025" y="9108416"/>
            <a:ext cx="2924175" cy="0"/>
          </a:xfrm>
          <a:prstGeom prst="line">
            <a:avLst/>
          </a:prstGeom>
          <a:ln w="31750">
            <a:solidFill>
              <a:srgbClr val="144595"/>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9615281"/>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title"/>
          </p:nvPr>
        </p:nvSpPr>
        <p:spPr>
          <a:xfrm>
            <a:off x="1254460" y="5377913"/>
            <a:ext cx="10503949" cy="825500"/>
          </a:xfrm>
        </p:spPr>
        <p:txBody>
          <a:bodyPr/>
          <a:lstStyle>
            <a:lvl1pPr>
              <a:defRPr>
                <a:solidFill>
                  <a:schemeClr val="bg1"/>
                </a:solidFill>
              </a:defRPr>
            </a:lvl1pPr>
          </a:lstStyle>
          <a:p>
            <a:r>
              <a:rPr lang="en-US" smtClean="0"/>
              <a:t>Click to edit Master title style</a:t>
            </a:r>
            <a:endParaRPr lang="en-US" dirty="0"/>
          </a:p>
        </p:txBody>
      </p:sp>
      <p:sp>
        <p:nvSpPr>
          <p:cNvPr id="6" name="Content Placeholder 5"/>
          <p:cNvSpPr>
            <a:spLocks noGrp="1"/>
          </p:cNvSpPr>
          <p:nvPr>
            <p:ph sz="quarter" idx="10"/>
          </p:nvPr>
        </p:nvSpPr>
        <p:spPr>
          <a:xfrm>
            <a:off x="1255094" y="6327775"/>
            <a:ext cx="10503949" cy="3247448"/>
          </a:xfrm>
        </p:spPr>
        <p:txBody>
          <a:bodyPr>
            <a:normAutofit/>
          </a:bodyPr>
          <a:lstStyle>
            <a:lvl1pPr>
              <a:defRPr>
                <a:solidFill>
                  <a:srgbClr val="FF0000"/>
                </a:solidFill>
              </a:defRPr>
            </a:lvl1pPr>
            <a:lvl2pPr>
              <a:defRPr>
                <a:solidFill>
                  <a:srgbClr val="FF0000"/>
                </a:solidFill>
              </a:defRPr>
            </a:lvl2pPr>
            <a:lvl3pPr>
              <a:defRPr>
                <a:solidFill>
                  <a:srgbClr val="FF0000"/>
                </a:solidFill>
              </a:defRPr>
            </a:lvl3pPr>
            <a:lvl4pPr>
              <a:defRPr>
                <a:solidFill>
                  <a:srgbClr val="FF0000"/>
                </a:solidFill>
              </a:defRPr>
            </a:lvl4pPr>
            <a:lvl5pPr>
              <a:defRPr>
                <a:solidFill>
                  <a:srgbClr val="FF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9544015"/>
      </p:ext>
    </p:extLst>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096131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cSld name="Single Bold Statement">
    <p:spTree>
      <p:nvGrpSpPr>
        <p:cNvPr id="1" name=""/>
        <p:cNvGrpSpPr/>
        <p:nvPr/>
      </p:nvGrpSpPr>
      <p:grpSpPr>
        <a:xfrm>
          <a:off x="0" y="0"/>
          <a:ext cx="0" cy="0"/>
          <a:chOff x="0" y="0"/>
          <a:chExt cx="0" cy="0"/>
        </a:xfrm>
      </p:grpSpPr>
      <p:sp>
        <p:nvSpPr>
          <p:cNvPr id="2" name="Title 1"/>
          <p:cNvSpPr>
            <a:spLocks noGrp="1"/>
          </p:cNvSpPr>
          <p:nvPr>
            <p:ph type="title"/>
          </p:nvPr>
        </p:nvSpPr>
        <p:spPr>
          <a:xfrm>
            <a:off x="1255095" y="1711158"/>
            <a:ext cx="10503950" cy="4292560"/>
          </a:xfrm>
        </p:spPr>
        <p:txBody>
          <a:bodyPr/>
          <a:lstStyle>
            <a:lvl1pPr algn="ctr">
              <a:lnSpc>
                <a:spcPct val="100000"/>
              </a:lnSpc>
              <a:defRPr sz="8500"/>
            </a:lvl1pPr>
          </a:lstStyle>
          <a:p>
            <a:r>
              <a:rPr lang="en-US" smtClean="0"/>
              <a:t>Click to edit Master title style</a:t>
            </a:r>
            <a:endParaRPr lang="en-US" dirty="0"/>
          </a:p>
        </p:txBody>
      </p:sp>
    </p:spTree>
    <p:extLst>
      <p:ext uri="{BB962C8B-B14F-4D97-AF65-F5344CB8AC3E}">
        <p14:creationId xmlns:p14="http://schemas.microsoft.com/office/powerpoint/2010/main" val="299164984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Code Samp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600"/>
            </a:lvl1pPr>
          </a:lstStyle>
          <a:p>
            <a:r>
              <a:rPr lang="en-US" smtClean="0"/>
              <a:t>Click to edit Master title style</a:t>
            </a:r>
            <a:endParaRPr lang="en-US" dirty="0"/>
          </a:p>
        </p:txBody>
      </p:sp>
      <p:sp>
        <p:nvSpPr>
          <p:cNvPr id="5" name="Text Placeholder 4"/>
          <p:cNvSpPr>
            <a:spLocks noGrp="1"/>
          </p:cNvSpPr>
          <p:nvPr>
            <p:ph type="body" sz="quarter" idx="10" hasCustomPrompt="1"/>
          </p:nvPr>
        </p:nvSpPr>
        <p:spPr>
          <a:xfrm>
            <a:off x="1718285" y="2275840"/>
            <a:ext cx="9592510" cy="5635413"/>
          </a:xfrm>
          <a:solidFill>
            <a:schemeClr val="accent1">
              <a:lumMod val="20000"/>
              <a:lumOff val="80000"/>
            </a:schemeClr>
          </a:solidFill>
          <a:ln w="19050" cmpd="sng">
            <a:solidFill>
              <a:srgbClr val="404040"/>
            </a:solidFill>
            <a:prstDash val="dash"/>
          </a:ln>
        </p:spPr>
        <p:txBody>
          <a:bodyPr>
            <a:normAutofit/>
          </a:bodyPr>
          <a:lstStyle>
            <a:lvl1pPr>
              <a:spcBef>
                <a:spcPts val="100"/>
              </a:spcBef>
              <a:spcAft>
                <a:spcPts val="100"/>
              </a:spcAft>
              <a:buNone/>
              <a:tabLst>
                <a:tab pos="454025" algn="l"/>
              </a:tabLst>
              <a:defRPr sz="4400" b="0">
                <a:latin typeface="Courier New"/>
                <a:cs typeface="Courier New"/>
              </a:defRPr>
            </a:lvl1pPr>
          </a:lstStyle>
          <a:p>
            <a:pPr lvl="0"/>
            <a:r>
              <a:rPr lang="en-US" dirty="0" smtClean="0"/>
              <a:t>SELECT</a:t>
            </a:r>
          </a:p>
          <a:p>
            <a:pPr lvl="0"/>
            <a:r>
              <a:rPr lang="en-US" dirty="0" smtClean="0"/>
              <a:t>	Unlimited</a:t>
            </a:r>
          </a:p>
          <a:p>
            <a:pPr lvl="0"/>
            <a:r>
              <a:rPr lang="en-US" dirty="0" smtClean="0"/>
              <a:t>FROM </a:t>
            </a:r>
            <a:r>
              <a:rPr lang="en-US" dirty="0" err="1" smtClean="0"/>
              <a:t>Brent.Ozar</a:t>
            </a:r>
            <a:r>
              <a:rPr lang="en-US" dirty="0" smtClean="0"/>
              <a:t>;</a:t>
            </a:r>
          </a:p>
          <a:p>
            <a:pPr lvl="0"/>
            <a:r>
              <a:rPr lang="en-US" dirty="0" smtClean="0"/>
              <a:t>GO</a:t>
            </a:r>
          </a:p>
        </p:txBody>
      </p:sp>
    </p:spTree>
    <p:extLst>
      <p:ext uri="{BB962C8B-B14F-4D97-AF65-F5344CB8AC3E}">
        <p14:creationId xmlns:p14="http://schemas.microsoft.com/office/powerpoint/2010/main" val="3809593649"/>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55223" y="5386225"/>
            <a:ext cx="10523914" cy="825500"/>
          </a:xfrm>
        </p:spPr>
        <p:txBody>
          <a:bodyPr/>
          <a:lstStyle>
            <a:lvl1pPr>
              <a:defRPr sz="4835">
                <a:solidFill>
                  <a:schemeClr val="bg1"/>
                </a:solidFill>
              </a:defRPr>
            </a:lvl1pPr>
          </a:lstStyle>
          <a:p>
            <a:r>
              <a:rPr lang="en-US" smtClean="0"/>
              <a:t>Click to edit Master title style</a:t>
            </a:r>
            <a:endParaRPr lang="en-US" dirty="0"/>
          </a:p>
        </p:txBody>
      </p:sp>
      <p:sp>
        <p:nvSpPr>
          <p:cNvPr id="6" name="Content Placeholder 5"/>
          <p:cNvSpPr>
            <a:spLocks noGrp="1"/>
          </p:cNvSpPr>
          <p:nvPr>
            <p:ph sz="quarter" idx="10"/>
          </p:nvPr>
        </p:nvSpPr>
        <p:spPr>
          <a:xfrm>
            <a:off x="1255856" y="6336089"/>
            <a:ext cx="10523914" cy="3003550"/>
          </a:xfrm>
        </p:spPr>
        <p:txBody>
          <a:bodyPr/>
          <a:lstStyle>
            <a:lvl1pPr>
              <a:defRPr>
                <a:solidFill>
                  <a:srgbClr val="FF0000"/>
                </a:solidFill>
              </a:defRPr>
            </a:lvl1pPr>
            <a:lvl2pPr>
              <a:defRPr>
                <a:solidFill>
                  <a:srgbClr val="FF0000"/>
                </a:solidFill>
              </a:defRPr>
            </a:lvl2pPr>
            <a:lvl3pPr>
              <a:defRPr>
                <a:solidFill>
                  <a:srgbClr val="FF0000"/>
                </a:solidFill>
              </a:defRPr>
            </a:lvl3pPr>
            <a:lvl4pPr>
              <a:defRPr>
                <a:solidFill>
                  <a:srgbClr val="FF0000"/>
                </a:solidFill>
              </a:defRPr>
            </a:lvl4pPr>
            <a:lvl5pPr>
              <a:defRPr>
                <a:solidFill>
                  <a:srgbClr val="FF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611422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Bi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Your Name Goes Here</a:t>
            </a:r>
            <a:endParaRPr lang="en-US" dirty="0"/>
          </a:p>
        </p:txBody>
      </p:sp>
    </p:spTree>
    <p:extLst>
      <p:ext uri="{BB962C8B-B14F-4D97-AF65-F5344CB8AC3E}">
        <p14:creationId xmlns:p14="http://schemas.microsoft.com/office/powerpoint/2010/main" val="2800845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Title Only</a:t>
            </a:r>
            <a:endParaRPr lang="en-US" dirty="0"/>
          </a:p>
        </p:txBody>
      </p:sp>
    </p:spTree>
    <p:extLst>
      <p:ext uri="{BB962C8B-B14F-4D97-AF65-F5344CB8AC3E}">
        <p14:creationId xmlns:p14="http://schemas.microsoft.com/office/powerpoint/2010/main" val="753538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0" marR="0" indent="0" algn="l" defTabSz="685698" rtl="0" eaLnBrk="1" fontAlgn="base" latinLnBrk="0" hangingPunct="1">
              <a:lnSpc>
                <a:spcPct val="100000"/>
              </a:lnSpc>
              <a:spcBef>
                <a:spcPts val="1799"/>
              </a:spcBef>
              <a:spcAft>
                <a:spcPts val="0"/>
              </a:spcAft>
              <a:buClrTx/>
              <a:buSzTx/>
              <a:buFont typeface="Arial"/>
              <a:buNone/>
              <a:tabLst>
                <a:tab pos="86904" algn="l"/>
              </a:tabLst>
              <a:defRPr/>
            </a:lvl1pPr>
            <a:lvl2pPr marL="594902" marR="0" indent="-175545" algn="l" defTabSz="685698" rtl="0" eaLnBrk="1" fontAlgn="base" latinLnBrk="0" hangingPunct="1">
              <a:lnSpc>
                <a:spcPct val="100000"/>
              </a:lnSpc>
              <a:spcBef>
                <a:spcPts val="449"/>
              </a:spcBef>
              <a:spcAft>
                <a:spcPct val="0"/>
              </a:spcAft>
              <a:buClrTx/>
              <a:buSzTx/>
              <a:buFont typeface="Arial"/>
              <a:buChar char="•"/>
              <a:tabLst/>
              <a:defRPr/>
            </a:lvl2pPr>
            <a:lvl3pPr marL="942835" marR="0" indent="-257137" algn="l" defTabSz="685698" rtl="0" eaLnBrk="1" fontAlgn="base" latinLnBrk="0" hangingPunct="1">
              <a:lnSpc>
                <a:spcPct val="100000"/>
              </a:lnSpc>
              <a:spcBef>
                <a:spcPts val="449"/>
              </a:spcBef>
              <a:spcAft>
                <a:spcPct val="0"/>
              </a:spcAft>
              <a:buClr>
                <a:srgbClr val="ED1C24"/>
              </a:buClr>
              <a:buSzTx/>
              <a:buFont typeface="Arial"/>
              <a:buChar char="•"/>
              <a:tabLst/>
              <a:defRPr/>
            </a:lvl3pPr>
            <a:lvl4pPr marL="1242826" marR="0" indent="-214281" algn="l" defTabSz="975249" rtl="0" eaLnBrk="1" fontAlgn="base" latinLnBrk="0" hangingPunct="1">
              <a:lnSpc>
                <a:spcPct val="100000"/>
              </a:lnSpc>
              <a:spcBef>
                <a:spcPts val="449"/>
              </a:spcBef>
              <a:spcAft>
                <a:spcPct val="0"/>
              </a:spcAft>
              <a:buClrTx/>
              <a:buSzTx/>
              <a:buFont typeface="Arial"/>
              <a:buChar char="•"/>
              <a:tabLst/>
              <a:defRPr sz="2418"/>
            </a:lvl4pPr>
            <a:lvl5pPr marL="1585675" marR="0" indent="-214281" algn="l" defTabSz="975249" rtl="0" eaLnBrk="1" fontAlgn="base" latinLnBrk="0" hangingPunct="1">
              <a:lnSpc>
                <a:spcPct val="100000"/>
              </a:lnSpc>
              <a:spcBef>
                <a:spcPts val="449"/>
              </a:spcBef>
              <a:spcAft>
                <a:spcPct val="0"/>
              </a:spcAft>
              <a:buClrTx/>
              <a:buSzTx/>
              <a:buFont typeface="Arial"/>
              <a:buChar char="•"/>
              <a:tabLst/>
              <a:defRPr sz="2418"/>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678152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solidFill>
                  <a:srgbClr val="ED1C24"/>
                </a:solidFill>
              </a:defRPr>
            </a:lvl1pPr>
          </a:lstStyle>
          <a:p>
            <a:r>
              <a:rPr lang="en-US" smtClean="0"/>
              <a:t>Click to edit Master title style</a:t>
            </a:r>
            <a:endParaRPr lang="en-US" dirty="0"/>
          </a:p>
        </p:txBody>
      </p:sp>
      <p:sp>
        <p:nvSpPr>
          <p:cNvPr id="3" name="Text Placeholder 2"/>
          <p:cNvSpPr>
            <a:spLocks noGrp="1"/>
          </p:cNvSpPr>
          <p:nvPr>
            <p:ph type="body" idx="1"/>
          </p:nvPr>
        </p:nvSpPr>
        <p:spPr/>
        <p:txBody>
          <a:bodyPr/>
          <a:lstStyle>
            <a:lvl1pPr>
              <a:spcAft>
                <a:spcPts val="0"/>
              </a:spcAft>
              <a:defRPr/>
            </a:lvl1pPr>
            <a:lvl2pPr marL="598795" indent="-172615">
              <a:spcBef>
                <a:spcPts val="449"/>
              </a:spcBef>
              <a:buFont typeface="Arial" panose="020B0604020202020204" pitchFamily="34" charset="0"/>
              <a:buChar char="•"/>
              <a:defRPr/>
            </a:lvl2pPr>
            <a:lvl3pPr marL="859502" indent="-171425">
              <a:spcBef>
                <a:spcPts val="449"/>
              </a:spcBef>
              <a:defRPr baseline="0"/>
            </a:lvl3pPr>
            <a:lvl4pPr indent="-171425">
              <a:spcBef>
                <a:spcPts val="449"/>
              </a:spcBef>
              <a:defRPr sz="2418"/>
            </a:lvl4pPr>
            <a:lvl5pPr indent="-171425">
              <a:spcBef>
                <a:spcPts val="449"/>
              </a:spcBef>
              <a:defRPr sz="2418"/>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683336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63535" y="2059098"/>
            <a:ext cx="10507287" cy="6145671"/>
          </a:xfrm>
        </p:spPr>
        <p:txBody>
          <a:bodyPr anchor="ctr">
            <a:noAutofit/>
          </a:bodyPr>
          <a:lstStyle>
            <a:lvl1pPr algn="l">
              <a:lnSpc>
                <a:spcPct val="100000"/>
              </a:lnSpc>
              <a:defRPr sz="9387" b="0" cap="none" spc="-85" baseline="0">
                <a:solidFill>
                  <a:schemeClr val="tx1"/>
                </a:solidFill>
              </a:defRPr>
            </a:lvl1pPr>
          </a:lstStyle>
          <a:p>
            <a:r>
              <a:rPr lang="en-US" dirty="0" smtClean="0"/>
              <a:t>Section Title Page</a:t>
            </a:r>
            <a:endParaRPr lang="en-US" dirty="0"/>
          </a:p>
        </p:txBody>
      </p:sp>
      <p:sp>
        <p:nvSpPr>
          <p:cNvPr id="3" name="Text Placeholder 2"/>
          <p:cNvSpPr>
            <a:spLocks noGrp="1"/>
          </p:cNvSpPr>
          <p:nvPr>
            <p:ph type="body" idx="1" hasCustomPrompt="1"/>
          </p:nvPr>
        </p:nvSpPr>
        <p:spPr>
          <a:xfrm>
            <a:off x="1263535" y="325123"/>
            <a:ext cx="10507287" cy="1517227"/>
          </a:xfrm>
        </p:spPr>
        <p:txBody>
          <a:bodyPr anchor="b">
            <a:normAutofit/>
          </a:bodyPr>
          <a:lstStyle>
            <a:lvl1pPr marL="0" indent="0">
              <a:buNone/>
              <a:defRPr sz="3413" b="0" cap="none" spc="128" baseline="0">
                <a:solidFill>
                  <a:schemeClr val="tx2"/>
                </a:solidFill>
                <a:latin typeface="Sweet Sans Pro" panose="02000000000000000000" pitchFamily="50" charset="0"/>
                <a:cs typeface="Sweet Sans Pro" panose="02000000000000000000" pitchFamily="50" charset="0"/>
              </a:defRPr>
            </a:lvl1pPr>
            <a:lvl2pPr marL="487600" indent="0">
              <a:buNone/>
              <a:defRPr sz="1950">
                <a:solidFill>
                  <a:schemeClr val="tx1">
                    <a:tint val="75000"/>
                  </a:schemeClr>
                </a:solidFill>
              </a:defRPr>
            </a:lvl2pPr>
            <a:lvl3pPr marL="975198" indent="0">
              <a:buNone/>
              <a:defRPr sz="1725">
                <a:solidFill>
                  <a:schemeClr val="tx1">
                    <a:tint val="75000"/>
                  </a:schemeClr>
                </a:solidFill>
              </a:defRPr>
            </a:lvl3pPr>
            <a:lvl4pPr marL="1462798" indent="0">
              <a:buNone/>
              <a:defRPr sz="1500">
                <a:solidFill>
                  <a:schemeClr val="tx1">
                    <a:tint val="75000"/>
                  </a:schemeClr>
                </a:solidFill>
              </a:defRPr>
            </a:lvl4pPr>
            <a:lvl5pPr marL="1950397" indent="0">
              <a:buNone/>
              <a:defRPr sz="1500">
                <a:solidFill>
                  <a:schemeClr val="tx1">
                    <a:tint val="75000"/>
                  </a:schemeClr>
                </a:solidFill>
              </a:defRPr>
            </a:lvl5pPr>
            <a:lvl6pPr marL="2437996" indent="0">
              <a:buNone/>
              <a:defRPr sz="1500">
                <a:solidFill>
                  <a:schemeClr val="tx1">
                    <a:tint val="75000"/>
                  </a:schemeClr>
                </a:solidFill>
              </a:defRPr>
            </a:lvl6pPr>
            <a:lvl7pPr marL="2925596" indent="0">
              <a:buNone/>
              <a:defRPr sz="1500">
                <a:solidFill>
                  <a:schemeClr val="tx1">
                    <a:tint val="75000"/>
                  </a:schemeClr>
                </a:solidFill>
              </a:defRPr>
            </a:lvl7pPr>
            <a:lvl8pPr marL="3413196" indent="0">
              <a:buNone/>
              <a:defRPr sz="1500">
                <a:solidFill>
                  <a:schemeClr val="tx1">
                    <a:tint val="75000"/>
                  </a:schemeClr>
                </a:solidFill>
              </a:defRPr>
            </a:lvl8pPr>
            <a:lvl9pPr marL="3900795" indent="0">
              <a:buNone/>
              <a:defRPr sz="1500">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12044294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imple Detail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55224" y="597875"/>
            <a:ext cx="10515600" cy="7782646"/>
          </a:xfrm>
        </p:spPr>
        <p:txBody>
          <a:bodyPr anchor="ctr">
            <a:noAutofit/>
          </a:bodyPr>
          <a:lstStyle>
            <a:lvl1pPr algn="ctr">
              <a:lnSpc>
                <a:spcPct val="100000"/>
              </a:lnSpc>
              <a:defRPr sz="7048" b="0" cap="none" spc="-85" baseline="0">
                <a:solidFill>
                  <a:schemeClr val="tx1"/>
                </a:solidFill>
                <a:latin typeface="Sweet Sans Pro Medium" panose="02000000000000000000" pitchFamily="50" charset="0"/>
                <a:cs typeface="Sweet Sans Pro Medium" panose="02000000000000000000" pitchFamily="50" charset="0"/>
              </a:defRPr>
            </a:lvl1pPr>
          </a:lstStyle>
          <a:p>
            <a:r>
              <a:rPr lang="en-US" dirty="0" smtClean="0"/>
              <a:t>Put one sentence on this slide…. HERE.</a:t>
            </a:r>
            <a:endParaRPr lang="en-US" dirty="0"/>
          </a:p>
        </p:txBody>
      </p:sp>
    </p:spTree>
    <p:extLst>
      <p:ext uri="{BB962C8B-B14F-4D97-AF65-F5344CB8AC3E}">
        <p14:creationId xmlns:p14="http://schemas.microsoft.com/office/powerpoint/2010/main" val="5026887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Bi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l" rtl="0" eaLnBrk="1" fontAlgn="base" hangingPunct="1">
              <a:spcBef>
                <a:spcPct val="0"/>
              </a:spcBef>
              <a:spcAft>
                <a:spcPct val="0"/>
              </a:spcAft>
              <a:defRPr lang="en-US" sz="4000" b="1" i="0" baseline="0" dirty="0">
                <a:solidFill>
                  <a:srgbClr val="144595"/>
                </a:solidFill>
                <a:latin typeface="Sweet Sans Pro Medium" panose="02000000000000000000" pitchFamily="50" charset="0"/>
                <a:ea typeface="+mj-ea"/>
                <a:cs typeface="Segoe UI" pitchFamily="34" charset="0"/>
                <a:sym typeface="SweetSansPro Medium" charset="0"/>
              </a:defRPr>
            </a:lvl1pPr>
          </a:lstStyle>
          <a:p>
            <a:r>
              <a:rPr lang="en-US" dirty="0" smtClean="0"/>
              <a:t>Your Name Goes Here</a:t>
            </a:r>
            <a:endParaRPr lang="en-US" dirty="0"/>
          </a:p>
        </p:txBody>
      </p:sp>
    </p:spTree>
    <p:extLst>
      <p:ext uri="{BB962C8B-B14F-4D97-AF65-F5344CB8AC3E}">
        <p14:creationId xmlns:p14="http://schemas.microsoft.com/office/powerpoint/2010/main" val="829743850"/>
      </p:ext>
    </p:extLst>
  </p:cSld>
  <p:clrMapOvr>
    <a:masterClrMapping/>
  </p:clrMapOvr>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4517" y="2057400"/>
            <a:ext cx="6650286" cy="6106160"/>
          </a:xfrm>
        </p:spPr>
        <p:txBody>
          <a:bodyPr/>
          <a:lstStyle>
            <a:lvl1pPr>
              <a:defRPr sz="3449"/>
            </a:lvl1pPr>
            <a:lvl2pPr>
              <a:defRPr sz="2999"/>
            </a:lvl2pPr>
            <a:lvl3pPr>
              <a:defRPr sz="2550"/>
            </a:lvl3pPr>
            <a:lvl4pPr>
              <a:defRPr sz="2099"/>
            </a:lvl4pPr>
            <a:lvl5pPr>
              <a:defRPr sz="2099"/>
            </a:lvl5pPr>
            <a:lvl6pPr>
              <a:defRPr sz="2099"/>
            </a:lvl6pPr>
            <a:lvl7pPr>
              <a:defRPr sz="2099"/>
            </a:lvl7pPr>
            <a:lvl8pPr>
              <a:defRPr sz="2099"/>
            </a:lvl8pPr>
            <a:lvl9pPr>
              <a:defRPr sz="2099"/>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70002" y="2057400"/>
            <a:ext cx="3658731" cy="6106160"/>
          </a:xfrm>
        </p:spPr>
        <p:txBody>
          <a:bodyPr>
            <a:normAutofit/>
          </a:bodyPr>
          <a:lstStyle>
            <a:lvl1pPr marL="0" indent="0">
              <a:buNone/>
              <a:defRPr sz="1725"/>
            </a:lvl1pPr>
            <a:lvl2pPr marL="487600" indent="0">
              <a:buNone/>
              <a:defRPr sz="1274"/>
            </a:lvl2pPr>
            <a:lvl3pPr marL="975198" indent="0">
              <a:buNone/>
              <a:defRPr sz="1050"/>
            </a:lvl3pPr>
            <a:lvl4pPr marL="1462798" indent="0">
              <a:buNone/>
              <a:defRPr sz="974"/>
            </a:lvl4pPr>
            <a:lvl5pPr marL="1950397" indent="0">
              <a:buNone/>
              <a:defRPr sz="974"/>
            </a:lvl5pPr>
            <a:lvl6pPr marL="2437996" indent="0">
              <a:buNone/>
              <a:defRPr sz="974"/>
            </a:lvl6pPr>
            <a:lvl7pPr marL="2925596" indent="0">
              <a:buNone/>
              <a:defRPr sz="974"/>
            </a:lvl7pPr>
            <a:lvl8pPr marL="3413196" indent="0">
              <a:buNone/>
              <a:defRPr sz="974"/>
            </a:lvl8pPr>
            <a:lvl9pPr marL="3900795" indent="0">
              <a:buNone/>
              <a:defRPr sz="974"/>
            </a:lvl9pPr>
          </a:lstStyle>
          <a:p>
            <a:pPr lvl="0"/>
            <a:r>
              <a:rPr lang="en-US" smtClean="0"/>
              <a:t>Click to edit Master text styles</a:t>
            </a:r>
          </a:p>
        </p:txBody>
      </p:sp>
      <p:sp>
        <p:nvSpPr>
          <p:cNvPr id="8" name="Title 7"/>
          <p:cNvSpPr>
            <a:spLocks noGrp="1"/>
          </p:cNvSpPr>
          <p:nvPr>
            <p:ph type="title"/>
          </p:nvPr>
        </p:nvSpPr>
        <p:spPr/>
        <p:txBody>
          <a:bodyPr/>
          <a:lstStyle>
            <a:lvl1pPr>
              <a:defRPr>
                <a:solidFill>
                  <a:srgbClr val="ED1C24"/>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8455885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319189" y="2057403"/>
            <a:ext cx="4681728" cy="6323118"/>
          </a:xfrm>
        </p:spPr>
        <p:txBody>
          <a:bodyPr/>
          <a:lstStyle>
            <a:lvl1pPr>
              <a:defRPr sz="2999"/>
            </a:lvl1pPr>
            <a:lvl2pPr>
              <a:defRPr sz="2550"/>
            </a:lvl2pPr>
            <a:lvl3pPr>
              <a:defRPr sz="2099"/>
            </a:lvl3pPr>
            <a:lvl4pPr>
              <a:defRPr sz="1950"/>
            </a:lvl4pPr>
            <a:lvl5pPr>
              <a:defRPr sz="1950"/>
            </a:lvl5pPr>
            <a:lvl6pPr>
              <a:defRPr sz="1950"/>
            </a:lvl6pPr>
            <a:lvl7pPr>
              <a:defRPr sz="1950"/>
            </a:lvl7pPr>
            <a:lvl8pPr>
              <a:defRPr sz="1950"/>
            </a:lvl8pPr>
            <a:lvl9pPr>
              <a:defRPr sz="19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239340" y="2057403"/>
            <a:ext cx="4681728" cy="6323118"/>
          </a:xfrm>
        </p:spPr>
        <p:txBody>
          <a:bodyPr/>
          <a:lstStyle>
            <a:lvl1pPr>
              <a:defRPr sz="2999"/>
            </a:lvl1pPr>
            <a:lvl2pPr>
              <a:defRPr sz="2550"/>
            </a:lvl2pPr>
            <a:lvl3pPr>
              <a:defRPr sz="2099"/>
            </a:lvl3pPr>
            <a:lvl4pPr>
              <a:defRPr sz="1950"/>
            </a:lvl4pPr>
            <a:lvl5pPr>
              <a:defRPr sz="1950"/>
            </a:lvl5pPr>
            <a:lvl6pPr>
              <a:defRPr sz="1950"/>
            </a:lvl6pPr>
            <a:lvl7pPr>
              <a:defRPr sz="1950"/>
            </a:lvl7pPr>
            <a:lvl8pPr>
              <a:defRPr sz="1950"/>
            </a:lvl8pPr>
            <a:lvl9pPr>
              <a:defRPr sz="19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370897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6961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ode Samp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dirty="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1270004" y="2275842"/>
            <a:ext cx="10464801" cy="5635413"/>
          </a:xfrm>
          <a:solidFill>
            <a:schemeClr val="accent6">
              <a:lumMod val="20000"/>
              <a:lumOff val="80000"/>
            </a:schemeClr>
          </a:solidFill>
          <a:ln w="19050">
            <a:solidFill>
              <a:schemeClr val="bg2">
                <a:lumMod val="75000"/>
              </a:schemeClr>
            </a:solidFill>
            <a:prstDash val="dash"/>
          </a:ln>
        </p:spPr>
        <p:txBody>
          <a:bodyPr lIns="182871" tIns="137153" rIns="182871" bIns="91435">
            <a:normAutofit/>
          </a:bodyPr>
          <a:lstStyle>
            <a:lvl1pPr>
              <a:spcBef>
                <a:spcPts val="75"/>
              </a:spcBef>
              <a:spcAft>
                <a:spcPts val="75"/>
              </a:spcAft>
              <a:buNone/>
              <a:defRPr sz="3413" b="0">
                <a:latin typeface="Sweet Sans Pro" panose="02000000000000000000" pitchFamily="50" charset="0"/>
              </a:defRPr>
            </a:lvl1pPr>
          </a:lstStyle>
          <a:p>
            <a:pPr lvl="0"/>
            <a:r>
              <a:rPr lang="en-US" smtClean="0"/>
              <a:t>Click to edit Master text styles</a:t>
            </a:r>
          </a:p>
        </p:txBody>
      </p:sp>
    </p:spTree>
    <p:extLst>
      <p:ext uri="{BB962C8B-B14F-4D97-AF65-F5344CB8AC3E}">
        <p14:creationId xmlns:p14="http://schemas.microsoft.com/office/powerpoint/2010/main" val="4141768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Single Bold Statement">
    <p:spTree>
      <p:nvGrpSpPr>
        <p:cNvPr id="1" name=""/>
        <p:cNvGrpSpPr/>
        <p:nvPr/>
      </p:nvGrpSpPr>
      <p:grpSpPr>
        <a:xfrm>
          <a:off x="0" y="0"/>
          <a:ext cx="0" cy="0"/>
          <a:chOff x="0" y="0"/>
          <a:chExt cx="0" cy="0"/>
        </a:xfrm>
      </p:grpSpPr>
      <p:sp>
        <p:nvSpPr>
          <p:cNvPr id="2" name="Title 1"/>
          <p:cNvSpPr>
            <a:spLocks noGrp="1"/>
          </p:cNvSpPr>
          <p:nvPr>
            <p:ph type="title"/>
          </p:nvPr>
        </p:nvSpPr>
        <p:spPr>
          <a:xfrm>
            <a:off x="1255223" y="1711158"/>
            <a:ext cx="10515600" cy="4292560"/>
          </a:xfrm>
        </p:spPr>
        <p:txBody>
          <a:bodyPr/>
          <a:lstStyle>
            <a:lvl1pPr algn="ctr">
              <a:lnSpc>
                <a:spcPct val="100000"/>
              </a:lnSpc>
              <a:defRPr sz="6398"/>
            </a:lvl1pPr>
          </a:lstStyle>
          <a:p>
            <a:r>
              <a:rPr lang="en-US" smtClean="0"/>
              <a:t>Click to edit Master title style</a:t>
            </a:r>
            <a:endParaRPr lang="en-US" dirty="0"/>
          </a:p>
        </p:txBody>
      </p:sp>
    </p:spTree>
    <p:extLst>
      <p:ext uri="{BB962C8B-B14F-4D97-AF65-F5344CB8AC3E}">
        <p14:creationId xmlns:p14="http://schemas.microsoft.com/office/powerpoint/2010/main" val="27764909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smtClean="0"/>
            </a:lvl1pPr>
          </a:lstStyle>
          <a:p>
            <a:r>
              <a:rPr lang="en-US" smtClean="0"/>
              <a:t>Click to edit Master title style</a:t>
            </a:r>
            <a:endParaRPr lang="en-US" dirty="0"/>
          </a:p>
        </p:txBody>
      </p:sp>
      <p:sp>
        <p:nvSpPr>
          <p:cNvPr id="3" name="Text Placeholder 2"/>
          <p:cNvSpPr>
            <a:spLocks noGrp="1"/>
          </p:cNvSpPr>
          <p:nvPr>
            <p:ph type="body" idx="1" hasCustomPrompt="1"/>
          </p:nvPr>
        </p:nvSpPr>
        <p:spPr>
          <a:xfrm>
            <a:off x="2314854" y="2236825"/>
            <a:ext cx="4681728" cy="909884"/>
          </a:xfrm>
        </p:spPr>
        <p:txBody>
          <a:bodyPr anchor="b">
            <a:noAutofit/>
          </a:bodyPr>
          <a:lstStyle>
            <a:lvl1pPr marL="0" indent="0">
              <a:buNone/>
              <a:defRPr sz="2560" b="1" cap="none" spc="142" baseline="0">
                <a:solidFill>
                  <a:schemeClr val="tx1"/>
                </a:solidFill>
                <a:latin typeface="Sweet Sans Pro" panose="02000000000000000000" pitchFamily="50" charset="0"/>
                <a:cs typeface="Sweet Sans Pro" panose="02000000000000000000" pitchFamily="50" charset="0"/>
              </a:defRPr>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en-US" dirty="0" smtClean="0"/>
              <a:t>Click To Edit Master Text Styles</a:t>
            </a:r>
          </a:p>
        </p:txBody>
      </p:sp>
      <p:sp>
        <p:nvSpPr>
          <p:cNvPr id="4" name="Content Placeholder 3"/>
          <p:cNvSpPr>
            <a:spLocks noGrp="1"/>
          </p:cNvSpPr>
          <p:nvPr>
            <p:ph sz="half" idx="2"/>
          </p:nvPr>
        </p:nvSpPr>
        <p:spPr>
          <a:xfrm>
            <a:off x="2314854" y="3213321"/>
            <a:ext cx="4681728" cy="5101362"/>
          </a:xfrm>
        </p:spPr>
        <p:txBody>
          <a:bodyPr/>
          <a:lstStyle>
            <a:lvl1pPr>
              <a:defRPr sz="3413"/>
            </a:lvl1pPr>
            <a:lvl2pPr>
              <a:defRPr sz="2844"/>
            </a:lvl2pPr>
            <a:lvl3pPr>
              <a:defRPr sz="2560"/>
            </a:lvl3pPr>
            <a:lvl4pPr>
              <a:defRPr sz="2276"/>
            </a:lvl4pPr>
            <a:lvl5pPr>
              <a:defRPr sz="2276"/>
            </a:lvl5pPr>
            <a:lvl6pPr>
              <a:defRPr sz="2276"/>
            </a:lvl6pPr>
            <a:lvl7pPr>
              <a:defRPr sz="2276"/>
            </a:lvl7pPr>
            <a:lvl8pPr>
              <a:defRPr sz="2276"/>
            </a:lvl8pPr>
            <a:lvl9pPr>
              <a:defRPr sz="227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7243674" y="2236825"/>
            <a:ext cx="4681728" cy="909884"/>
          </a:xfrm>
        </p:spPr>
        <p:txBody>
          <a:bodyPr anchor="b">
            <a:noAutofit/>
          </a:bodyPr>
          <a:lstStyle>
            <a:lvl1pPr marL="0" indent="0">
              <a:buNone/>
              <a:defRPr lang="en-US" sz="2560" b="1" i="0" kern="1200" cap="none" spc="142" baseline="0" dirty="0" smtClean="0">
                <a:solidFill>
                  <a:schemeClr val="tx1"/>
                </a:solidFill>
                <a:latin typeface="Sweet Sans Pro" panose="02000000000000000000" pitchFamily="50" charset="0"/>
                <a:ea typeface="+mn-ea"/>
                <a:cs typeface="Sweet Sans Pro" panose="02000000000000000000" pitchFamily="50" charset="0"/>
              </a:defRPr>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marL="0" lvl="0" indent="0" algn="l" defTabSz="1300460" rtl="0" eaLnBrk="1" latinLnBrk="0" hangingPunct="1">
              <a:spcBef>
                <a:spcPct val="20000"/>
              </a:spcBef>
              <a:buFont typeface="Arial" pitchFamily="34" charset="0"/>
              <a:buNone/>
            </a:pPr>
            <a:r>
              <a:rPr lang="en-US" dirty="0" smtClean="0"/>
              <a:t>Click To Edit Master Text Styles</a:t>
            </a:r>
          </a:p>
        </p:txBody>
      </p:sp>
      <p:sp>
        <p:nvSpPr>
          <p:cNvPr id="6" name="Content Placeholder 5"/>
          <p:cNvSpPr>
            <a:spLocks noGrp="1"/>
          </p:cNvSpPr>
          <p:nvPr>
            <p:ph sz="quarter" idx="4"/>
          </p:nvPr>
        </p:nvSpPr>
        <p:spPr>
          <a:xfrm>
            <a:off x="7243674" y="3213321"/>
            <a:ext cx="4681728" cy="5101362"/>
          </a:xfrm>
        </p:spPr>
        <p:txBody>
          <a:bodyPr/>
          <a:lstStyle>
            <a:lvl1pPr>
              <a:defRPr sz="3413"/>
            </a:lvl1pPr>
            <a:lvl2pPr>
              <a:defRPr sz="2844"/>
            </a:lvl2pPr>
            <a:lvl3pPr>
              <a:defRPr sz="2560"/>
            </a:lvl3pPr>
            <a:lvl4pPr>
              <a:defRPr sz="2276"/>
            </a:lvl4pPr>
            <a:lvl5pPr>
              <a:defRPr sz="2276"/>
            </a:lvl5pPr>
            <a:lvl6pPr>
              <a:defRPr sz="2276"/>
            </a:lvl6pPr>
            <a:lvl7pPr>
              <a:defRPr sz="2276"/>
            </a:lvl7pPr>
            <a:lvl8pPr>
              <a:defRPr sz="2276"/>
            </a:lvl8pPr>
            <a:lvl9pPr>
              <a:defRPr sz="227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05002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lang="en-US" sz="4000" b="1" i="0" baseline="0" dirty="0">
                <a:solidFill>
                  <a:srgbClr val="144595"/>
                </a:solidFill>
                <a:latin typeface="Sweet Sans Pro Medium" panose="02000000000000000000" pitchFamily="50" charset="0"/>
                <a:ea typeface="+mj-ea"/>
                <a:cs typeface="Segoe UI" pitchFamily="34" charset="0"/>
                <a:sym typeface="SweetSansPro Medium" charset="0"/>
              </a:defRPr>
            </a:lvl1pPr>
          </a:lstStyle>
          <a:p>
            <a:r>
              <a:rPr lang="en-US" dirty="0" smtClean="0"/>
              <a:t>Title Only</a:t>
            </a:r>
            <a:endParaRPr lang="en-US" dirty="0"/>
          </a:p>
        </p:txBody>
      </p:sp>
    </p:spTree>
    <p:extLst>
      <p:ext uri="{BB962C8B-B14F-4D97-AF65-F5344CB8AC3E}">
        <p14:creationId xmlns:p14="http://schemas.microsoft.com/office/powerpoint/2010/main" val="2198193334"/>
      </p:ext>
    </p:extLst>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marL="0" marR="0" indent="0" algn="l" defTabSz="914307" rtl="0" eaLnBrk="1" fontAlgn="base" latinLnBrk="0" hangingPunct="1">
              <a:lnSpc>
                <a:spcPct val="100000"/>
              </a:lnSpc>
              <a:spcBef>
                <a:spcPts val="2399"/>
              </a:spcBef>
              <a:spcAft>
                <a:spcPts val="0"/>
              </a:spcAft>
              <a:buClrTx/>
              <a:buSzTx/>
              <a:buFont typeface="Arial"/>
              <a:buNone/>
              <a:tabLst>
                <a:tab pos="115877" algn="l"/>
              </a:tabLst>
              <a:defRPr/>
            </a:lvl1pPr>
            <a:lvl2pPr marL="793239" marR="0" indent="-234071" algn="l" defTabSz="914307" rtl="0" eaLnBrk="1" fontAlgn="base" latinLnBrk="0" hangingPunct="1">
              <a:lnSpc>
                <a:spcPct val="100000"/>
              </a:lnSpc>
              <a:spcBef>
                <a:spcPts val="600"/>
              </a:spcBef>
              <a:spcAft>
                <a:spcPct val="0"/>
              </a:spcAft>
              <a:buClrTx/>
              <a:buSzTx/>
              <a:buFont typeface="Arial"/>
              <a:buChar char="•"/>
              <a:tabLst/>
              <a:defRPr/>
            </a:lvl2pPr>
            <a:lvl3pPr marL="1257172" marR="0" indent="-342864" algn="l" defTabSz="914307" rtl="0" eaLnBrk="1" fontAlgn="base" latinLnBrk="0" hangingPunct="1">
              <a:lnSpc>
                <a:spcPct val="100000"/>
              </a:lnSpc>
              <a:spcBef>
                <a:spcPts val="600"/>
              </a:spcBef>
              <a:spcAft>
                <a:spcPct val="0"/>
              </a:spcAft>
              <a:buClr>
                <a:srgbClr val="ED1C24"/>
              </a:buClr>
              <a:buSzTx/>
              <a:buFont typeface="Arial"/>
              <a:buChar char="•"/>
              <a:tabLst/>
              <a:defRPr/>
            </a:lvl3pPr>
            <a:lvl4pPr marL="1657180" marR="0" indent="-285721" algn="l" defTabSz="1300393" rtl="0" eaLnBrk="1" fontAlgn="base" latinLnBrk="0" hangingPunct="1">
              <a:lnSpc>
                <a:spcPct val="100000"/>
              </a:lnSpc>
              <a:spcBef>
                <a:spcPts val="600"/>
              </a:spcBef>
              <a:spcAft>
                <a:spcPct val="0"/>
              </a:spcAft>
              <a:buClrTx/>
              <a:buSzTx/>
              <a:buFont typeface="Arial"/>
              <a:buChar char="•"/>
              <a:tabLst/>
              <a:defRPr sz="2400"/>
            </a:lvl4pPr>
            <a:lvl5pPr marL="2114334" marR="0" indent="-285721" algn="l" defTabSz="1300393" rtl="0" eaLnBrk="1" fontAlgn="base" latinLnBrk="0" hangingPunct="1">
              <a:lnSpc>
                <a:spcPct val="100000"/>
              </a:lnSpc>
              <a:spcBef>
                <a:spcPts val="600"/>
              </a:spcBef>
              <a:spcAft>
                <a:spcPct val="0"/>
              </a:spcAft>
              <a:buClrTx/>
              <a:buSzTx/>
              <a:buFont typeface="Arial"/>
              <a:buChar char="•"/>
              <a:tabLst/>
              <a:defRPr sz="2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27071204"/>
      </p:ext>
    </p:extLst>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sz="4800" b="0" i="0" baseline="0" dirty="0" smtClean="0">
                <a:solidFill>
                  <a:srgbClr val="ED1C24"/>
                </a:solidFill>
                <a:latin typeface="Sweet Sans Pro Medium" panose="02000000000000000000" pitchFamily="50" charset="0"/>
                <a:ea typeface="+mj-ea"/>
                <a:cs typeface="Sweet Sans Pro Medium" panose="02000000000000000000" pitchFamily="50" charset="0"/>
                <a:sym typeface="SweetSansPro Medium"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p:txBody>
          <a:bodyPr/>
          <a:lstStyle>
            <a:lvl1pPr>
              <a:spcAft>
                <a:spcPts val="0"/>
              </a:spcAft>
              <a:defRPr/>
            </a:lvl1pPr>
            <a:lvl2pPr marL="798430" indent="-230165">
              <a:spcBef>
                <a:spcPts val="600"/>
              </a:spcBef>
              <a:buFont typeface="Arial" panose="020B0604020202020204" pitchFamily="34" charset="0"/>
              <a:buChar char="•"/>
              <a:defRPr/>
            </a:lvl2pPr>
            <a:lvl3pPr marL="1146059" indent="-228577">
              <a:spcBef>
                <a:spcPts val="600"/>
              </a:spcBef>
              <a:defRPr baseline="0"/>
            </a:lvl3pPr>
            <a:lvl4pPr indent="-228577">
              <a:spcBef>
                <a:spcPts val="600"/>
              </a:spcBef>
              <a:defRPr sz="2400"/>
            </a:lvl4pPr>
            <a:lvl5pPr indent="-228577">
              <a:spcBef>
                <a:spcPts val="600"/>
              </a:spcBef>
              <a:defRPr sz="2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3741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55094" y="2059097"/>
            <a:ext cx="10449225" cy="6145671"/>
          </a:xfrm>
        </p:spPr>
        <p:txBody>
          <a:bodyPr anchor="ctr">
            <a:noAutofit/>
          </a:bodyPr>
          <a:lstStyle>
            <a:lvl1pPr algn="l">
              <a:lnSpc>
                <a:spcPct val="100000"/>
              </a:lnSpc>
              <a:defRPr sz="9400" b="0" cap="none" spc="-114" baseline="0">
                <a:solidFill>
                  <a:schemeClr val="tx1"/>
                </a:solidFill>
              </a:defRPr>
            </a:lvl1pPr>
          </a:lstStyle>
          <a:p>
            <a:r>
              <a:rPr lang="en-US" dirty="0" smtClean="0"/>
              <a:t>Section Title Page</a:t>
            </a:r>
            <a:endParaRPr lang="en-US" dirty="0"/>
          </a:p>
        </p:txBody>
      </p:sp>
      <p:sp>
        <p:nvSpPr>
          <p:cNvPr id="3" name="Text Placeholder 2"/>
          <p:cNvSpPr>
            <a:spLocks noGrp="1"/>
          </p:cNvSpPr>
          <p:nvPr>
            <p:ph type="body" idx="1" hasCustomPrompt="1"/>
          </p:nvPr>
        </p:nvSpPr>
        <p:spPr>
          <a:xfrm>
            <a:off x="1255094" y="325121"/>
            <a:ext cx="10449225" cy="1517227"/>
          </a:xfrm>
        </p:spPr>
        <p:txBody>
          <a:bodyPr anchor="b"/>
          <a:lstStyle>
            <a:lvl1pPr marL="0" indent="0">
              <a:buNone/>
              <a:defRPr sz="2800" b="0" cap="none" spc="171" baseline="0">
                <a:solidFill>
                  <a:schemeClr val="tx2"/>
                </a:solidFill>
                <a:latin typeface="Sweet Sans Pro" panose="02000000000000000000" pitchFamily="50" charset="0"/>
                <a:cs typeface="Sweet Sans Pro" panose="02000000000000000000" pitchFamily="50" charset="0"/>
              </a:defRPr>
            </a:lvl1pPr>
            <a:lvl2pPr marL="650164" indent="0">
              <a:buNone/>
              <a:defRPr sz="2600">
                <a:solidFill>
                  <a:schemeClr val="tx1">
                    <a:tint val="75000"/>
                  </a:schemeClr>
                </a:solidFill>
              </a:defRPr>
            </a:lvl2pPr>
            <a:lvl3pPr marL="1300326" indent="0">
              <a:buNone/>
              <a:defRPr sz="2300">
                <a:solidFill>
                  <a:schemeClr val="tx1">
                    <a:tint val="75000"/>
                  </a:schemeClr>
                </a:solidFill>
              </a:defRPr>
            </a:lvl3pPr>
            <a:lvl4pPr marL="1950490" indent="0">
              <a:buNone/>
              <a:defRPr sz="2000">
                <a:solidFill>
                  <a:schemeClr val="tx1">
                    <a:tint val="75000"/>
                  </a:schemeClr>
                </a:solidFill>
              </a:defRPr>
            </a:lvl4pPr>
            <a:lvl5pPr marL="2600653" indent="0">
              <a:buNone/>
              <a:defRPr sz="2000">
                <a:solidFill>
                  <a:schemeClr val="tx1">
                    <a:tint val="75000"/>
                  </a:schemeClr>
                </a:solidFill>
              </a:defRPr>
            </a:lvl5pPr>
            <a:lvl6pPr marL="3250816" indent="0">
              <a:buNone/>
              <a:defRPr sz="2000">
                <a:solidFill>
                  <a:schemeClr val="tx1">
                    <a:tint val="75000"/>
                  </a:schemeClr>
                </a:solidFill>
              </a:defRPr>
            </a:lvl6pPr>
            <a:lvl7pPr marL="3900981" indent="0">
              <a:buNone/>
              <a:defRPr sz="2000">
                <a:solidFill>
                  <a:schemeClr val="tx1">
                    <a:tint val="75000"/>
                  </a:schemeClr>
                </a:solidFill>
              </a:defRPr>
            </a:lvl7pPr>
            <a:lvl8pPr marL="4551142" indent="0">
              <a:buNone/>
              <a:defRPr sz="2000">
                <a:solidFill>
                  <a:schemeClr val="tx1">
                    <a:tint val="75000"/>
                  </a:schemeClr>
                </a:solidFill>
              </a:defRPr>
            </a:lvl8pPr>
            <a:lvl9pPr marL="5201307" indent="0">
              <a:buNone/>
              <a:defRPr sz="2000">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155547349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imple Detail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50240" y="597874"/>
            <a:ext cx="11446659" cy="7762355"/>
          </a:xfrm>
        </p:spPr>
        <p:txBody>
          <a:bodyPr anchor="ctr">
            <a:noAutofit/>
          </a:bodyPr>
          <a:lstStyle>
            <a:lvl1pPr algn="ctr">
              <a:lnSpc>
                <a:spcPct val="100000"/>
              </a:lnSpc>
              <a:defRPr sz="9400" b="0" cap="none" spc="-114" baseline="0">
                <a:solidFill>
                  <a:schemeClr val="tx1"/>
                </a:solidFill>
                <a:latin typeface="Sweet Sans Pro Medium" panose="02000000000000000000" pitchFamily="50" charset="0"/>
                <a:cs typeface="Sweet Sans Pro Medium" panose="02000000000000000000" pitchFamily="50" charset="0"/>
              </a:defRPr>
            </a:lvl1pPr>
          </a:lstStyle>
          <a:p>
            <a:r>
              <a:rPr lang="en-US" dirty="0" smtClean="0"/>
              <a:t>Put one sentence on this slide…. HERE.</a:t>
            </a:r>
            <a:endParaRPr lang="en-US" dirty="0"/>
          </a:p>
        </p:txBody>
      </p:sp>
    </p:spTree>
    <p:extLst>
      <p:ext uri="{BB962C8B-B14F-4D97-AF65-F5344CB8AC3E}">
        <p14:creationId xmlns:p14="http://schemas.microsoft.com/office/powerpoint/2010/main" val="1566443857"/>
      </p:ext>
    </p:extLst>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4516" y="2057400"/>
            <a:ext cx="6650287" cy="6106160"/>
          </a:xfrm>
        </p:spPr>
        <p:txBody>
          <a:bodyPr/>
          <a:lstStyle>
            <a:lvl1pPr>
              <a:defRPr sz="4600"/>
            </a:lvl1pPr>
            <a:lvl2pPr>
              <a:defRPr sz="4000"/>
            </a:lvl2pPr>
            <a:lvl3pPr>
              <a:defRPr sz="34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70001" y="2057400"/>
            <a:ext cx="3658731" cy="6106160"/>
          </a:xfrm>
        </p:spPr>
        <p:txBody>
          <a:bodyPr>
            <a:normAutofit/>
          </a:bodyPr>
          <a:lstStyle>
            <a:lvl1pPr marL="0" indent="0">
              <a:buNone/>
              <a:defRPr sz="2300"/>
            </a:lvl1pPr>
            <a:lvl2pPr marL="650164" indent="0">
              <a:buNone/>
              <a:defRPr sz="1700"/>
            </a:lvl2pPr>
            <a:lvl3pPr marL="1300326" indent="0">
              <a:buNone/>
              <a:defRPr sz="1400"/>
            </a:lvl3pPr>
            <a:lvl4pPr marL="1950490" indent="0">
              <a:buNone/>
              <a:defRPr sz="1300"/>
            </a:lvl4pPr>
            <a:lvl5pPr marL="2600653" indent="0">
              <a:buNone/>
              <a:defRPr sz="1300"/>
            </a:lvl5pPr>
            <a:lvl6pPr marL="3250816" indent="0">
              <a:buNone/>
              <a:defRPr sz="1300"/>
            </a:lvl6pPr>
            <a:lvl7pPr marL="3900981" indent="0">
              <a:buNone/>
              <a:defRPr sz="1300"/>
            </a:lvl7pPr>
            <a:lvl8pPr marL="4551142" indent="0">
              <a:buNone/>
              <a:defRPr sz="1300"/>
            </a:lvl8pPr>
            <a:lvl9pPr marL="5201307" indent="0">
              <a:buNone/>
              <a:defRPr sz="1300"/>
            </a:lvl9pPr>
          </a:lstStyle>
          <a:p>
            <a:pPr lvl="0"/>
            <a:r>
              <a:rPr lang="en-US" smtClean="0"/>
              <a:t>Click to edit Master text styles</a:t>
            </a:r>
          </a:p>
        </p:txBody>
      </p:sp>
      <p:sp>
        <p:nvSpPr>
          <p:cNvPr id="8" name="Title 7"/>
          <p:cNvSpPr>
            <a:spLocks noGrp="1"/>
          </p:cNvSpPr>
          <p:nvPr>
            <p:ph type="title"/>
          </p:nvPr>
        </p:nvSpPr>
        <p:spPr/>
        <p:txBody>
          <a:bodyPr/>
          <a:lstStyle>
            <a:lvl1pPr>
              <a:defRPr>
                <a:solidFill>
                  <a:srgbClr val="ED1C24"/>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2506274207"/>
      </p:ext>
    </p:extLst>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319189" y="2057404"/>
            <a:ext cx="4681728" cy="6277023"/>
          </a:xfrm>
        </p:spPr>
        <p:txBody>
          <a:bodyPr/>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239339" y="2057403"/>
            <a:ext cx="4681728" cy="6277025"/>
          </a:xfrm>
        </p:spPr>
        <p:txBody>
          <a:bodyPr/>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31163531"/>
      </p:ext>
    </p:extLst>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4.jp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1270002" y="762000"/>
            <a:ext cx="10464801"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 xmlns:ma14="http://schemas.microsoft.com/office/mac/drawingml/2011/main" val="1"/>
            </a:ext>
          </a:extLst>
        </p:spPr>
        <p:txBody>
          <a:bodyPr vert="horz" wrap="square" lIns="50797" tIns="50797" rIns="50797" bIns="50797" numCol="1" anchor="ctr" anchorCtr="0" compatLnSpc="1">
            <a:prstTxWarp prst="textNoShape">
              <a:avLst/>
            </a:prstTxWarp>
          </a:bodyPr>
          <a:lstStyle/>
          <a:p>
            <a:pPr lvl="0"/>
            <a:r>
              <a:rPr lang="en-US" dirty="0" smtClean="0">
                <a:sym typeface="SweetSansPro Medium" charset="0"/>
              </a:rPr>
              <a:t>Click to edit Master title style</a:t>
            </a:r>
            <a:endParaRPr lang="en-US" dirty="0">
              <a:sym typeface="SweetSansPro Medium" charset="0"/>
            </a:endParaRPr>
          </a:p>
        </p:txBody>
      </p:sp>
      <p:sp>
        <p:nvSpPr>
          <p:cNvPr id="2050" name="Rectangle 2"/>
          <p:cNvSpPr>
            <a:spLocks noGrp="1" noChangeArrowheads="1"/>
          </p:cNvSpPr>
          <p:nvPr>
            <p:ph type="body" idx="1"/>
          </p:nvPr>
        </p:nvSpPr>
        <p:spPr bwMode="auto">
          <a:xfrm>
            <a:off x="1270002" y="1955800"/>
            <a:ext cx="10464801" cy="6096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normAutofit/>
          </a:bodyPr>
          <a:lstStyle/>
          <a:p>
            <a:pPr marL="342864" marR="0" lvl="0" indent="-342864" algn="l" defTabSz="914307" rtl="0" eaLnBrk="1" fontAlgn="base" latinLnBrk="0" hangingPunct="1">
              <a:lnSpc>
                <a:spcPct val="80000"/>
              </a:lnSpc>
              <a:spcBef>
                <a:spcPts val="2399"/>
              </a:spcBef>
              <a:spcAft>
                <a:spcPct val="0"/>
              </a:spcAft>
              <a:buClrTx/>
              <a:buSzTx/>
              <a:tabLst/>
              <a:defRPr/>
            </a:pPr>
            <a:r>
              <a:rPr lang="en-US" dirty="0" smtClean="0">
                <a:sym typeface="SweetSansPro Medium" charset="0"/>
              </a:rPr>
              <a:t>Click to edit to edit to edit to edit to edit to edit to edit</a:t>
            </a:r>
          </a:p>
          <a:p>
            <a:pPr marL="914307" marR="0" lvl="1" indent="-457152" algn="l" defTabSz="914307" rtl="0" eaLnBrk="1" fontAlgn="base" latinLnBrk="0" hangingPunct="1">
              <a:lnSpc>
                <a:spcPct val="80000"/>
              </a:lnSpc>
              <a:spcBef>
                <a:spcPts val="2399"/>
              </a:spcBef>
              <a:spcAft>
                <a:spcPct val="0"/>
              </a:spcAft>
              <a:buClrTx/>
              <a:buSzTx/>
              <a:buFont typeface="Arial"/>
              <a:buChar char="•"/>
              <a:tabLst/>
              <a:defRPr/>
            </a:pPr>
            <a:r>
              <a:rPr lang="en-US" dirty="0" smtClean="0">
                <a:sym typeface="SweetSansPro Medium" charset="0"/>
              </a:rPr>
              <a:t>Second level font second level font second level font second level font second level font second level font</a:t>
            </a:r>
          </a:p>
          <a:p>
            <a:pPr marL="1257172" marR="0" lvl="2" indent="-342864" algn="l" defTabSz="914307" rtl="0" eaLnBrk="1" fontAlgn="base" latinLnBrk="0" hangingPunct="1">
              <a:lnSpc>
                <a:spcPct val="80000"/>
              </a:lnSpc>
              <a:spcBef>
                <a:spcPts val="2399"/>
              </a:spcBef>
              <a:spcAft>
                <a:spcPct val="0"/>
              </a:spcAft>
              <a:buClr>
                <a:srgbClr val="ED1C24"/>
              </a:buClr>
              <a:buSzTx/>
              <a:buFont typeface="Arial"/>
              <a:buChar char="•"/>
              <a:tabLst/>
              <a:defRPr/>
            </a:pPr>
            <a:r>
              <a:rPr lang="en-US" dirty="0" smtClean="0">
                <a:sym typeface="SweetSansPro Medium" charset="0"/>
              </a:rPr>
              <a:t>Third level font third level font third level font third level font third level font </a:t>
            </a:r>
          </a:p>
          <a:p>
            <a:pPr lvl="3"/>
            <a:r>
              <a:rPr lang="en-US" dirty="0" smtClean="0">
                <a:sym typeface="SweetSansPro Medium" charset="0"/>
              </a:rPr>
              <a:t>Fourth level font fourth level font fourth level font fourth level font fourth level font fourth level font fourth level font fourth level font fourth level font </a:t>
            </a:r>
          </a:p>
          <a:p>
            <a:pPr lvl="4"/>
            <a:r>
              <a:rPr lang="en-US" dirty="0" smtClean="0">
                <a:sym typeface="SweetSansPro Medium" charset="0"/>
              </a:rPr>
              <a:t>Fifth level font fifth level font fifth level font fifth level font fifth level font fifth level font fifth level font fifth level font fifth level font fifth level font fifth level font </a:t>
            </a:r>
            <a:endParaRPr lang="en-US" dirty="0">
              <a:sym typeface="SweetSansPro Medium" charset="0"/>
            </a:endParaRPr>
          </a:p>
        </p:txBody>
      </p:sp>
      <p:sp>
        <p:nvSpPr>
          <p:cNvPr id="4" name="Rectangle 3"/>
          <p:cNvSpPr/>
          <p:nvPr userDrawn="1"/>
        </p:nvSpPr>
        <p:spPr bwMode="auto">
          <a:xfrm>
            <a:off x="14287" y="9057391"/>
            <a:ext cx="12990513" cy="693751"/>
          </a:xfrm>
          <a:prstGeom prst="rect">
            <a:avLst/>
          </a:prstGeom>
          <a:blipFill>
            <a:blip r:embed="rId14" cstate="print">
              <a:duotone>
                <a:schemeClr val="accent1">
                  <a:shade val="45000"/>
                  <a:satMod val="135000"/>
                </a:schemeClr>
                <a:prstClr val="white"/>
              </a:duotone>
            </a:blip>
            <a:srcRect/>
            <a:stretch>
              <a:fillRect t="-100000"/>
            </a:stretch>
          </a:blipFill>
          <a:ln w="9525" algn="ctr">
            <a:noFill/>
            <a:miter lim="800000"/>
            <a:headEnd/>
            <a:tailEnd/>
          </a:ln>
          <a:effectLst/>
        </p:spPr>
        <p:txBody>
          <a:bodyPr wrap="none" anchor="ctr"/>
          <a:lstStyle/>
          <a:p>
            <a:pPr algn="ctr" eaLnBrk="0" hangingPunct="0">
              <a:defRPr/>
            </a:pPr>
            <a:endParaRPr lang="en-US" sz="2000" dirty="0">
              <a:latin typeface="Cambria" pitchFamily="18" charset="0"/>
              <a:cs typeface="+mn-cs"/>
            </a:endParaRPr>
          </a:p>
        </p:txBody>
      </p:sp>
      <p:sp>
        <p:nvSpPr>
          <p:cNvPr id="5" name="TextBox 4"/>
          <p:cNvSpPr txBox="1">
            <a:spLocks noChangeArrowheads="1"/>
          </p:cNvSpPr>
          <p:nvPr userDrawn="1"/>
        </p:nvSpPr>
        <p:spPr bwMode="auto">
          <a:xfrm>
            <a:off x="6240786" y="9430134"/>
            <a:ext cx="523229"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9ACF3DA1-47D3-4ECF-AF30-D85A88EB0BF4}" type="slidenum">
              <a:rPr lang="en-US" altLang="en-US" sz="1200">
                <a:latin typeface="Sweet Sans Pro Light" panose="02000000000000000000" pitchFamily="50" charset="0"/>
              </a:rPr>
              <a:pPr/>
              <a:t>‹#›</a:t>
            </a:fld>
            <a:endParaRPr lang="en-US" altLang="en-US" sz="1400" dirty="0">
              <a:latin typeface="Sweet Sans Pro Light" panose="02000000000000000000" pitchFamily="50" charset="0"/>
            </a:endParaRPr>
          </a:p>
        </p:txBody>
      </p:sp>
      <p:sp>
        <p:nvSpPr>
          <p:cNvPr id="6" name="TextBox 5"/>
          <p:cNvSpPr txBox="1">
            <a:spLocks noChangeArrowheads="1"/>
          </p:cNvSpPr>
          <p:nvPr userDrawn="1"/>
        </p:nvSpPr>
        <p:spPr bwMode="auto">
          <a:xfrm>
            <a:off x="9215901" y="9338059"/>
            <a:ext cx="3788899"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r>
              <a:rPr lang="en-US" altLang="en-US" sz="900" dirty="0">
                <a:latin typeface="Sweet Sans Pro Light" panose="02000000000000000000" pitchFamily="50" charset="0"/>
                <a:cs typeface="Mangal" pitchFamily="18" charset="0"/>
              </a:rPr>
              <a:t>© </a:t>
            </a:r>
            <a:r>
              <a:rPr lang="en-US" altLang="en-US" sz="900" dirty="0" err="1">
                <a:latin typeface="Sweet Sans Pro Light" panose="02000000000000000000" pitchFamily="50" charset="0"/>
                <a:cs typeface="Mangal" pitchFamily="18" charset="0"/>
              </a:rPr>
              <a:t>SQLintersection</a:t>
            </a:r>
            <a:r>
              <a:rPr lang="en-US" altLang="en-US" sz="900" dirty="0">
                <a:latin typeface="Sweet Sans Pro Light" panose="02000000000000000000" pitchFamily="50" charset="0"/>
                <a:cs typeface="Mangal" pitchFamily="18" charset="0"/>
              </a:rPr>
              <a:t>. All rights reserved.</a:t>
            </a:r>
          </a:p>
          <a:p>
            <a:pPr algn="r"/>
            <a:r>
              <a:rPr lang="en-US" altLang="en-US" sz="900" u="sng" dirty="0">
                <a:latin typeface="Sweet Sans Pro Light" panose="02000000000000000000" pitchFamily="50" charset="0"/>
                <a:cs typeface="Mangal" pitchFamily="18" charset="0"/>
              </a:rPr>
              <a:t>http://www.SQLintersection.com </a:t>
            </a:r>
          </a:p>
        </p:txBody>
      </p:sp>
      <p:pic>
        <p:nvPicPr>
          <p:cNvPr id="7" name="Picture 6"/>
          <p:cNvPicPr>
            <a:picLocks noChangeAspect="1"/>
          </p:cNvPicPr>
          <p:nvPr userDrawn="1"/>
        </p:nvPicPr>
        <p:blipFill>
          <a:blip r:embed="rId15"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12726" y="8770708"/>
            <a:ext cx="3398732" cy="854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395607"/>
      </p:ext>
    </p:extLst>
  </p:cSld>
  <p:clrMap bg1="lt1" tx1="dk1" bg2="lt2" tx2="dk2" accent1="accent1" accent2="accent2" accent3="accent3" accent4="accent4" accent5="accent5" accent6="accent6" hlink="hlink" folHlink="folHlink"/>
  <p:sldLayoutIdLst>
    <p:sldLayoutId id="2147484116" r:id="rId1"/>
    <p:sldLayoutId id="2147484117" r:id="rId2"/>
    <p:sldLayoutId id="2147484118" r:id="rId3"/>
    <p:sldLayoutId id="2147484119" r:id="rId4"/>
    <p:sldLayoutId id="2147484120" r:id="rId5"/>
    <p:sldLayoutId id="2147484121" r:id="rId6"/>
    <p:sldLayoutId id="2147484122" r:id="rId7"/>
    <p:sldLayoutId id="2147484123" r:id="rId8"/>
    <p:sldLayoutId id="2147484124" r:id="rId9"/>
    <p:sldLayoutId id="2147484125" r:id="rId10"/>
    <p:sldLayoutId id="2147484126" r:id="rId11"/>
    <p:sldLayoutId id="2147484128" r:id="rId12"/>
  </p:sldLayoutIdLst>
  <p:transition>
    <p:fade/>
  </p:transition>
  <p:timing>
    <p:tnLst>
      <p:par>
        <p:cTn id="1" dur="indefinite" restart="never" nodeType="tmRoot"/>
      </p:par>
    </p:tnLst>
  </p:timing>
  <p:txStyles>
    <p:titleStyle>
      <a:lvl1pPr algn="l" rtl="0" eaLnBrk="1" fontAlgn="base" hangingPunct="1">
        <a:spcBef>
          <a:spcPct val="0"/>
        </a:spcBef>
        <a:spcAft>
          <a:spcPct val="0"/>
        </a:spcAft>
        <a:defRPr lang="en-US" sz="4000" b="1" i="0" baseline="0" dirty="0">
          <a:solidFill>
            <a:srgbClr val="144595"/>
          </a:solidFill>
          <a:latin typeface="Sweet Sans Pro Medium" panose="02000000000000000000" pitchFamily="50" charset="0"/>
          <a:ea typeface="+mj-ea"/>
          <a:cs typeface="Segoe UI" pitchFamily="34" charset="0"/>
          <a:sym typeface="SweetSansPro Medium" charset="0"/>
        </a:defRPr>
      </a:lvl1pPr>
      <a:lvl2pPr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2pPr>
      <a:lvl3pPr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3pPr>
      <a:lvl4pPr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4pPr>
      <a:lvl5pPr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5pPr>
      <a:lvl6pPr marL="457152"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6pPr>
      <a:lvl7pPr marL="914307"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7pPr>
      <a:lvl8pPr marL="1371460"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8pPr>
      <a:lvl9pPr marL="1828612"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9pPr>
    </p:titleStyle>
    <p:bodyStyle>
      <a:lvl1pPr marL="0" marR="0" indent="0" algn="l" defTabSz="914307" rtl="0" eaLnBrk="1" fontAlgn="base" latinLnBrk="0" hangingPunct="1">
        <a:lnSpc>
          <a:spcPct val="100000"/>
        </a:lnSpc>
        <a:spcBef>
          <a:spcPts val="2399"/>
        </a:spcBef>
        <a:spcAft>
          <a:spcPts val="600"/>
        </a:spcAft>
        <a:buClrTx/>
        <a:buSzTx/>
        <a:buFont typeface="Arial"/>
        <a:buNone/>
        <a:tabLst>
          <a:tab pos="115877" algn="l"/>
        </a:tabLst>
        <a:defRPr sz="3100" b="0" i="0" strike="noStrike">
          <a:solidFill>
            <a:schemeClr val="tx1"/>
          </a:solidFill>
          <a:latin typeface="Sweet Sans Pro Medium" panose="02000000000000000000" pitchFamily="50" charset="0"/>
          <a:ea typeface="+mn-ea"/>
          <a:cs typeface="Sweet Sans Pro" panose="02000000000000000000" pitchFamily="50" charset="0"/>
          <a:sym typeface="SweetSansPro Medium" charset="0"/>
        </a:defRPr>
      </a:lvl1pPr>
      <a:lvl2pPr marL="914307" marR="0" indent="-109526" algn="l" defTabSz="914307" rtl="0" eaLnBrk="1" fontAlgn="base" latinLnBrk="0" hangingPunct="1">
        <a:lnSpc>
          <a:spcPct val="100000"/>
        </a:lnSpc>
        <a:spcBef>
          <a:spcPts val="2399"/>
        </a:spcBef>
        <a:spcAft>
          <a:spcPct val="0"/>
        </a:spcAft>
        <a:buClrTx/>
        <a:buSzTx/>
        <a:buFont typeface="Arial"/>
        <a:buChar char="•"/>
        <a:tabLst/>
        <a:defRPr sz="3000" b="0" i="0">
          <a:solidFill>
            <a:schemeClr val="tx1"/>
          </a:solidFill>
          <a:latin typeface="Sweet Sans Pro" panose="02000000000000000000" pitchFamily="50" charset="0"/>
          <a:ea typeface="+mn-ea"/>
          <a:cs typeface="Sweet Sans Pro" panose="02000000000000000000" pitchFamily="50" charset="0"/>
          <a:sym typeface="SweetSansPro Medium" charset="0"/>
        </a:defRPr>
      </a:lvl2pPr>
      <a:lvl3pPr marL="1257172" marR="0" indent="-342864" algn="l" defTabSz="914307" rtl="0" eaLnBrk="1" fontAlgn="base" latinLnBrk="0" hangingPunct="1">
        <a:lnSpc>
          <a:spcPct val="100000"/>
        </a:lnSpc>
        <a:spcBef>
          <a:spcPts val="2399"/>
        </a:spcBef>
        <a:spcAft>
          <a:spcPct val="0"/>
        </a:spcAft>
        <a:buClr>
          <a:srgbClr val="ED1C24"/>
        </a:buClr>
        <a:buSzTx/>
        <a:buFont typeface="Arial"/>
        <a:buChar char="•"/>
        <a:tabLst/>
        <a:defRPr sz="2400" b="0" i="0">
          <a:solidFill>
            <a:schemeClr val="tx1"/>
          </a:solidFill>
          <a:latin typeface="Sweet Sans Pro" panose="02000000000000000000" pitchFamily="50" charset="0"/>
          <a:ea typeface="+mn-ea"/>
          <a:cs typeface="Sweet Sans Pro" panose="02000000000000000000" pitchFamily="50" charset="0"/>
          <a:sym typeface="SweetSansPro Medium" charset="0"/>
        </a:defRPr>
      </a:lvl3pPr>
      <a:lvl4pPr marL="1657180" indent="-285721" algn="l" rtl="0" eaLnBrk="1" fontAlgn="base" hangingPunct="1">
        <a:lnSpc>
          <a:spcPct val="100000"/>
        </a:lnSpc>
        <a:spcBef>
          <a:spcPts val="2399"/>
        </a:spcBef>
        <a:spcAft>
          <a:spcPct val="0"/>
        </a:spcAft>
        <a:buFont typeface="Arial"/>
        <a:buChar char="•"/>
        <a:defRPr b="0" i="0">
          <a:solidFill>
            <a:schemeClr val="tx1"/>
          </a:solidFill>
          <a:latin typeface="Sweet Sans Pro" panose="02000000000000000000" pitchFamily="50" charset="0"/>
          <a:ea typeface="+mn-ea"/>
          <a:cs typeface="Sweet Sans Pro" panose="02000000000000000000" pitchFamily="50" charset="0"/>
          <a:sym typeface="SweetSansPro Medium" charset="0"/>
        </a:defRPr>
      </a:lvl4pPr>
      <a:lvl5pPr marL="2114334" indent="-285721" algn="l" rtl="0" eaLnBrk="1" fontAlgn="base" hangingPunct="1">
        <a:lnSpc>
          <a:spcPct val="100000"/>
        </a:lnSpc>
        <a:spcBef>
          <a:spcPts val="2399"/>
        </a:spcBef>
        <a:spcAft>
          <a:spcPct val="0"/>
        </a:spcAft>
        <a:buFont typeface="Arial"/>
        <a:buChar char="•"/>
        <a:defRPr sz="1400" b="0" i="0">
          <a:solidFill>
            <a:schemeClr val="tx1"/>
          </a:solidFill>
          <a:latin typeface="Sweet Sans Pro" panose="02000000000000000000" pitchFamily="50" charset="0"/>
          <a:ea typeface="+mn-ea"/>
          <a:cs typeface="Sweet Sans Pro" panose="02000000000000000000" pitchFamily="50" charset="0"/>
          <a:sym typeface="SweetSansPro Medium" charset="0"/>
        </a:defRPr>
      </a:lvl5pPr>
      <a:lvl6pPr marL="457152" algn="l" rtl="0" eaLnBrk="1" fontAlgn="base" hangingPunct="1">
        <a:lnSpc>
          <a:spcPct val="80000"/>
        </a:lnSpc>
        <a:spcBef>
          <a:spcPts val="2399"/>
        </a:spcBef>
        <a:spcAft>
          <a:spcPct val="0"/>
        </a:spcAft>
        <a:defRPr sz="1400">
          <a:solidFill>
            <a:schemeClr val="tx1"/>
          </a:solidFill>
          <a:latin typeface="+mn-lt"/>
          <a:ea typeface="+mn-ea"/>
          <a:cs typeface="+mn-cs"/>
          <a:sym typeface="SweetSansPro Medium" charset="0"/>
        </a:defRPr>
      </a:lvl6pPr>
      <a:lvl7pPr marL="914307" algn="l" rtl="0" eaLnBrk="1" fontAlgn="base" hangingPunct="1">
        <a:lnSpc>
          <a:spcPct val="80000"/>
        </a:lnSpc>
        <a:spcBef>
          <a:spcPts val="2399"/>
        </a:spcBef>
        <a:spcAft>
          <a:spcPct val="0"/>
        </a:spcAft>
        <a:defRPr sz="1400">
          <a:solidFill>
            <a:schemeClr val="tx1"/>
          </a:solidFill>
          <a:latin typeface="+mn-lt"/>
          <a:ea typeface="+mn-ea"/>
          <a:cs typeface="+mn-cs"/>
          <a:sym typeface="SweetSansPro Medium" charset="0"/>
        </a:defRPr>
      </a:lvl7pPr>
      <a:lvl8pPr marL="1371460" algn="l" rtl="0" eaLnBrk="1" fontAlgn="base" hangingPunct="1">
        <a:lnSpc>
          <a:spcPct val="80000"/>
        </a:lnSpc>
        <a:spcBef>
          <a:spcPts val="2399"/>
        </a:spcBef>
        <a:spcAft>
          <a:spcPct val="0"/>
        </a:spcAft>
        <a:defRPr sz="1400">
          <a:solidFill>
            <a:schemeClr val="tx1"/>
          </a:solidFill>
          <a:latin typeface="+mn-lt"/>
          <a:ea typeface="+mn-ea"/>
          <a:cs typeface="+mn-cs"/>
          <a:sym typeface="SweetSansPro Medium" charset="0"/>
        </a:defRPr>
      </a:lvl8pPr>
      <a:lvl9pPr marL="1828612" algn="l" rtl="0" eaLnBrk="1" fontAlgn="base" hangingPunct="1">
        <a:lnSpc>
          <a:spcPct val="80000"/>
        </a:lnSpc>
        <a:spcBef>
          <a:spcPts val="2399"/>
        </a:spcBef>
        <a:spcAft>
          <a:spcPct val="0"/>
        </a:spcAft>
        <a:defRPr sz="1400">
          <a:solidFill>
            <a:schemeClr val="tx1"/>
          </a:solidFill>
          <a:latin typeface="+mn-lt"/>
          <a:ea typeface="+mn-ea"/>
          <a:cs typeface="+mn-cs"/>
          <a:sym typeface="SweetSansPro Medium" charset="0"/>
        </a:defRPr>
      </a:lvl9pPr>
    </p:bodyStyle>
    <p:otherStyle>
      <a:defPPr>
        <a:defRPr lang="en-US"/>
      </a:defPPr>
      <a:lvl1pPr marL="0" algn="l" defTabSz="914307" rtl="0" eaLnBrk="1" latinLnBrk="0" hangingPunct="1">
        <a:defRPr sz="1800" kern="1200">
          <a:solidFill>
            <a:schemeClr val="tx1"/>
          </a:solidFill>
          <a:latin typeface="+mn-lt"/>
          <a:ea typeface="+mn-ea"/>
          <a:cs typeface="+mn-cs"/>
        </a:defRPr>
      </a:lvl1pPr>
      <a:lvl2pPr marL="457152" algn="l" defTabSz="914307" rtl="0" eaLnBrk="1" latinLnBrk="0" hangingPunct="1">
        <a:defRPr sz="1800" kern="1200">
          <a:solidFill>
            <a:schemeClr val="tx1"/>
          </a:solidFill>
          <a:latin typeface="+mn-lt"/>
          <a:ea typeface="+mn-ea"/>
          <a:cs typeface="+mn-cs"/>
        </a:defRPr>
      </a:lvl2pPr>
      <a:lvl3pPr marL="914307" algn="l" defTabSz="914307" rtl="0" eaLnBrk="1" latinLnBrk="0" hangingPunct="1">
        <a:defRPr sz="1800" kern="1200">
          <a:solidFill>
            <a:schemeClr val="tx1"/>
          </a:solidFill>
          <a:latin typeface="+mn-lt"/>
          <a:ea typeface="+mn-ea"/>
          <a:cs typeface="+mn-cs"/>
        </a:defRPr>
      </a:lvl3pPr>
      <a:lvl4pPr marL="1371460" algn="l" defTabSz="914307" rtl="0" eaLnBrk="1" latinLnBrk="0" hangingPunct="1">
        <a:defRPr sz="1800" kern="1200">
          <a:solidFill>
            <a:schemeClr val="tx1"/>
          </a:solidFill>
          <a:latin typeface="+mn-lt"/>
          <a:ea typeface="+mn-ea"/>
          <a:cs typeface="+mn-cs"/>
        </a:defRPr>
      </a:lvl4pPr>
      <a:lvl5pPr marL="1828612" algn="l" defTabSz="914307" rtl="0" eaLnBrk="1" latinLnBrk="0" hangingPunct="1">
        <a:defRPr sz="1800" kern="1200">
          <a:solidFill>
            <a:schemeClr val="tx1"/>
          </a:solidFill>
          <a:latin typeface="+mn-lt"/>
          <a:ea typeface="+mn-ea"/>
          <a:cs typeface="+mn-cs"/>
        </a:defRPr>
      </a:lvl5pPr>
      <a:lvl6pPr marL="2285767" algn="l" defTabSz="914307" rtl="0" eaLnBrk="1" latinLnBrk="0" hangingPunct="1">
        <a:defRPr sz="1800" kern="1200">
          <a:solidFill>
            <a:schemeClr val="tx1"/>
          </a:solidFill>
          <a:latin typeface="+mn-lt"/>
          <a:ea typeface="+mn-ea"/>
          <a:cs typeface="+mn-cs"/>
        </a:defRPr>
      </a:lvl6pPr>
      <a:lvl7pPr marL="2742919" algn="l" defTabSz="914307" rtl="0" eaLnBrk="1" latinLnBrk="0" hangingPunct="1">
        <a:defRPr sz="1800" kern="1200">
          <a:solidFill>
            <a:schemeClr val="tx1"/>
          </a:solidFill>
          <a:latin typeface="+mn-lt"/>
          <a:ea typeface="+mn-ea"/>
          <a:cs typeface="+mn-cs"/>
        </a:defRPr>
      </a:lvl7pPr>
      <a:lvl8pPr marL="3200072" algn="l" defTabSz="914307" rtl="0" eaLnBrk="1" latinLnBrk="0" hangingPunct="1">
        <a:defRPr sz="1800" kern="1200">
          <a:solidFill>
            <a:schemeClr val="tx1"/>
          </a:solidFill>
          <a:latin typeface="+mn-lt"/>
          <a:ea typeface="+mn-ea"/>
          <a:cs typeface="+mn-cs"/>
        </a:defRPr>
      </a:lvl8pPr>
      <a:lvl9pPr marL="3657226" algn="l" defTabSz="91430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1270002" y="762000"/>
            <a:ext cx="10464801"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50800" tIns="50800" rIns="50800" bIns="50800" numCol="1" anchor="ctr" anchorCtr="0" compatLnSpc="1">
            <a:prstTxWarp prst="textNoShape">
              <a:avLst/>
            </a:prstTxWarp>
          </a:bodyPr>
          <a:lstStyle/>
          <a:p>
            <a:pPr lvl="0"/>
            <a:r>
              <a:rPr lang="en-US" smtClean="0">
                <a:sym typeface="SweetSansPro Medium" charset="0"/>
              </a:rPr>
              <a:t>Click to edit Master title style</a:t>
            </a:r>
            <a:endParaRPr lang="en-US" dirty="0">
              <a:sym typeface="SweetSansPro Medium" charset="0"/>
            </a:endParaRPr>
          </a:p>
        </p:txBody>
      </p:sp>
      <p:sp>
        <p:nvSpPr>
          <p:cNvPr id="2050" name="Rectangle 2"/>
          <p:cNvSpPr>
            <a:spLocks noGrp="1" noChangeArrowheads="1"/>
          </p:cNvSpPr>
          <p:nvPr>
            <p:ph type="body" idx="1"/>
          </p:nvPr>
        </p:nvSpPr>
        <p:spPr bwMode="auto">
          <a:xfrm>
            <a:off x="1270002" y="1955800"/>
            <a:ext cx="10464801" cy="6096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normAutofit/>
          </a:bodyPr>
          <a:lstStyle/>
          <a:p>
            <a:pPr marL="257137" marR="0" lvl="0" indent="-257137" algn="l" defTabSz="685698" rtl="0" eaLnBrk="1" fontAlgn="base" latinLnBrk="0" hangingPunct="1">
              <a:lnSpc>
                <a:spcPct val="80000"/>
              </a:lnSpc>
              <a:spcBef>
                <a:spcPts val="1799"/>
              </a:spcBef>
              <a:spcAft>
                <a:spcPct val="0"/>
              </a:spcAft>
              <a:buClrTx/>
              <a:buSzTx/>
              <a:tabLst/>
              <a:defRPr/>
            </a:pPr>
            <a:r>
              <a:rPr lang="en-US" dirty="0" smtClean="0">
                <a:sym typeface="SweetSansPro Medium" charset="0"/>
              </a:rPr>
              <a:t>Click to edit to edit to edit to edit to edit to edit to edit</a:t>
            </a:r>
          </a:p>
          <a:p>
            <a:pPr marL="685698" marR="0" lvl="1" indent="-342848" algn="l" defTabSz="685698" rtl="0" eaLnBrk="1" fontAlgn="base" latinLnBrk="0" hangingPunct="1">
              <a:lnSpc>
                <a:spcPct val="80000"/>
              </a:lnSpc>
              <a:spcBef>
                <a:spcPts val="1799"/>
              </a:spcBef>
              <a:spcAft>
                <a:spcPct val="0"/>
              </a:spcAft>
              <a:buClrTx/>
              <a:buSzTx/>
              <a:buFont typeface="Arial"/>
              <a:buChar char="•"/>
              <a:tabLst/>
              <a:defRPr/>
            </a:pPr>
            <a:r>
              <a:rPr lang="en-US" dirty="0" smtClean="0">
                <a:sym typeface="SweetSansPro Medium" charset="0"/>
              </a:rPr>
              <a:t>Second level font second level font second level font second level font second level font second level font</a:t>
            </a:r>
          </a:p>
          <a:p>
            <a:pPr marL="942835" marR="0" lvl="2" indent="-257137" algn="l" defTabSz="685698" rtl="0" eaLnBrk="1" fontAlgn="base" latinLnBrk="0" hangingPunct="1">
              <a:lnSpc>
                <a:spcPct val="80000"/>
              </a:lnSpc>
              <a:spcBef>
                <a:spcPts val="1799"/>
              </a:spcBef>
              <a:spcAft>
                <a:spcPct val="0"/>
              </a:spcAft>
              <a:buClr>
                <a:srgbClr val="ED1C24"/>
              </a:buClr>
              <a:buSzTx/>
              <a:buFont typeface="Arial"/>
              <a:buChar char="•"/>
              <a:tabLst/>
              <a:defRPr/>
            </a:pPr>
            <a:r>
              <a:rPr lang="en-US" dirty="0" smtClean="0">
                <a:sym typeface="SweetSansPro Medium" charset="0"/>
              </a:rPr>
              <a:t>Third level font third level font third level font third level font third level font </a:t>
            </a:r>
          </a:p>
          <a:p>
            <a:pPr lvl="3"/>
            <a:r>
              <a:rPr lang="en-US" dirty="0" smtClean="0">
                <a:sym typeface="SweetSansPro Medium" charset="0"/>
              </a:rPr>
              <a:t>Fourth level font fourth level font fourth level font fourth level font fourth level font fourth level font fourth level font fourth level font fourth level font </a:t>
            </a:r>
          </a:p>
          <a:p>
            <a:pPr lvl="4"/>
            <a:r>
              <a:rPr lang="en-US" dirty="0" smtClean="0">
                <a:sym typeface="SweetSansPro Medium" charset="0"/>
              </a:rPr>
              <a:t>Fifth level font fifth level font fifth level font fifth level font fifth level font fifth level font fifth level font fifth level font fifth level font fifth level font fifth level font </a:t>
            </a:r>
            <a:endParaRPr lang="en-US" dirty="0">
              <a:sym typeface="SweetSansPro Medium" charset="0"/>
            </a:endParaRPr>
          </a:p>
        </p:txBody>
      </p:sp>
    </p:spTree>
    <p:extLst>
      <p:ext uri="{BB962C8B-B14F-4D97-AF65-F5344CB8AC3E}">
        <p14:creationId xmlns:p14="http://schemas.microsoft.com/office/powerpoint/2010/main" val="2936235552"/>
      </p:ext>
    </p:extLst>
  </p:cSld>
  <p:clrMap bg1="lt1" tx1="dk1" bg2="lt2" tx2="dk2" accent1="accent1" accent2="accent2" accent3="accent3" accent4="accent4" accent5="accent5" accent6="accent6" hlink="hlink" folHlink="folHlink"/>
  <p:sldLayoutIdLst>
    <p:sldLayoutId id="2147484130" r:id="rId1"/>
    <p:sldLayoutId id="2147484131" r:id="rId2"/>
    <p:sldLayoutId id="2147484132" r:id="rId3"/>
    <p:sldLayoutId id="2147484133" r:id="rId4"/>
    <p:sldLayoutId id="2147484134" r:id="rId5"/>
    <p:sldLayoutId id="2147484135" r:id="rId6"/>
    <p:sldLayoutId id="2147484136" r:id="rId7"/>
    <p:sldLayoutId id="2147484137" r:id="rId8"/>
    <p:sldLayoutId id="2147484138" r:id="rId9"/>
    <p:sldLayoutId id="2147484139" r:id="rId10"/>
    <p:sldLayoutId id="2147484140" r:id="rId11"/>
    <p:sldLayoutId id="2147484141" r:id="rId12"/>
    <p:sldLayoutId id="2147484142" r:id="rId13"/>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txStyles>
    <p:titleStyle>
      <a:lvl1pPr algn="l" rtl="0" eaLnBrk="1" fontAlgn="base" hangingPunct="1">
        <a:spcBef>
          <a:spcPct val="0"/>
        </a:spcBef>
        <a:spcAft>
          <a:spcPct val="0"/>
        </a:spcAft>
        <a:defRPr sz="4551">
          <a:solidFill>
            <a:srgbClr val="ED1C24"/>
          </a:solidFill>
          <a:latin typeface="Sweet Sans Pro Medium" panose="02000000000000000000" pitchFamily="50" charset="0"/>
          <a:ea typeface="+mj-ea"/>
          <a:cs typeface="Sweet Sans Pro Medium" panose="02000000000000000000" pitchFamily="50" charset="0"/>
          <a:sym typeface="SweetSansPro Medium" charset="0"/>
        </a:defRPr>
      </a:lvl1pPr>
      <a:lvl2pPr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2pPr>
      <a:lvl3pPr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3pPr>
      <a:lvl4pPr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4pPr>
      <a:lvl5pPr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5pPr>
      <a:lvl6pPr marL="342848"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6pPr>
      <a:lvl7pPr marL="685698"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7pPr>
      <a:lvl8pPr marL="1028546"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8pPr>
      <a:lvl9pPr marL="1371395"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9pPr>
    </p:titleStyle>
    <p:bodyStyle>
      <a:lvl1pPr marL="0" marR="0" indent="0" algn="l" defTabSz="685698" rtl="0" eaLnBrk="1" fontAlgn="base" latinLnBrk="0" hangingPunct="1">
        <a:lnSpc>
          <a:spcPct val="100000"/>
        </a:lnSpc>
        <a:spcBef>
          <a:spcPts val="1799"/>
        </a:spcBef>
        <a:spcAft>
          <a:spcPts val="449"/>
        </a:spcAft>
        <a:buClrTx/>
        <a:buSzTx/>
        <a:buFont typeface="Arial"/>
        <a:buNone/>
        <a:tabLst>
          <a:tab pos="86904" algn="l"/>
        </a:tabLst>
        <a:defRPr sz="3129" b="0" i="0" strike="noStrike">
          <a:solidFill>
            <a:schemeClr val="tx1"/>
          </a:solidFill>
          <a:latin typeface="Sweet Sans Pro Medium" panose="02000000000000000000" pitchFamily="50" charset="0"/>
          <a:ea typeface="+mn-ea"/>
          <a:cs typeface="Sweet Sans Pro Medium" panose="02000000000000000000" pitchFamily="50" charset="0"/>
          <a:sym typeface="SweetSansPro Medium" charset="0"/>
        </a:defRPr>
      </a:lvl1pPr>
      <a:lvl2pPr marL="685698" marR="0" indent="-82141" algn="l" defTabSz="685698" rtl="0" eaLnBrk="1" fontAlgn="base" latinLnBrk="0" hangingPunct="1">
        <a:lnSpc>
          <a:spcPct val="100000"/>
        </a:lnSpc>
        <a:spcBef>
          <a:spcPts val="1799"/>
        </a:spcBef>
        <a:spcAft>
          <a:spcPct val="0"/>
        </a:spcAft>
        <a:buClrTx/>
        <a:buSzTx/>
        <a:buFont typeface="Arial"/>
        <a:buChar char="•"/>
        <a:tabLst/>
        <a:defRPr sz="2987" b="0" i="0">
          <a:solidFill>
            <a:schemeClr val="tx1"/>
          </a:solidFill>
          <a:latin typeface="Sweet Sans Pro" panose="02000000000000000000" pitchFamily="50" charset="0"/>
          <a:ea typeface="+mn-ea"/>
          <a:cs typeface="Sweet Sans Pro" panose="02000000000000000000" pitchFamily="50" charset="0"/>
          <a:sym typeface="SweetSansPro Medium" charset="0"/>
        </a:defRPr>
      </a:lvl2pPr>
      <a:lvl3pPr marL="942835" marR="0" indent="-257137" algn="l" defTabSz="685698" rtl="0" eaLnBrk="1" fontAlgn="base" latinLnBrk="0" hangingPunct="1">
        <a:lnSpc>
          <a:spcPct val="100000"/>
        </a:lnSpc>
        <a:spcBef>
          <a:spcPts val="1799"/>
        </a:spcBef>
        <a:spcAft>
          <a:spcPct val="0"/>
        </a:spcAft>
        <a:buClr>
          <a:srgbClr val="ED1C24"/>
        </a:buClr>
        <a:buSzTx/>
        <a:buFont typeface="Arial"/>
        <a:buChar char="•"/>
        <a:tabLst/>
        <a:defRPr sz="2418" b="0" i="0">
          <a:solidFill>
            <a:schemeClr val="tx1"/>
          </a:solidFill>
          <a:latin typeface="Sweet Sans Pro" panose="02000000000000000000" pitchFamily="50" charset="0"/>
          <a:ea typeface="+mn-ea"/>
          <a:cs typeface="Sweet Sans Pro" panose="02000000000000000000" pitchFamily="50" charset="0"/>
          <a:sym typeface="SweetSansPro Medium" charset="0"/>
        </a:defRPr>
      </a:lvl3pPr>
      <a:lvl4pPr marL="1242826" indent="-214281" algn="l" rtl="0" eaLnBrk="1" fontAlgn="base" hangingPunct="1">
        <a:lnSpc>
          <a:spcPct val="100000"/>
        </a:lnSpc>
        <a:spcBef>
          <a:spcPts val="1799"/>
        </a:spcBef>
        <a:spcAft>
          <a:spcPct val="0"/>
        </a:spcAft>
        <a:buFont typeface="Arial"/>
        <a:buChar char="•"/>
        <a:defRPr sz="2276" b="0" i="0">
          <a:solidFill>
            <a:schemeClr val="tx1"/>
          </a:solidFill>
          <a:latin typeface="Sweet Sans Pro" panose="02000000000000000000" pitchFamily="50" charset="0"/>
          <a:ea typeface="+mn-ea"/>
          <a:cs typeface="Sweet Sans Pro" panose="02000000000000000000" pitchFamily="50" charset="0"/>
          <a:sym typeface="SweetSansPro Medium" charset="0"/>
        </a:defRPr>
      </a:lvl4pPr>
      <a:lvl5pPr marL="1585675" indent="-214281" algn="l" rtl="0" eaLnBrk="1" fontAlgn="base" hangingPunct="1">
        <a:lnSpc>
          <a:spcPct val="100000"/>
        </a:lnSpc>
        <a:spcBef>
          <a:spcPts val="1799"/>
        </a:spcBef>
        <a:spcAft>
          <a:spcPct val="0"/>
        </a:spcAft>
        <a:buFont typeface="Arial"/>
        <a:buChar char="•"/>
        <a:defRPr sz="2276" b="0" i="0">
          <a:solidFill>
            <a:schemeClr val="tx1"/>
          </a:solidFill>
          <a:latin typeface="Sweet Sans Pro" panose="02000000000000000000" pitchFamily="50" charset="0"/>
          <a:ea typeface="+mn-ea"/>
          <a:cs typeface="Sweet Sans Pro" panose="02000000000000000000" pitchFamily="50" charset="0"/>
          <a:sym typeface="SweetSansPro Medium" charset="0"/>
        </a:defRPr>
      </a:lvl5pPr>
      <a:lvl6pPr marL="342848" algn="l" rtl="0" eaLnBrk="1" fontAlgn="base" hangingPunct="1">
        <a:lnSpc>
          <a:spcPct val="80000"/>
        </a:lnSpc>
        <a:spcBef>
          <a:spcPts val="1799"/>
        </a:spcBef>
        <a:spcAft>
          <a:spcPct val="0"/>
        </a:spcAft>
        <a:defRPr sz="1050">
          <a:solidFill>
            <a:schemeClr val="tx1"/>
          </a:solidFill>
          <a:latin typeface="+mn-lt"/>
          <a:ea typeface="+mn-ea"/>
          <a:cs typeface="+mn-cs"/>
          <a:sym typeface="SweetSansPro Medium" charset="0"/>
        </a:defRPr>
      </a:lvl6pPr>
      <a:lvl7pPr marL="685698" algn="l" rtl="0" eaLnBrk="1" fontAlgn="base" hangingPunct="1">
        <a:lnSpc>
          <a:spcPct val="80000"/>
        </a:lnSpc>
        <a:spcBef>
          <a:spcPts val="1799"/>
        </a:spcBef>
        <a:spcAft>
          <a:spcPct val="0"/>
        </a:spcAft>
        <a:defRPr sz="1050">
          <a:solidFill>
            <a:schemeClr val="tx1"/>
          </a:solidFill>
          <a:latin typeface="+mn-lt"/>
          <a:ea typeface="+mn-ea"/>
          <a:cs typeface="+mn-cs"/>
          <a:sym typeface="SweetSansPro Medium" charset="0"/>
        </a:defRPr>
      </a:lvl7pPr>
      <a:lvl8pPr marL="1028546" algn="l" rtl="0" eaLnBrk="1" fontAlgn="base" hangingPunct="1">
        <a:lnSpc>
          <a:spcPct val="80000"/>
        </a:lnSpc>
        <a:spcBef>
          <a:spcPts val="1799"/>
        </a:spcBef>
        <a:spcAft>
          <a:spcPct val="0"/>
        </a:spcAft>
        <a:defRPr sz="1050">
          <a:solidFill>
            <a:schemeClr val="tx1"/>
          </a:solidFill>
          <a:latin typeface="+mn-lt"/>
          <a:ea typeface="+mn-ea"/>
          <a:cs typeface="+mn-cs"/>
          <a:sym typeface="SweetSansPro Medium" charset="0"/>
        </a:defRPr>
      </a:lvl8pPr>
      <a:lvl9pPr marL="1371395" algn="l" rtl="0" eaLnBrk="1" fontAlgn="base" hangingPunct="1">
        <a:lnSpc>
          <a:spcPct val="80000"/>
        </a:lnSpc>
        <a:spcBef>
          <a:spcPts val="1799"/>
        </a:spcBef>
        <a:spcAft>
          <a:spcPct val="0"/>
        </a:spcAft>
        <a:defRPr sz="1050">
          <a:solidFill>
            <a:schemeClr val="tx1"/>
          </a:solidFill>
          <a:latin typeface="+mn-lt"/>
          <a:ea typeface="+mn-ea"/>
          <a:cs typeface="+mn-cs"/>
          <a:sym typeface="SweetSansPro Medium" charset="0"/>
        </a:defRPr>
      </a:lvl9pPr>
    </p:bodyStyle>
    <p:otherStyle>
      <a:defPPr>
        <a:defRPr lang="en-US"/>
      </a:defPPr>
      <a:lvl1pPr marL="0" algn="l" defTabSz="685698" rtl="0" eaLnBrk="1" latinLnBrk="0" hangingPunct="1">
        <a:defRPr sz="1351" kern="1200">
          <a:solidFill>
            <a:schemeClr val="tx1"/>
          </a:solidFill>
          <a:latin typeface="+mn-lt"/>
          <a:ea typeface="+mn-ea"/>
          <a:cs typeface="+mn-cs"/>
        </a:defRPr>
      </a:lvl1pPr>
      <a:lvl2pPr marL="342848" algn="l" defTabSz="685698" rtl="0" eaLnBrk="1" latinLnBrk="0" hangingPunct="1">
        <a:defRPr sz="1351" kern="1200">
          <a:solidFill>
            <a:schemeClr val="tx1"/>
          </a:solidFill>
          <a:latin typeface="+mn-lt"/>
          <a:ea typeface="+mn-ea"/>
          <a:cs typeface="+mn-cs"/>
        </a:defRPr>
      </a:lvl2pPr>
      <a:lvl3pPr marL="685698" algn="l" defTabSz="685698" rtl="0" eaLnBrk="1" latinLnBrk="0" hangingPunct="1">
        <a:defRPr sz="1351" kern="1200">
          <a:solidFill>
            <a:schemeClr val="tx1"/>
          </a:solidFill>
          <a:latin typeface="+mn-lt"/>
          <a:ea typeface="+mn-ea"/>
          <a:cs typeface="+mn-cs"/>
        </a:defRPr>
      </a:lvl3pPr>
      <a:lvl4pPr marL="1028546" algn="l" defTabSz="685698" rtl="0" eaLnBrk="1" latinLnBrk="0" hangingPunct="1">
        <a:defRPr sz="1351" kern="1200">
          <a:solidFill>
            <a:schemeClr val="tx1"/>
          </a:solidFill>
          <a:latin typeface="+mn-lt"/>
          <a:ea typeface="+mn-ea"/>
          <a:cs typeface="+mn-cs"/>
        </a:defRPr>
      </a:lvl4pPr>
      <a:lvl5pPr marL="1371395" algn="l" defTabSz="685698" rtl="0" eaLnBrk="1" latinLnBrk="0" hangingPunct="1">
        <a:defRPr sz="1351" kern="1200">
          <a:solidFill>
            <a:schemeClr val="tx1"/>
          </a:solidFill>
          <a:latin typeface="+mn-lt"/>
          <a:ea typeface="+mn-ea"/>
          <a:cs typeface="+mn-cs"/>
        </a:defRPr>
      </a:lvl5pPr>
      <a:lvl6pPr marL="1714245" algn="l" defTabSz="685698" rtl="0" eaLnBrk="1" latinLnBrk="0" hangingPunct="1">
        <a:defRPr sz="1351" kern="1200">
          <a:solidFill>
            <a:schemeClr val="tx1"/>
          </a:solidFill>
          <a:latin typeface="+mn-lt"/>
          <a:ea typeface="+mn-ea"/>
          <a:cs typeface="+mn-cs"/>
        </a:defRPr>
      </a:lvl6pPr>
      <a:lvl7pPr marL="2057093" algn="l" defTabSz="685698" rtl="0" eaLnBrk="1" latinLnBrk="0" hangingPunct="1">
        <a:defRPr sz="1351" kern="1200">
          <a:solidFill>
            <a:schemeClr val="tx1"/>
          </a:solidFill>
          <a:latin typeface="+mn-lt"/>
          <a:ea typeface="+mn-ea"/>
          <a:cs typeface="+mn-cs"/>
        </a:defRPr>
      </a:lvl7pPr>
      <a:lvl8pPr marL="2399940" algn="l" defTabSz="685698" rtl="0" eaLnBrk="1" latinLnBrk="0" hangingPunct="1">
        <a:defRPr sz="1351" kern="1200">
          <a:solidFill>
            <a:schemeClr val="tx1"/>
          </a:solidFill>
          <a:latin typeface="+mn-lt"/>
          <a:ea typeface="+mn-ea"/>
          <a:cs typeface="+mn-cs"/>
        </a:defRPr>
      </a:lvl8pPr>
      <a:lvl9pPr marL="2742789" algn="l" defTabSz="685698" rtl="0" eaLnBrk="1" latinLnBrk="0" hangingPunct="1">
        <a:defRPr sz="13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1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SQL Server Architecture</a:t>
            </a:r>
            <a:endParaRPr lang="en-US" dirty="0"/>
          </a:p>
        </p:txBody>
      </p:sp>
      <p:sp>
        <p:nvSpPr>
          <p:cNvPr id="3" name="Content Placeholder 2"/>
          <p:cNvSpPr>
            <a:spLocks noGrp="1"/>
          </p:cNvSpPr>
          <p:nvPr>
            <p:ph sz="quarter" idx="10"/>
          </p:nvPr>
        </p:nvSpPr>
        <p:spPr/>
        <p:txBody>
          <a:bodyPr/>
          <a:lstStyle/>
          <a:p>
            <a:r>
              <a:rPr lang="en-US" dirty="0" smtClean="0"/>
              <a:t>Choosing Virtualization, Clustering, </a:t>
            </a:r>
            <a:r>
              <a:rPr lang="en-US" dirty="0" err="1" smtClean="0"/>
              <a:t>AlwaysOn</a:t>
            </a:r>
            <a:r>
              <a:rPr lang="en-US" dirty="0" smtClean="0"/>
              <a:t>, and More</a:t>
            </a:r>
          </a:p>
          <a:p>
            <a:r>
              <a:rPr lang="en-US" dirty="0" smtClean="0"/>
              <a:t>Brent Ozar, Jeremiah </a:t>
            </a:r>
            <a:r>
              <a:rPr lang="en-US" dirty="0" err="1" smtClean="0"/>
              <a:t>Peschka</a:t>
            </a:r>
            <a:r>
              <a:rPr lang="en-US" dirty="0" smtClean="0"/>
              <a:t>, Kendra Little</a:t>
            </a:r>
            <a:br>
              <a:rPr lang="en-US" dirty="0" smtClean="0"/>
            </a:br>
            <a:r>
              <a:rPr lang="en-US" dirty="0" smtClean="0"/>
              <a:t>SQL Intersection, November 2014, Las Vegas</a:t>
            </a:r>
            <a:endParaRPr lang="en-US" dirty="0"/>
          </a:p>
        </p:txBody>
      </p:sp>
    </p:spTree>
    <p:extLst>
      <p:ext uri="{BB962C8B-B14F-4D97-AF65-F5344CB8AC3E}">
        <p14:creationId xmlns:p14="http://schemas.microsoft.com/office/powerpoint/2010/main" val="24079068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p:cNvPicPr>
            <a:picLocks noChangeAspect="1"/>
          </p:cNvPicPr>
          <p:nvPr/>
        </p:nvPicPr>
        <p:blipFill rotWithShape="1">
          <a:blip r:embed="rId2"/>
          <a:srcRect l="6006" r="3266" b="4631"/>
          <a:stretch/>
        </p:blipFill>
        <p:spPr>
          <a:xfrm>
            <a:off x="0" y="1504624"/>
            <a:ext cx="13005884" cy="4587142"/>
          </a:xfrm>
          <a:prstGeom prst="rect">
            <a:avLst/>
          </a:prstGeom>
        </p:spPr>
      </p:pic>
      <p:sp>
        <p:nvSpPr>
          <p:cNvPr id="35" name="Title 1"/>
          <p:cNvSpPr txBox="1">
            <a:spLocks/>
          </p:cNvSpPr>
          <p:nvPr/>
        </p:nvSpPr>
        <p:spPr>
          <a:xfrm>
            <a:off x="10597323" y="1494926"/>
            <a:ext cx="2343468" cy="431898"/>
          </a:xfrm>
          <a:prstGeom prst="rect">
            <a:avLst/>
          </a:prstGeom>
        </p:spPr>
        <p:txBody>
          <a:bodyPr lIns="91397" tIns="45699" rIns="91397" bIns="45699"/>
          <a:lstStyle>
            <a:lvl1pPr algn="l" defTabSz="914400" rtl="0" eaLnBrk="1" latinLnBrk="0" hangingPunct="1">
              <a:spcBef>
                <a:spcPct val="0"/>
              </a:spcBef>
              <a:buNone/>
              <a:defRPr sz="3600" kern="1200" cap="all" spc="-60" baseline="0">
                <a:solidFill>
                  <a:schemeClr val="tx2"/>
                </a:solidFill>
                <a:latin typeface="+mj-lt"/>
                <a:ea typeface="+mj-ea"/>
                <a:cs typeface="+mj-cs"/>
              </a:defRPr>
            </a:lvl1pPr>
          </a:lstStyle>
          <a:p>
            <a:pPr algn="ctr"/>
            <a:r>
              <a:rPr lang="en-US" sz="2000" b="1" dirty="0" err="1" smtClean="0">
                <a:solidFill>
                  <a:schemeClr val="tx1"/>
                </a:solidFill>
                <a:latin typeface="Sweet Sans Pro Medium" panose="02000000000000000000" pitchFamily="50" charset="0"/>
              </a:rPr>
              <a:t>JeS</a:t>
            </a:r>
            <a:r>
              <a:rPr lang="en-US" sz="2000" b="1" dirty="0" smtClean="0">
                <a:solidFill>
                  <a:schemeClr val="tx1"/>
                </a:solidFill>
                <a:latin typeface="Sweet Sans Pro Medium" panose="02000000000000000000" pitchFamily="50" charset="0"/>
              </a:rPr>
              <a:t> Borland </a:t>
            </a:r>
            <a:endParaRPr lang="en-US" sz="2000" b="1" dirty="0">
              <a:solidFill>
                <a:schemeClr val="tx1"/>
              </a:solidFill>
              <a:latin typeface="Sweet Sans Pro Medium" panose="02000000000000000000" pitchFamily="50" charset="0"/>
            </a:endParaRPr>
          </a:p>
        </p:txBody>
      </p:sp>
      <p:sp>
        <p:nvSpPr>
          <p:cNvPr id="36" name="Title 1"/>
          <p:cNvSpPr txBox="1">
            <a:spLocks/>
          </p:cNvSpPr>
          <p:nvPr/>
        </p:nvSpPr>
        <p:spPr>
          <a:xfrm>
            <a:off x="5100166" y="1494926"/>
            <a:ext cx="2395601" cy="481372"/>
          </a:xfrm>
          <a:prstGeom prst="rect">
            <a:avLst/>
          </a:prstGeom>
        </p:spPr>
        <p:txBody>
          <a:bodyPr lIns="91397" tIns="45699" rIns="91397" bIns="45699"/>
          <a:lstStyle>
            <a:defPPr>
              <a:defRPr lang="en-US"/>
            </a:defPPr>
            <a:lvl1pPr defTabSz="914400">
              <a:spcBef>
                <a:spcPct val="0"/>
              </a:spcBef>
              <a:buNone/>
              <a:defRPr sz="2400" b="1" cap="all" spc="-60" baseline="0">
                <a:solidFill>
                  <a:schemeClr val="tx2"/>
                </a:solidFill>
                <a:latin typeface="+mj-lt"/>
                <a:ea typeface="+mj-ea"/>
                <a:cs typeface="+mj-cs"/>
              </a:defRPr>
            </a:lvl1pPr>
          </a:lstStyle>
          <a:p>
            <a:pPr algn="ctr"/>
            <a:r>
              <a:rPr lang="en-US" sz="2000" dirty="0">
                <a:solidFill>
                  <a:schemeClr val="tx1"/>
                </a:solidFill>
                <a:latin typeface="Sweet Sans Pro Medium" panose="02000000000000000000" pitchFamily="50" charset="0"/>
              </a:rPr>
              <a:t>Kendra Little</a:t>
            </a:r>
          </a:p>
        </p:txBody>
      </p:sp>
      <p:sp>
        <p:nvSpPr>
          <p:cNvPr id="37" name="Title 1"/>
          <p:cNvSpPr txBox="1">
            <a:spLocks/>
          </p:cNvSpPr>
          <p:nvPr/>
        </p:nvSpPr>
        <p:spPr>
          <a:xfrm>
            <a:off x="7535976" y="1494926"/>
            <a:ext cx="3061347" cy="445940"/>
          </a:xfrm>
          <a:prstGeom prst="rect">
            <a:avLst/>
          </a:prstGeom>
        </p:spPr>
        <p:txBody>
          <a:bodyPr lIns="91397" tIns="45699" rIns="91397" bIns="45699"/>
          <a:lstStyle>
            <a:defPPr>
              <a:defRPr lang="en-US"/>
            </a:defPPr>
            <a:lvl1pPr defTabSz="914400">
              <a:spcBef>
                <a:spcPct val="0"/>
              </a:spcBef>
              <a:buNone/>
              <a:defRPr sz="2400" b="1" cap="all" spc="-60" baseline="0">
                <a:solidFill>
                  <a:schemeClr val="tx2"/>
                </a:solidFill>
                <a:latin typeface="+mj-lt"/>
                <a:ea typeface="+mj-ea"/>
                <a:cs typeface="+mj-cs"/>
              </a:defRPr>
            </a:lvl1pPr>
          </a:lstStyle>
          <a:p>
            <a:pPr algn="ctr"/>
            <a:r>
              <a:rPr lang="en-US" sz="2000" dirty="0" smtClean="0">
                <a:solidFill>
                  <a:srgbClr val="000000"/>
                </a:solidFill>
                <a:latin typeface="Sweet Sans Pro Medium" panose="02000000000000000000" pitchFamily="50" charset="0"/>
              </a:rPr>
              <a:t>Jeremiah Peschka</a:t>
            </a:r>
            <a:endParaRPr lang="en-US" sz="2000" dirty="0">
              <a:solidFill>
                <a:srgbClr val="000000"/>
              </a:solidFill>
              <a:latin typeface="Sweet Sans Pro Medium" panose="02000000000000000000" pitchFamily="50" charset="0"/>
            </a:endParaRPr>
          </a:p>
        </p:txBody>
      </p:sp>
      <p:sp>
        <p:nvSpPr>
          <p:cNvPr id="41" name="Title 1"/>
          <p:cNvSpPr txBox="1">
            <a:spLocks/>
          </p:cNvSpPr>
          <p:nvPr/>
        </p:nvSpPr>
        <p:spPr>
          <a:xfrm>
            <a:off x="475323" y="1494926"/>
            <a:ext cx="2293293" cy="445940"/>
          </a:xfrm>
          <a:prstGeom prst="rect">
            <a:avLst/>
          </a:prstGeom>
        </p:spPr>
        <p:txBody>
          <a:bodyPr lIns="91397" tIns="45699" rIns="91397" bIns="45699"/>
          <a:lstStyle>
            <a:defPPr>
              <a:defRPr lang="en-US"/>
            </a:defPPr>
            <a:lvl1pPr defTabSz="914400">
              <a:spcBef>
                <a:spcPct val="0"/>
              </a:spcBef>
              <a:buNone/>
              <a:defRPr sz="2400" b="1" cap="all" spc="-60" baseline="0">
                <a:solidFill>
                  <a:schemeClr val="tx2"/>
                </a:solidFill>
                <a:latin typeface="+mj-lt"/>
                <a:ea typeface="+mj-ea"/>
                <a:cs typeface="+mj-cs"/>
              </a:defRPr>
            </a:lvl1pPr>
          </a:lstStyle>
          <a:p>
            <a:pPr algn="ctr"/>
            <a:r>
              <a:rPr lang="en-US" sz="2000" dirty="0">
                <a:latin typeface="Sweet Sans Pro Medium" panose="02000000000000000000" pitchFamily="50" charset="0"/>
              </a:rPr>
              <a:t>Brent Ozar</a:t>
            </a:r>
          </a:p>
        </p:txBody>
      </p:sp>
      <p:sp>
        <p:nvSpPr>
          <p:cNvPr id="42" name="Title 1"/>
          <p:cNvSpPr txBox="1">
            <a:spLocks/>
          </p:cNvSpPr>
          <p:nvPr/>
        </p:nvSpPr>
        <p:spPr>
          <a:xfrm>
            <a:off x="3011380" y="1494926"/>
            <a:ext cx="1965573" cy="535985"/>
          </a:xfrm>
          <a:prstGeom prst="rect">
            <a:avLst/>
          </a:prstGeom>
        </p:spPr>
        <p:txBody>
          <a:bodyPr lIns="91397" tIns="45699" rIns="91397" bIns="45699"/>
          <a:lstStyle>
            <a:lvl1pPr algn="l" defTabSz="914400" rtl="0" eaLnBrk="1" latinLnBrk="0" hangingPunct="1">
              <a:spcBef>
                <a:spcPct val="0"/>
              </a:spcBef>
              <a:buNone/>
              <a:defRPr sz="3600" kern="1200" cap="all" spc="-60" baseline="0">
                <a:solidFill>
                  <a:schemeClr val="tx2"/>
                </a:solidFill>
                <a:latin typeface="+mj-lt"/>
                <a:ea typeface="+mj-ea"/>
                <a:cs typeface="+mj-cs"/>
              </a:defRPr>
            </a:lvl1pPr>
          </a:lstStyle>
          <a:p>
            <a:pPr algn="ctr"/>
            <a:r>
              <a:rPr lang="en-US" sz="2000" b="1" dirty="0" smtClean="0">
                <a:solidFill>
                  <a:schemeClr val="tx1"/>
                </a:solidFill>
                <a:latin typeface="Sweet Sans Pro Medium" panose="02000000000000000000" pitchFamily="50" charset="0"/>
              </a:rPr>
              <a:t>Doug Lane</a:t>
            </a:r>
            <a:endParaRPr lang="en-US" sz="2000" b="1" dirty="0">
              <a:solidFill>
                <a:schemeClr val="tx1"/>
              </a:solidFill>
              <a:latin typeface="Sweet Sans Pro Medium" panose="02000000000000000000" pitchFamily="50" charset="0"/>
            </a:endParaRPr>
          </a:p>
        </p:txBody>
      </p:sp>
      <p:pic>
        <p:nvPicPr>
          <p:cNvPr id="7" name="Picture 6" descr="Microsoft_Silver_Partner_1825x513.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778404" y="7369038"/>
            <a:ext cx="3639925" cy="1023168"/>
          </a:xfrm>
          <a:prstGeom prst="rect">
            <a:avLst/>
          </a:prstGeom>
        </p:spPr>
      </p:pic>
      <p:pic>
        <p:nvPicPr>
          <p:cNvPr id="9" name="Picture 8"/>
          <p:cNvPicPr>
            <a:picLocks noChangeAspect="1"/>
          </p:cNvPicPr>
          <p:nvPr/>
        </p:nvPicPr>
        <p:blipFill>
          <a:blip r:embed="rId4"/>
          <a:stretch>
            <a:fillRect/>
          </a:stretch>
        </p:blipFill>
        <p:spPr>
          <a:xfrm>
            <a:off x="9137486" y="7475493"/>
            <a:ext cx="3234247" cy="916713"/>
          </a:xfrm>
          <a:prstGeom prst="rect">
            <a:avLst/>
          </a:prstGeom>
        </p:spPr>
      </p:pic>
      <p:pic>
        <p:nvPicPr>
          <p:cNvPr id="10" name="Picture 9" descr="logo_microsoft_mvp.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3716" y="7475492"/>
            <a:ext cx="2083816" cy="830393"/>
          </a:xfrm>
          <a:prstGeom prst="rect">
            <a:avLst/>
          </a:prstGeom>
        </p:spPr>
      </p:pic>
      <p:pic>
        <p:nvPicPr>
          <p:cNvPr id="13" name="Picture 12" descr="logo_microsoft_master.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90843" y="6187073"/>
            <a:ext cx="2120900" cy="698500"/>
          </a:xfrm>
          <a:prstGeom prst="rect">
            <a:avLst/>
          </a:prstGeom>
        </p:spPr>
      </p:pic>
      <p:pic>
        <p:nvPicPr>
          <p:cNvPr id="47" name="Picture 46" descr="logo_microsoft_master.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36978" y="6187073"/>
            <a:ext cx="2120900" cy="698500"/>
          </a:xfrm>
          <a:prstGeom prst="rect">
            <a:avLst/>
          </a:prstGeom>
        </p:spPr>
      </p:pic>
      <p:pic>
        <p:nvPicPr>
          <p:cNvPr id="18" name="Picture 17" descr="logo_microsoft_itprofessional_database.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18227" y="6187073"/>
            <a:ext cx="2367712" cy="632156"/>
          </a:xfrm>
          <a:prstGeom prst="rect">
            <a:avLst/>
          </a:prstGeom>
        </p:spPr>
      </p:pic>
      <p:pic>
        <p:nvPicPr>
          <p:cNvPr id="24" name="Picture 23" descr="logo_microsoft_professional.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048962" y="6187073"/>
            <a:ext cx="1206843" cy="632156"/>
          </a:xfrm>
          <a:prstGeom prst="rect">
            <a:avLst/>
          </a:prstGeom>
        </p:spPr>
      </p:pic>
      <p:pic>
        <p:nvPicPr>
          <p:cNvPr id="48" name="Picture 47" descr="logo_microsoft_professional.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893323" y="6187073"/>
            <a:ext cx="1206843" cy="632156"/>
          </a:xfrm>
          <a:prstGeom prst="rect">
            <a:avLst/>
          </a:prstGeom>
        </p:spPr>
      </p:pic>
      <p:sp>
        <p:nvSpPr>
          <p:cNvPr id="2" name="TextBox 1"/>
          <p:cNvSpPr txBox="1"/>
          <p:nvPr/>
        </p:nvSpPr>
        <p:spPr>
          <a:xfrm>
            <a:off x="2744823" y="7475493"/>
            <a:ext cx="1131672" cy="738664"/>
          </a:xfrm>
          <a:prstGeom prst="rect">
            <a:avLst/>
          </a:prstGeom>
          <a:noFill/>
        </p:spPr>
        <p:txBody>
          <a:bodyPr wrap="square" rtlCol="0">
            <a:spAutoFit/>
          </a:bodyPr>
          <a:lstStyle/>
          <a:p>
            <a:r>
              <a:rPr lang="en-US" dirty="0" smtClean="0">
                <a:latin typeface="+mj-lt"/>
              </a:rPr>
              <a:t>X4</a:t>
            </a:r>
            <a:endParaRPr lang="en-US" dirty="0">
              <a:latin typeface="+mj-lt"/>
            </a:endParaRPr>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33556005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About you</a:t>
            </a:r>
            <a:endParaRPr lang="en-US" dirty="0"/>
          </a:p>
        </p:txBody>
      </p:sp>
      <p:sp>
        <p:nvSpPr>
          <p:cNvPr id="3" name="Content Placeholder 2"/>
          <p:cNvSpPr>
            <a:spLocks noGrp="1"/>
          </p:cNvSpPr>
          <p:nvPr>
            <p:ph idx="1"/>
          </p:nvPr>
        </p:nvSpPr>
        <p:spPr/>
        <p:txBody>
          <a:bodyPr/>
          <a:lstStyle/>
          <a:p>
            <a:r>
              <a:rPr lang="en-US" dirty="0"/>
              <a:t>You need to recommend the right architecture for your company's SQL Servers. </a:t>
            </a:r>
            <a:endParaRPr lang="en-US" dirty="0" smtClean="0"/>
          </a:p>
          <a:p>
            <a:r>
              <a:rPr lang="en-US" dirty="0" smtClean="0"/>
              <a:t>The </a:t>
            </a:r>
            <a:r>
              <a:rPr lang="en-US" dirty="0"/>
              <a:t>CTO is interested in the </a:t>
            </a:r>
            <a:r>
              <a:rPr lang="en-US" dirty="0" smtClean="0"/>
              <a:t>cloud.</a:t>
            </a:r>
          </a:p>
          <a:p>
            <a:r>
              <a:rPr lang="en-US" dirty="0" smtClean="0"/>
              <a:t>The SAN </a:t>
            </a:r>
            <a:r>
              <a:rPr lang="en-US" dirty="0"/>
              <a:t>Administrator wants to virtualize everything in-house. </a:t>
            </a:r>
            <a:endParaRPr lang="en-US" dirty="0" smtClean="0"/>
          </a:p>
          <a:p>
            <a:r>
              <a:rPr lang="en-US" dirty="0" smtClean="0"/>
              <a:t>One </a:t>
            </a:r>
            <a:r>
              <a:rPr lang="en-US" dirty="0"/>
              <a:t>of the business users believes that SQL Server Availability Groups can work with both technologies and solve all your problems. </a:t>
            </a:r>
            <a:endParaRPr lang="en-US" dirty="0" smtClean="0"/>
          </a:p>
          <a:p>
            <a:r>
              <a:rPr lang="en-US" dirty="0" smtClean="0"/>
              <a:t>You’ve got input, but you need help.</a:t>
            </a:r>
            <a:endParaRPr lang="en-US" dirty="0"/>
          </a:p>
        </p:txBody>
      </p:sp>
    </p:spTree>
    <p:extLst>
      <p:ext uri="{BB962C8B-B14F-4D97-AF65-F5344CB8AC3E}">
        <p14:creationId xmlns:p14="http://schemas.microsoft.com/office/powerpoint/2010/main" val="2922357375"/>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Today, you’ll learn…</a:t>
            </a:r>
            <a:endParaRPr lang="en-US" dirty="0"/>
          </a:p>
        </p:txBody>
      </p:sp>
      <p:sp>
        <p:nvSpPr>
          <p:cNvPr id="3" name="Content Placeholder 2"/>
          <p:cNvSpPr>
            <a:spLocks noGrp="1"/>
          </p:cNvSpPr>
          <p:nvPr>
            <p:ph idx="1"/>
          </p:nvPr>
        </p:nvSpPr>
        <p:spPr/>
        <p:txBody>
          <a:bodyPr/>
          <a:lstStyle/>
          <a:p>
            <a:r>
              <a:rPr lang="en-US" dirty="0"/>
              <a:t>When virtualization is the right fit (and when it's not)</a:t>
            </a:r>
          </a:p>
          <a:p>
            <a:r>
              <a:rPr lang="en-US" dirty="0"/>
              <a:t>How to mix platforms and features to keep SQL Server available</a:t>
            </a:r>
          </a:p>
          <a:p>
            <a:r>
              <a:rPr lang="en-US" dirty="0"/>
              <a:t>How to choose the right technology to scale out reads and writes</a:t>
            </a:r>
          </a:p>
          <a:p>
            <a:r>
              <a:rPr lang="en-US" dirty="0"/>
              <a:t>When the cloud is right for you</a:t>
            </a:r>
          </a:p>
          <a:p>
            <a:r>
              <a:rPr lang="en-US" dirty="0"/>
              <a:t>When to invest in application technology like caching</a:t>
            </a:r>
          </a:p>
        </p:txBody>
      </p:sp>
    </p:spTree>
    <p:extLst>
      <p:ext uri="{BB962C8B-B14F-4D97-AF65-F5344CB8AC3E}">
        <p14:creationId xmlns:p14="http://schemas.microsoft.com/office/powerpoint/2010/main" val="781259731"/>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Today’s agenda</a:t>
            </a:r>
            <a:endParaRPr lang="en-US" dirty="0"/>
          </a:p>
        </p:txBody>
      </p:sp>
      <p:sp>
        <p:nvSpPr>
          <p:cNvPr id="3" name="Content Placeholder 2"/>
          <p:cNvSpPr>
            <a:spLocks noGrp="1"/>
          </p:cNvSpPr>
          <p:nvPr>
            <p:ph idx="1"/>
          </p:nvPr>
        </p:nvSpPr>
        <p:spPr/>
        <p:txBody>
          <a:bodyPr>
            <a:normAutofit/>
          </a:bodyPr>
          <a:lstStyle/>
          <a:p>
            <a:r>
              <a:rPr lang="en-US" dirty="0" smtClean="0"/>
              <a:t>Introduction</a:t>
            </a:r>
          </a:p>
          <a:p>
            <a:r>
              <a:rPr lang="en-US" dirty="0"/>
              <a:t>3 Numbers Every Architect Needs to Know </a:t>
            </a:r>
            <a:r>
              <a:rPr lang="en-US" dirty="0" smtClean="0"/>
              <a:t>– Brent</a:t>
            </a:r>
          </a:p>
          <a:p>
            <a:r>
              <a:rPr lang="en-US" dirty="0" smtClean="0"/>
              <a:t>When </a:t>
            </a:r>
            <a:r>
              <a:rPr lang="en-US" dirty="0" smtClean="0"/>
              <a:t>the Cloud is Right for You – Jeremiah</a:t>
            </a:r>
          </a:p>
          <a:p>
            <a:r>
              <a:rPr lang="en-US" dirty="0" smtClean="0"/>
              <a:t>How to Choose the Right Scale-Out Tech – Brent</a:t>
            </a:r>
          </a:p>
          <a:p>
            <a:r>
              <a:rPr lang="en-US" dirty="0" smtClean="0"/>
              <a:t>Reworking Existing Architecture – Kendra</a:t>
            </a:r>
          </a:p>
          <a:p>
            <a:r>
              <a:rPr lang="en-US" dirty="0" smtClean="0"/>
              <a:t>When </a:t>
            </a:r>
            <a:r>
              <a:rPr lang="en-US" dirty="0" smtClean="0"/>
              <a:t>to Invest in App Technology Like Caching – Jeremiah</a:t>
            </a:r>
          </a:p>
          <a:p>
            <a:r>
              <a:rPr lang="en-US" dirty="0" smtClean="0"/>
              <a:t>Designing a New Solution - Kendra</a:t>
            </a:r>
            <a:endParaRPr lang="en-US" dirty="0"/>
          </a:p>
        </p:txBody>
      </p:sp>
    </p:spTree>
    <p:extLst>
      <p:ext uri="{BB962C8B-B14F-4D97-AF65-F5344CB8AC3E}">
        <p14:creationId xmlns:p14="http://schemas.microsoft.com/office/powerpoint/2010/main" val="3245475592"/>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FAQ, BBQ, LOL</a:t>
            </a:r>
            <a:endParaRPr lang="en-US" dirty="0"/>
          </a:p>
        </p:txBody>
      </p:sp>
      <p:sp>
        <p:nvSpPr>
          <p:cNvPr id="3" name="Content Placeholder 2"/>
          <p:cNvSpPr>
            <a:spLocks noGrp="1"/>
          </p:cNvSpPr>
          <p:nvPr>
            <p:ph idx="1"/>
          </p:nvPr>
        </p:nvSpPr>
        <p:spPr/>
        <p:txBody>
          <a:bodyPr>
            <a:normAutofit lnSpcReduction="10000"/>
          </a:bodyPr>
          <a:lstStyle/>
          <a:p>
            <a:r>
              <a:rPr lang="en-US" sz="4000" dirty="0"/>
              <a:t>We’re at level </a:t>
            </a:r>
            <a:r>
              <a:rPr lang="en-US" sz="4000" dirty="0" smtClean="0"/>
              <a:t>200-300 </a:t>
            </a:r>
            <a:r>
              <a:rPr lang="en-US" sz="4000" dirty="0"/>
              <a:t>today </a:t>
            </a:r>
          </a:p>
          <a:p>
            <a:pPr lvl="1"/>
            <a:r>
              <a:rPr lang="en-US" dirty="0"/>
              <a:t>But ask your questions no matter what!</a:t>
            </a:r>
          </a:p>
          <a:p>
            <a:pPr lvl="1"/>
            <a:r>
              <a:rPr lang="en-US" dirty="0"/>
              <a:t>Look for your “Montel</a:t>
            </a:r>
            <a:r>
              <a:rPr lang="en-US" dirty="0" smtClean="0"/>
              <a:t>”</a:t>
            </a:r>
            <a:endParaRPr lang="en-US" dirty="0"/>
          </a:p>
          <a:p>
            <a:r>
              <a:rPr lang="en-US" sz="4000" dirty="0"/>
              <a:t>These chairs get old!</a:t>
            </a:r>
          </a:p>
          <a:p>
            <a:pPr lvl="1"/>
            <a:r>
              <a:rPr lang="en-US" dirty="0"/>
              <a:t>Get up and walk around the back/sides of the room</a:t>
            </a:r>
          </a:p>
          <a:p>
            <a:pPr lvl="1"/>
            <a:r>
              <a:rPr lang="en-US" dirty="0"/>
              <a:t>We will take frequent breaks (not just the scheduled ones)</a:t>
            </a:r>
          </a:p>
          <a:p>
            <a:pPr lvl="1"/>
            <a:r>
              <a:rPr lang="en-US" dirty="0"/>
              <a:t>Watch the timer to know when to get back in your </a:t>
            </a:r>
            <a:r>
              <a:rPr lang="en-US" dirty="0" smtClean="0"/>
              <a:t>seat</a:t>
            </a:r>
            <a:endParaRPr lang="en-US" dirty="0"/>
          </a:p>
          <a:p>
            <a:r>
              <a:rPr lang="en-US" sz="4000" i="1" dirty="0"/>
              <a:t>We love questions</a:t>
            </a:r>
            <a:r>
              <a:rPr lang="en-US" sz="4000" dirty="0"/>
              <a:t>. </a:t>
            </a:r>
            <a:r>
              <a:rPr lang="en-US" sz="4000" dirty="0" smtClean="0"/>
              <a:t/>
            </a:r>
            <a:br>
              <a:rPr lang="en-US" sz="4000" dirty="0" smtClean="0"/>
            </a:br>
            <a:r>
              <a:rPr lang="en-US" dirty="0" smtClean="0"/>
              <a:t>Asking </a:t>
            </a:r>
            <a:r>
              <a:rPr lang="en-US" dirty="0"/>
              <a:t>questions can win you a prize.</a:t>
            </a:r>
          </a:p>
          <a:p>
            <a:endParaRPr lang="en-US" dirty="0"/>
          </a:p>
        </p:txBody>
      </p:sp>
    </p:spTree>
    <p:extLst>
      <p:ext uri="{BB962C8B-B14F-4D97-AF65-F5344CB8AC3E}">
        <p14:creationId xmlns:p14="http://schemas.microsoft.com/office/powerpoint/2010/main" val="199380677"/>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Tell us how you really feel.</a:t>
            </a:r>
            <a:endParaRPr lang="en-US" dirty="0"/>
          </a:p>
        </p:txBody>
      </p:sp>
      <p:sp>
        <p:nvSpPr>
          <p:cNvPr id="3" name="Content Placeholder 2"/>
          <p:cNvSpPr>
            <a:spLocks noGrp="1"/>
          </p:cNvSpPr>
          <p:nvPr>
            <p:ph idx="1"/>
          </p:nvPr>
        </p:nvSpPr>
        <p:spPr/>
        <p:txBody>
          <a:bodyPr/>
          <a:lstStyle/>
          <a:p>
            <a:r>
              <a:rPr lang="en-US" dirty="0" smtClean="0"/>
              <a:t>Use </a:t>
            </a:r>
            <a:r>
              <a:rPr lang="en-US" dirty="0" err="1" smtClean="0"/>
              <a:t>EventBoard</a:t>
            </a:r>
            <a:r>
              <a:rPr lang="en-US" dirty="0" smtClean="0"/>
              <a:t> to fill out a session evaluation.</a:t>
            </a:r>
          </a:p>
          <a:p>
            <a:r>
              <a:rPr lang="en-US" dirty="0" smtClean="0"/>
              <a:t>We want to improve, and your feedback helps.</a:t>
            </a:r>
          </a:p>
          <a:p>
            <a:endParaRPr lang="en-US" dirty="0"/>
          </a:p>
          <a:p>
            <a:r>
              <a:rPr lang="en-US" smtClean="0"/>
              <a:t>Questions </a:t>
            </a:r>
            <a:r>
              <a:rPr lang="en-US" dirty="0" smtClean="0"/>
              <a:t>before we get </a:t>
            </a:r>
            <a:r>
              <a:rPr lang="en-US" smtClean="0"/>
              <a:t>started?</a:t>
            </a:r>
            <a:endParaRPr lang="en-US" dirty="0" smtClean="0"/>
          </a:p>
        </p:txBody>
      </p:sp>
    </p:spTree>
    <p:extLst>
      <p:ext uri="{BB962C8B-B14F-4D97-AF65-F5344CB8AC3E}">
        <p14:creationId xmlns:p14="http://schemas.microsoft.com/office/powerpoint/2010/main" val="603733606"/>
      </p:ext>
    </p:extLst>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rent Ozar Unlimited 2014">
  <a:themeElements>
    <a:clrScheme name="Custom 3">
      <a:dk1>
        <a:sysClr val="windowText" lastClr="000000"/>
      </a:dk1>
      <a:lt1>
        <a:sysClr val="window" lastClr="FFFFFF"/>
      </a:lt1>
      <a:dk2>
        <a:srgbClr val="000000"/>
      </a:dk2>
      <a:lt2>
        <a:srgbClr val="EEECE1"/>
      </a:lt2>
      <a:accent1>
        <a:srgbClr val="191919"/>
      </a:accent1>
      <a:accent2>
        <a:srgbClr val="ED1C24"/>
      </a:accent2>
      <a:accent3>
        <a:srgbClr val="66CCFF"/>
      </a:accent3>
      <a:accent4>
        <a:srgbClr val="FFCC66"/>
      </a:accent4>
      <a:accent5>
        <a:srgbClr val="666666"/>
      </a:accent5>
      <a:accent6>
        <a:srgbClr val="B3B3B3"/>
      </a:accent6>
      <a:hlink>
        <a:srgbClr val="ED1C24"/>
      </a:hlink>
      <a:folHlink>
        <a:srgbClr val="ED1C24"/>
      </a:folHlink>
    </a:clrScheme>
    <a:fontScheme name="internal slide">
      <a:majorFont>
        <a:latin typeface="SweetSansPro Medium"/>
        <a:ea typeface="ヒラギノ角ゴ ProN W6"/>
        <a:cs typeface="ヒラギノ角ゴ ProN W6"/>
      </a:majorFont>
      <a:minorFont>
        <a:latin typeface="SweetSansPro Medium"/>
        <a:ea typeface="ヒラギノ角ゴ ProN W6"/>
        <a:cs typeface="ヒラギノ角ゴ ProN W6"/>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lnDef>
  </a:objectDefaults>
  <a:extraClrSchemeLst>
    <a:extraClrScheme>
      <a:clrScheme name="internal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Brent Ozar Unlimited" id="{CDDCC99D-AD28-4B26-B406-524540E4634F}" vid="{8AB2582F-0DB5-49DF-8E70-8D22A0754348}"/>
    </a:ext>
  </a:extLst>
</a:theme>
</file>

<file path=ppt/theme/theme2.xml><?xml version="1.0" encoding="utf-8"?>
<a:theme xmlns:a="http://schemas.openxmlformats.org/drawingml/2006/main" name="Brent Ozar Unlimited">
  <a:themeElements>
    <a:clrScheme name="Brent Ozar Unlimited Colors (207 28 36 red)">
      <a:dk1>
        <a:srgbClr val="000000"/>
      </a:dk1>
      <a:lt1>
        <a:srgbClr val="FFFFFF"/>
      </a:lt1>
      <a:dk2>
        <a:srgbClr val="000000"/>
      </a:dk2>
      <a:lt2>
        <a:srgbClr val="808080"/>
      </a:lt2>
      <a:accent1>
        <a:srgbClr val="ED1C24"/>
      </a:accent1>
      <a:accent2>
        <a:srgbClr val="FF9900"/>
      </a:accent2>
      <a:accent3>
        <a:srgbClr val="8FE921"/>
      </a:accent3>
      <a:accent4>
        <a:srgbClr val="FFFFFF"/>
      </a:accent4>
      <a:accent5>
        <a:srgbClr val="D8D8D8"/>
      </a:accent5>
      <a:accent6>
        <a:srgbClr val="262626"/>
      </a:accent6>
      <a:hlink>
        <a:srgbClr val="ED1C24"/>
      </a:hlink>
      <a:folHlink>
        <a:srgbClr val="ED1C24"/>
      </a:folHlink>
    </a:clrScheme>
    <a:fontScheme name="BOU Fonts">
      <a:majorFont>
        <a:latin typeface="Sweet Sans Pro Medium"/>
        <a:ea typeface="ヒラギノ角ゴ ProN W6"/>
        <a:cs typeface="ヒラギノ角ゴ ProN W6"/>
      </a:majorFont>
      <a:minorFont>
        <a:latin typeface="Sweet Sans Pro"/>
        <a:ea typeface="ヒラギノ角ゴ ProN W6"/>
        <a:cs typeface="ヒラギノ角ゴ ProN W6"/>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lnDef>
  </a:objectDefaults>
  <a:extraClrSchemeLst>
    <a:extraClrScheme>
      <a:clrScheme name="internal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Brent Ozar Unlimited" id="{55C62F1D-1480-4753-9355-83A6AFBC9609}" vid="{3A572998-D93E-48A1-BA6A-107EF68D2BA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Brent Ozar Unlimited 2014.thmx</Template>
  <TotalTime>31</TotalTime>
  <Words>299</Words>
  <Application>Microsoft Office PowerPoint</Application>
  <PresentationFormat>Custom</PresentationFormat>
  <Paragraphs>43</Paragraphs>
  <Slides>7</Slides>
  <Notes>0</Notes>
  <HiddenSlides>0</HiddenSlides>
  <MMClips>0</MMClips>
  <ScaleCrop>false</ScaleCrop>
  <HeadingPairs>
    <vt:vector size="4" baseType="variant">
      <vt:variant>
        <vt:lpstr>Theme</vt:lpstr>
      </vt:variant>
      <vt:variant>
        <vt:i4>2</vt:i4>
      </vt:variant>
      <vt:variant>
        <vt:lpstr>Slide Titles</vt:lpstr>
      </vt:variant>
      <vt:variant>
        <vt:i4>7</vt:i4>
      </vt:variant>
    </vt:vector>
  </HeadingPairs>
  <TitlesOfParts>
    <vt:vector size="9" baseType="lpstr">
      <vt:lpstr>Brent Ozar Unlimited 2014</vt:lpstr>
      <vt:lpstr>Brent Ozar Unlimited</vt:lpstr>
      <vt:lpstr>SQL Server Architecture</vt:lpstr>
      <vt:lpstr>PowerPoint Presentation</vt:lpstr>
      <vt:lpstr>About you</vt:lpstr>
      <vt:lpstr>Today, you’ll learn…</vt:lpstr>
      <vt:lpstr>Today’s agenda</vt:lpstr>
      <vt:lpstr>FAQ, BBQ, LOL</vt:lpstr>
      <vt:lpstr>Tell us how you really feel.</vt:lpstr>
    </vt:vector>
  </TitlesOfParts>
  <Company>Brent Ozar Unlimited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SQL Server Architecture</dc:title>
  <dc:creator>Brent Ozar</dc:creator>
  <cp:lastModifiedBy>Kimberly L. Tripp</cp:lastModifiedBy>
  <cp:revision>11</cp:revision>
  <cp:lastPrinted>2014-10-31T15:17:24Z</cp:lastPrinted>
  <dcterms:created xsi:type="dcterms:W3CDTF">2014-09-03T19:43:04Z</dcterms:created>
  <dcterms:modified xsi:type="dcterms:W3CDTF">2014-10-31T15:19:19Z</dcterms:modified>
</cp:coreProperties>
</file>