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1" r:id="rId4"/>
    <p:sldMasterId id="2147483759" r:id="rId5"/>
  </p:sldMasterIdLst>
  <p:notesMasterIdLst>
    <p:notesMasterId r:id="rId25"/>
  </p:notesMasterIdLst>
  <p:handoutMasterIdLst>
    <p:handoutMasterId r:id="rId26"/>
  </p:handoutMasterIdLst>
  <p:sldIdLst>
    <p:sldId id="573" r:id="rId6"/>
    <p:sldId id="551" r:id="rId7"/>
    <p:sldId id="552" r:id="rId8"/>
    <p:sldId id="555" r:id="rId9"/>
    <p:sldId id="553" r:id="rId10"/>
    <p:sldId id="554" r:id="rId11"/>
    <p:sldId id="556" r:id="rId12"/>
    <p:sldId id="561" r:id="rId13"/>
    <p:sldId id="562" r:id="rId14"/>
    <p:sldId id="565" r:id="rId15"/>
    <p:sldId id="563" r:id="rId16"/>
    <p:sldId id="559" r:id="rId17"/>
    <p:sldId id="566" r:id="rId18"/>
    <p:sldId id="568" r:id="rId19"/>
    <p:sldId id="569" r:id="rId20"/>
    <p:sldId id="567" r:id="rId21"/>
    <p:sldId id="570" r:id="rId22"/>
    <p:sldId id="571" r:id="rId23"/>
    <p:sldId id="572" r:id="rId24"/>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imberly L. Tripp" initials="klt"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4595"/>
    <a:srgbClr val="7884BB"/>
    <a:srgbClr val="33CCCC"/>
    <a:srgbClr val="A50021"/>
    <a:srgbClr val="FFFFCC"/>
    <a:srgbClr val="882483"/>
    <a:srgbClr val="8935C8"/>
    <a:srgbClr val="22AFE7"/>
    <a:srgbClr val="005087"/>
    <a:srgbClr val="33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465" autoAdjust="0"/>
    <p:restoredTop sz="83842" autoAdjust="0"/>
  </p:normalViewPr>
  <p:slideViewPr>
    <p:cSldViewPr>
      <p:cViewPr>
        <p:scale>
          <a:sx n="100" d="100"/>
          <a:sy n="100" d="100"/>
        </p:scale>
        <p:origin x="-1944" y="-36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5" d="100"/>
          <a:sy n="85" d="100"/>
        </p:scale>
        <p:origin x="-3744" y="-9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stacked"/>
        <c:varyColors val="0"/>
        <c:ser>
          <c:idx val="0"/>
          <c:order val="0"/>
          <c:tx>
            <c:strRef>
              <c:f>Sheet1!$B$1</c:f>
              <c:strCache>
                <c:ptCount val="1"/>
                <c:pt idx="0">
                  <c:v>Storage</c:v>
                </c:pt>
              </c:strCache>
            </c:strRef>
          </c:tx>
          <c:invertIfNegative val="0"/>
          <c:cat>
            <c:numRef>
              <c:f>Sheet1!$A$2:$A$7</c:f>
              <c:numCache>
                <c:formatCode>h:mm\ AM/PM</c:formatCode>
                <c:ptCount val="6"/>
                <c:pt idx="0">
                  <c:v>0.33333333333333298</c:v>
                </c:pt>
                <c:pt idx="1">
                  <c:v>0.375</c:v>
                </c:pt>
                <c:pt idx="2">
                  <c:v>0.41666666666666702</c:v>
                </c:pt>
                <c:pt idx="3">
                  <c:v>0.45833333333333298</c:v>
                </c:pt>
                <c:pt idx="4">
                  <c:v>0.5</c:v>
                </c:pt>
                <c:pt idx="5">
                  <c:v>0.54166666666666696</c:v>
                </c:pt>
              </c:numCache>
            </c:numRef>
          </c:cat>
          <c:val>
            <c:numRef>
              <c:f>Sheet1!$B$2:$B$7</c:f>
              <c:numCache>
                <c:formatCode>General</c:formatCode>
                <c:ptCount val="6"/>
                <c:pt idx="0">
                  <c:v>15</c:v>
                </c:pt>
                <c:pt idx="1">
                  <c:v>16</c:v>
                </c:pt>
                <c:pt idx="2">
                  <c:v>24</c:v>
                </c:pt>
                <c:pt idx="3">
                  <c:v>18</c:v>
                </c:pt>
                <c:pt idx="4">
                  <c:v>2</c:v>
                </c:pt>
                <c:pt idx="5">
                  <c:v>2.2000000000000002</c:v>
                </c:pt>
              </c:numCache>
            </c:numRef>
          </c:val>
        </c:ser>
        <c:ser>
          <c:idx val="1"/>
          <c:order val="1"/>
          <c:tx>
            <c:strRef>
              <c:f>Sheet1!$C$1</c:f>
              <c:strCache>
                <c:ptCount val="1"/>
                <c:pt idx="0">
                  <c:v>Locks</c:v>
                </c:pt>
              </c:strCache>
            </c:strRef>
          </c:tx>
          <c:invertIfNegative val="0"/>
          <c:cat>
            <c:numRef>
              <c:f>Sheet1!$A$2:$A$7</c:f>
              <c:numCache>
                <c:formatCode>h:mm\ AM/PM</c:formatCode>
                <c:ptCount val="6"/>
                <c:pt idx="0">
                  <c:v>0.33333333333333298</c:v>
                </c:pt>
                <c:pt idx="1">
                  <c:v>0.375</c:v>
                </c:pt>
                <c:pt idx="2">
                  <c:v>0.41666666666666702</c:v>
                </c:pt>
                <c:pt idx="3">
                  <c:v>0.45833333333333298</c:v>
                </c:pt>
                <c:pt idx="4">
                  <c:v>0.5</c:v>
                </c:pt>
                <c:pt idx="5">
                  <c:v>0.54166666666666696</c:v>
                </c:pt>
              </c:numCache>
            </c:numRef>
          </c:cat>
          <c:val>
            <c:numRef>
              <c:f>Sheet1!$C$2:$C$7</c:f>
              <c:numCache>
                <c:formatCode>General</c:formatCode>
                <c:ptCount val="6"/>
                <c:pt idx="0">
                  <c:v>3</c:v>
                </c:pt>
                <c:pt idx="1">
                  <c:v>2</c:v>
                </c:pt>
                <c:pt idx="2">
                  <c:v>3</c:v>
                </c:pt>
                <c:pt idx="3">
                  <c:v>2.5</c:v>
                </c:pt>
                <c:pt idx="4">
                  <c:v>2.5</c:v>
                </c:pt>
                <c:pt idx="5">
                  <c:v>3</c:v>
                </c:pt>
              </c:numCache>
            </c:numRef>
          </c:val>
        </c:ser>
        <c:ser>
          <c:idx val="2"/>
          <c:order val="2"/>
          <c:tx>
            <c:strRef>
              <c:f>Sheet1!$D$1</c:f>
              <c:strCache>
                <c:ptCount val="1"/>
                <c:pt idx="0">
                  <c:v>CPU</c:v>
                </c:pt>
              </c:strCache>
            </c:strRef>
          </c:tx>
          <c:invertIfNegative val="0"/>
          <c:cat>
            <c:numRef>
              <c:f>Sheet1!$A$2:$A$7</c:f>
              <c:numCache>
                <c:formatCode>h:mm\ AM/PM</c:formatCode>
                <c:ptCount val="6"/>
                <c:pt idx="0">
                  <c:v>0.33333333333333298</c:v>
                </c:pt>
                <c:pt idx="1">
                  <c:v>0.375</c:v>
                </c:pt>
                <c:pt idx="2">
                  <c:v>0.41666666666666702</c:v>
                </c:pt>
                <c:pt idx="3">
                  <c:v>0.45833333333333298</c:v>
                </c:pt>
                <c:pt idx="4">
                  <c:v>0.5</c:v>
                </c:pt>
                <c:pt idx="5">
                  <c:v>0.54166666666666696</c:v>
                </c:pt>
              </c:numCache>
            </c:numRef>
          </c:cat>
          <c:val>
            <c:numRef>
              <c:f>Sheet1!$D$2:$D$7</c:f>
              <c:numCache>
                <c:formatCode>General</c:formatCode>
                <c:ptCount val="6"/>
                <c:pt idx="0">
                  <c:v>0.5</c:v>
                </c:pt>
                <c:pt idx="1">
                  <c:v>1</c:v>
                </c:pt>
                <c:pt idx="2">
                  <c:v>0.75</c:v>
                </c:pt>
                <c:pt idx="3">
                  <c:v>1</c:v>
                </c:pt>
                <c:pt idx="4">
                  <c:v>1</c:v>
                </c:pt>
                <c:pt idx="5">
                  <c:v>0.75</c:v>
                </c:pt>
              </c:numCache>
            </c:numRef>
          </c:val>
        </c:ser>
        <c:dLbls>
          <c:showLegendKey val="0"/>
          <c:showVal val="0"/>
          <c:showCatName val="0"/>
          <c:showSerName val="0"/>
          <c:showPercent val="0"/>
          <c:showBubbleSize val="0"/>
        </c:dLbls>
        <c:gapWidth val="150"/>
        <c:overlap val="100"/>
        <c:axId val="86299392"/>
        <c:axId val="86300928"/>
      </c:barChart>
      <c:catAx>
        <c:axId val="86299392"/>
        <c:scaling>
          <c:orientation val="minMax"/>
        </c:scaling>
        <c:delete val="0"/>
        <c:axPos val="b"/>
        <c:numFmt formatCode="h:mm\ AM/PM" sourceLinked="1"/>
        <c:majorTickMark val="out"/>
        <c:minorTickMark val="none"/>
        <c:tickLblPos val="nextTo"/>
        <c:crossAx val="86300928"/>
        <c:crosses val="autoZero"/>
        <c:auto val="1"/>
        <c:lblAlgn val="ctr"/>
        <c:lblOffset val="100"/>
        <c:noMultiLvlLbl val="0"/>
      </c:catAx>
      <c:valAx>
        <c:axId val="86300928"/>
        <c:scaling>
          <c:orientation val="minMax"/>
        </c:scaling>
        <c:delete val="0"/>
        <c:axPos val="l"/>
        <c:majorGridlines/>
        <c:numFmt formatCode="General" sourceLinked="1"/>
        <c:majorTickMark val="out"/>
        <c:minorTickMark val="none"/>
        <c:tickLblPos val="nextTo"/>
        <c:crossAx val="86299392"/>
        <c:crosses val="autoZero"/>
        <c:crossBetween val="between"/>
      </c:valAx>
    </c:plotArea>
    <c:legend>
      <c:legendPos val="r"/>
      <c:layout/>
      <c:overlay val="0"/>
    </c:legend>
    <c:plotVisOnly val="1"/>
    <c:dispBlanksAs val="zero"/>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0" y="9067800"/>
            <a:ext cx="7313613" cy="479425"/>
          </a:xfrm>
          <a:prstGeom prst="rect">
            <a:avLst/>
          </a:prstGeom>
        </p:spPr>
        <p:txBody>
          <a:bodyPr vert="horz" lIns="91417" tIns="45708" rIns="91417" bIns="45708" rtlCol="0" anchor="b"/>
          <a:lstStyle>
            <a:lvl1pPr algn="ctr" eaLnBrk="0" hangingPunct="0">
              <a:defRPr sz="1200" b="1" dirty="0" smtClean="0">
                <a:latin typeface="Calibri Light" pitchFamily="34" charset="0"/>
                <a:cs typeface="+mn-cs"/>
              </a:defRPr>
            </a:lvl1pPr>
          </a:lstStyle>
          <a:p>
            <a:pPr>
              <a:defRPr/>
            </a:pPr>
            <a:r>
              <a:rPr lang="en-US"/>
              <a:t>Page </a:t>
            </a:r>
            <a:fld id="{C223E550-8049-438C-9FEA-E44A6AD331C1}" type="slidenum">
              <a:rPr lang="en-US"/>
              <a:pPr>
                <a:defRPr/>
              </a:pPr>
              <a:t>‹#›</a:t>
            </a:fld>
            <a:endParaRPr lang="en-US"/>
          </a:p>
        </p:txBody>
      </p:sp>
      <p:cxnSp>
        <p:nvCxnSpPr>
          <p:cNvPr id="8" name="Straight Connector 7"/>
          <p:cNvCxnSpPr/>
          <p:nvPr/>
        </p:nvCxnSpPr>
        <p:spPr>
          <a:xfrm>
            <a:off x="0" y="9021763"/>
            <a:ext cx="297180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343400" y="9021763"/>
            <a:ext cx="297180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Header Placeholder 1"/>
          <p:cNvSpPr>
            <a:spLocks noGrp="1"/>
          </p:cNvSpPr>
          <p:nvPr>
            <p:ph type="hdr" sz="quarter"/>
          </p:nvPr>
        </p:nvSpPr>
        <p:spPr>
          <a:xfrm>
            <a:off x="2073275" y="152400"/>
            <a:ext cx="3170238" cy="685800"/>
          </a:xfrm>
          <a:prstGeom prst="rect">
            <a:avLst/>
          </a:prstGeom>
        </p:spPr>
        <p:txBody>
          <a:bodyPr vert="horz" lIns="91417" tIns="45708" rIns="91417" bIns="45708" rtlCol="0"/>
          <a:lstStyle>
            <a:lvl1pPr algn="ctr" eaLnBrk="0" hangingPunct="0">
              <a:defRPr sz="1600" b="1" dirty="0" err="1" smtClean="0">
                <a:latin typeface="Calibri Light" pitchFamily="34" charset="0"/>
                <a:cs typeface="+mn-cs"/>
              </a:defRPr>
            </a:lvl1pPr>
          </a:lstStyle>
          <a:p>
            <a:pPr>
              <a:defRPr/>
            </a:pPr>
            <a:endParaRPr lang="en-US" sz="500" dirty="0" smtClean="0"/>
          </a:p>
          <a:p>
            <a:pPr>
              <a:defRPr/>
            </a:pPr>
            <a:r>
              <a:rPr lang="en-US" dirty="0" err="1" smtClean="0"/>
              <a:t>SQLintersection</a:t>
            </a:r>
            <a:r>
              <a:rPr lang="en-US" sz="1400" b="0" dirty="0"/>
              <a:t/>
            </a:r>
            <a:br>
              <a:rPr lang="en-US" sz="1400" b="0" dirty="0"/>
            </a:br>
            <a:r>
              <a:rPr lang="en-US" sz="1200" b="0" dirty="0" smtClean="0"/>
              <a:t>www.SQLintersection.com   </a:t>
            </a:r>
            <a:endParaRPr lang="en-US" sz="1200" b="0" dirty="0"/>
          </a:p>
        </p:txBody>
      </p:sp>
      <p:pic>
        <p:nvPicPr>
          <p:cNvPr id="24582"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auto">
          <a:xfrm>
            <a:off x="2971800" y="8825446"/>
            <a:ext cx="1371600" cy="39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3097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lvl1pPr defTabSz="966537" eaLnBrk="1" hangingPunct="1">
              <a:defRPr sz="1200" dirty="0">
                <a:latin typeface="Calibri Light" pitchFamily="34" charset="0"/>
                <a:cs typeface="+mn-cs"/>
              </a:defRPr>
            </a:lvl1pPr>
          </a:lstStyle>
          <a:p>
            <a:pPr>
              <a:defRPr/>
            </a:pPr>
            <a:endParaRPr lang="en-US"/>
          </a:p>
        </p:txBody>
      </p:sp>
      <p:sp>
        <p:nvSpPr>
          <p:cNvPr id="35843"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lvl1pPr algn="r" defTabSz="966537" eaLnBrk="1" hangingPunct="1">
              <a:defRPr sz="1200" dirty="0">
                <a:latin typeface="Calibri Light" pitchFamily="34" charset="0"/>
                <a:cs typeface="+mn-cs"/>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1258888" y="720725"/>
            <a:ext cx="4797425" cy="3598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5"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35846"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36" tIns="48318" rIns="96636" bIns="48318" numCol="1" anchor="b" anchorCtr="0" compatLnSpc="1">
            <a:prstTxWarp prst="textNoShape">
              <a:avLst/>
            </a:prstTxWarp>
          </a:bodyPr>
          <a:lstStyle>
            <a:lvl1pPr defTabSz="966537" eaLnBrk="1" hangingPunct="1">
              <a:defRPr sz="1200" dirty="0">
                <a:latin typeface="Calibri Light" pitchFamily="34" charset="0"/>
                <a:cs typeface="+mn-cs"/>
              </a:defRPr>
            </a:lvl1pPr>
          </a:lstStyle>
          <a:p>
            <a:pPr>
              <a:defRPr/>
            </a:pPr>
            <a:endParaRPr lang="en-US"/>
          </a:p>
        </p:txBody>
      </p:sp>
      <p:sp>
        <p:nvSpPr>
          <p:cNvPr id="35847"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36" tIns="48318" rIns="96636" bIns="48318" numCol="1" anchor="b" anchorCtr="0" compatLnSpc="1">
            <a:prstTxWarp prst="textNoShape">
              <a:avLst/>
            </a:prstTxWarp>
          </a:bodyPr>
          <a:lstStyle>
            <a:lvl1pPr algn="r" defTabSz="966537" eaLnBrk="1" hangingPunct="1">
              <a:defRPr sz="1200" smtClean="0">
                <a:latin typeface="Calibri Light" pitchFamily="34" charset="0"/>
                <a:cs typeface="+mn-cs"/>
              </a:defRPr>
            </a:lvl1pPr>
          </a:lstStyle>
          <a:p>
            <a:pPr>
              <a:defRPr/>
            </a:pPr>
            <a:fld id="{17DD9FE5-1DD0-4AE8-BDF8-BD0173E9B7CC}" type="slidenum">
              <a:rPr lang="en-US"/>
              <a:pPr>
                <a:defRPr/>
              </a:pPr>
              <a:t>‹#›</a:t>
            </a:fld>
            <a:endParaRPr lang="en-US" dirty="0"/>
          </a:p>
        </p:txBody>
      </p:sp>
    </p:spTree>
    <p:extLst>
      <p:ext uri="{BB962C8B-B14F-4D97-AF65-F5344CB8AC3E}">
        <p14:creationId xmlns:p14="http://schemas.microsoft.com/office/powerpoint/2010/main" val="40853385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Light"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Light"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Light"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Light"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Light"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2_Title Slide">
    <p:bg>
      <p:bgPr>
        <a:blipFill dpi="0" rotWithShape="1">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5900"/>
                    </a14:imgEffect>
                    <a14:imgEffect>
                      <a14:saturation sat="80000"/>
                    </a14:imgEffect>
                  </a14:imgLayer>
                </a14:imgProps>
              </a:ext>
              <a:ext uri="{28A0092B-C50C-407E-A947-70E740481C1C}">
                <a14:useLocalDpi xmlns:a14="http://schemas.microsoft.com/office/drawing/2010/main"/>
              </a:ext>
            </a:extLst>
          </a:blip>
          <a:srcRect/>
          <a:stretch>
            <a:fillRect l="-3000" r="-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685800" y="4267200"/>
            <a:ext cx="6268978" cy="180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0" name="Title 32779"/>
          <p:cNvSpPr>
            <a:spLocks noGrp="1" noChangeArrowheads="1"/>
          </p:cNvSpPr>
          <p:nvPr>
            <p:ph type="ctrTitle"/>
          </p:nvPr>
        </p:nvSpPr>
        <p:spPr>
          <a:xfrm>
            <a:off x="685800" y="533400"/>
            <a:ext cx="7772400" cy="2514600"/>
          </a:xfrm>
          <a:noFill/>
        </p:spPr>
        <p:txBody>
          <a:bodyPr anchor="b"/>
          <a:lstStyle>
            <a:lvl1pPr algn="r">
              <a:defRPr sz="3200" b="1">
                <a:solidFill>
                  <a:srgbClr val="7884BB"/>
                </a:solidFill>
                <a:latin typeface="Calibri Light" pitchFamily="34" charset="0"/>
                <a:cs typeface="Segoe UI" pitchFamily="34" charset="0"/>
              </a:defRPr>
            </a:lvl1pPr>
          </a:lstStyle>
          <a:p>
            <a:r>
              <a:rPr lang="en-US" dirty="0" smtClean="0"/>
              <a:t>Click to edit Master title style</a:t>
            </a:r>
            <a:endParaRPr lang="en-US" dirty="0"/>
          </a:p>
        </p:txBody>
      </p:sp>
      <p:sp>
        <p:nvSpPr>
          <p:cNvPr id="32781" name="Subtitle 32780"/>
          <p:cNvSpPr>
            <a:spLocks noGrp="1" noChangeArrowheads="1"/>
          </p:cNvSpPr>
          <p:nvPr>
            <p:ph type="subTitle" idx="1"/>
          </p:nvPr>
        </p:nvSpPr>
        <p:spPr>
          <a:xfrm>
            <a:off x="2057400" y="3124200"/>
            <a:ext cx="6400800" cy="1295400"/>
          </a:xfrm>
        </p:spPr>
        <p:txBody>
          <a:bodyPr/>
          <a:lstStyle>
            <a:lvl1pPr marL="0" indent="0" algn="r">
              <a:buNone/>
              <a:defRPr b="0">
                <a:latin typeface="Calibri Light" pitchFamily="34" charset="0"/>
                <a:cs typeface="Segoe UI" pitchFamily="34" charset="0"/>
              </a:defRPr>
            </a:lvl1pPr>
          </a:lstStyle>
          <a:p>
            <a:r>
              <a:rPr lang="en-US" smtClean="0"/>
              <a:t>Click to edit Master subtitle style</a:t>
            </a:r>
            <a:endParaRPr lang="en-US" dirty="0"/>
          </a:p>
        </p:txBody>
      </p:sp>
    </p:spTree>
    <p:extLst>
      <p:ext uri="{BB962C8B-B14F-4D97-AF65-F5344CB8AC3E}">
        <p14:creationId xmlns:p14="http://schemas.microsoft.com/office/powerpoint/2010/main" val="2459688171"/>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2579" y="3787189"/>
            <a:ext cx="7399627" cy="580430"/>
          </a:xfrm>
        </p:spPr>
        <p:txBody>
          <a:bodyPr/>
          <a:lstStyle>
            <a:lvl1pPr>
              <a:defRPr sz="3400">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883024" y="4455063"/>
            <a:ext cx="7399627" cy="2111871"/>
          </a:xfrm>
        </p:spPr>
        <p:txBody>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687006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Your Name Goes Here</a:t>
            </a:r>
            <a:endParaRPr lang="en-US" dirty="0"/>
          </a:p>
        </p:txBody>
      </p:sp>
    </p:spTree>
    <p:extLst>
      <p:ext uri="{BB962C8B-B14F-4D97-AF65-F5344CB8AC3E}">
        <p14:creationId xmlns:p14="http://schemas.microsoft.com/office/powerpoint/2010/main" val="804499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Title Only</a:t>
            </a:r>
            <a:endParaRPr lang="en-US" dirty="0"/>
          </a:p>
        </p:txBody>
      </p:sp>
    </p:spTree>
    <p:extLst>
      <p:ext uri="{BB962C8B-B14F-4D97-AF65-F5344CB8AC3E}">
        <p14:creationId xmlns:p14="http://schemas.microsoft.com/office/powerpoint/2010/main" val="2085965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482114" rtl="0" eaLnBrk="1" fontAlgn="base" latinLnBrk="0" hangingPunct="1">
              <a:lnSpc>
                <a:spcPct val="100000"/>
              </a:lnSpc>
              <a:spcBef>
                <a:spcPts val="1265"/>
              </a:spcBef>
              <a:spcAft>
                <a:spcPts val="0"/>
              </a:spcAft>
              <a:buClrTx/>
              <a:buSzTx/>
              <a:buFont typeface="Arial"/>
              <a:buNone/>
              <a:tabLst>
                <a:tab pos="61102" algn="l"/>
              </a:tabLst>
              <a:defRPr/>
            </a:lvl1pPr>
            <a:lvl2pPr marL="418276" marR="0" indent="-123426" algn="l" defTabSz="482114" rtl="0" eaLnBrk="1" fontAlgn="base" latinLnBrk="0" hangingPunct="1">
              <a:lnSpc>
                <a:spcPct val="100000"/>
              </a:lnSpc>
              <a:spcBef>
                <a:spcPts val="316"/>
              </a:spcBef>
              <a:spcAft>
                <a:spcPct val="0"/>
              </a:spcAft>
              <a:buClrTx/>
              <a:buSzTx/>
              <a:buFont typeface="Arial"/>
              <a:buChar char="•"/>
              <a:tabLst/>
              <a:defRPr/>
            </a:lvl2pPr>
            <a:lvl3pPr marL="662907" marR="0" indent="-180793" algn="l" defTabSz="482114" rtl="0" eaLnBrk="1" fontAlgn="base" latinLnBrk="0" hangingPunct="1">
              <a:lnSpc>
                <a:spcPct val="100000"/>
              </a:lnSpc>
              <a:spcBef>
                <a:spcPts val="316"/>
              </a:spcBef>
              <a:spcAft>
                <a:spcPct val="0"/>
              </a:spcAft>
              <a:buClr>
                <a:srgbClr val="ED1C24"/>
              </a:buClr>
              <a:buSzTx/>
              <a:buFont typeface="Arial"/>
              <a:buChar char="•"/>
              <a:tabLst/>
              <a:defRPr/>
            </a:lvl3pPr>
            <a:lvl4pPr marL="873831" marR="0" indent="-150661" algn="l" defTabSz="685698" rtl="0" eaLnBrk="1" fontAlgn="base" latinLnBrk="0" hangingPunct="1">
              <a:lnSpc>
                <a:spcPct val="100000"/>
              </a:lnSpc>
              <a:spcBef>
                <a:spcPts val="316"/>
              </a:spcBef>
              <a:spcAft>
                <a:spcPct val="0"/>
              </a:spcAft>
              <a:buClrTx/>
              <a:buSzTx/>
              <a:buFont typeface="Arial"/>
              <a:buChar char="•"/>
              <a:tabLst/>
              <a:defRPr sz="1700"/>
            </a:lvl4pPr>
            <a:lvl5pPr marL="1114888" marR="0" indent="-150661" algn="l" defTabSz="685698" rtl="0" eaLnBrk="1" fontAlgn="base" latinLnBrk="0" hangingPunct="1">
              <a:lnSpc>
                <a:spcPct val="100000"/>
              </a:lnSpc>
              <a:spcBef>
                <a:spcPts val="316"/>
              </a:spcBef>
              <a:spcAft>
                <a:spcPct val="0"/>
              </a:spcAft>
              <a:buClrTx/>
              <a:buSzTx/>
              <a:buFont typeface="Arial"/>
              <a:buChar char="•"/>
              <a:tabLst/>
              <a:defRPr sz="17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736633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ED1C24"/>
                </a:solidFill>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421013" indent="-121366">
              <a:spcBef>
                <a:spcPts val="316"/>
              </a:spcBef>
              <a:buFont typeface="Arial" panose="020B0604020202020204" pitchFamily="34" charset="0"/>
              <a:buChar char="•"/>
              <a:defRPr/>
            </a:lvl2pPr>
            <a:lvl3pPr marL="604316" indent="-120529">
              <a:spcBef>
                <a:spcPts val="316"/>
              </a:spcBef>
              <a:defRPr baseline="0"/>
            </a:lvl3pPr>
            <a:lvl4pPr indent="-120529">
              <a:spcBef>
                <a:spcPts val="316"/>
              </a:spcBef>
              <a:defRPr sz="1700"/>
            </a:lvl4pPr>
            <a:lvl5pPr indent="-120529">
              <a:spcBef>
                <a:spcPts val="316"/>
              </a:spcBef>
              <a:defRPr sz="17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081676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88423" y="1447804"/>
            <a:ext cx="7387936" cy="4321175"/>
          </a:xfrm>
        </p:spPr>
        <p:txBody>
          <a:bodyPr anchor="ctr">
            <a:noAutofit/>
          </a:bodyPr>
          <a:lstStyle>
            <a:lvl1pPr algn="l">
              <a:lnSpc>
                <a:spcPct val="100000"/>
              </a:lnSpc>
              <a:defRPr sz="6600" b="0" cap="none" spc="-60"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888423" y="228603"/>
            <a:ext cx="7387936" cy="1066800"/>
          </a:xfrm>
        </p:spPr>
        <p:txBody>
          <a:bodyPr anchor="b">
            <a:normAutofit/>
          </a:bodyPr>
          <a:lstStyle>
            <a:lvl1pPr marL="0" indent="0">
              <a:buNone/>
              <a:defRPr sz="2400" b="0" cap="none" spc="90" baseline="0">
                <a:solidFill>
                  <a:schemeClr val="tx2"/>
                </a:solidFill>
                <a:latin typeface="Sweet Sans Pro" panose="02000000000000000000" pitchFamily="50" charset="0"/>
                <a:cs typeface="Sweet Sans Pro" panose="02000000000000000000" pitchFamily="50" charset="0"/>
              </a:defRPr>
            </a:lvl1pPr>
            <a:lvl2pPr marL="342832" indent="0">
              <a:buNone/>
              <a:defRPr sz="1400">
                <a:solidFill>
                  <a:schemeClr val="tx1">
                    <a:tint val="75000"/>
                  </a:schemeClr>
                </a:solidFill>
              </a:defRPr>
            </a:lvl2pPr>
            <a:lvl3pPr marL="685662" indent="0">
              <a:buNone/>
              <a:defRPr sz="1200">
                <a:solidFill>
                  <a:schemeClr val="tx1">
                    <a:tint val="75000"/>
                  </a:schemeClr>
                </a:solidFill>
              </a:defRPr>
            </a:lvl3pPr>
            <a:lvl4pPr marL="1028493" indent="0">
              <a:buNone/>
              <a:defRPr sz="1100">
                <a:solidFill>
                  <a:schemeClr val="tx1">
                    <a:tint val="75000"/>
                  </a:schemeClr>
                </a:solidFill>
              </a:defRPr>
            </a:lvl4pPr>
            <a:lvl5pPr marL="1371324" indent="0">
              <a:buNone/>
              <a:defRPr sz="1100">
                <a:solidFill>
                  <a:schemeClr val="tx1">
                    <a:tint val="75000"/>
                  </a:schemeClr>
                </a:solidFill>
              </a:defRPr>
            </a:lvl5pPr>
            <a:lvl6pPr marL="1714155" indent="0">
              <a:buNone/>
              <a:defRPr sz="1100">
                <a:solidFill>
                  <a:schemeClr val="tx1">
                    <a:tint val="75000"/>
                  </a:schemeClr>
                </a:solidFill>
              </a:defRPr>
            </a:lvl6pPr>
            <a:lvl7pPr marL="2056987" indent="0">
              <a:buNone/>
              <a:defRPr sz="1100">
                <a:solidFill>
                  <a:schemeClr val="tx1">
                    <a:tint val="75000"/>
                  </a:schemeClr>
                </a:solidFill>
              </a:defRPr>
            </a:lvl7pPr>
            <a:lvl8pPr marL="2399818" indent="0">
              <a:buNone/>
              <a:defRPr sz="1100">
                <a:solidFill>
                  <a:schemeClr val="tx1">
                    <a:tint val="75000"/>
                  </a:schemeClr>
                </a:solidFill>
              </a:defRPr>
            </a:lvl8pPr>
            <a:lvl9pPr marL="2742649" indent="0">
              <a:buNone/>
              <a:defRPr sz="11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8008122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82579" y="420381"/>
            <a:ext cx="7393781" cy="5472173"/>
          </a:xfrm>
        </p:spPr>
        <p:txBody>
          <a:bodyPr anchor="ctr">
            <a:noAutofit/>
          </a:bodyPr>
          <a:lstStyle>
            <a:lvl1pPr algn="ctr">
              <a:lnSpc>
                <a:spcPct val="100000"/>
              </a:lnSpc>
              <a:defRPr sz="5000" b="0" cap="none" spc="-60"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8958361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1" y="1446609"/>
            <a:ext cx="4675982" cy="429339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92971" y="1446609"/>
            <a:ext cx="2572545" cy="4293394"/>
          </a:xfrm>
        </p:spPr>
        <p:txBody>
          <a:bodyPr>
            <a:normAutofit/>
          </a:bodyPr>
          <a:lstStyle>
            <a:lvl1pPr marL="0" indent="0">
              <a:buNone/>
              <a:defRPr sz="1200"/>
            </a:lvl1pPr>
            <a:lvl2pPr marL="342832" indent="0">
              <a:buNone/>
              <a:defRPr sz="900"/>
            </a:lvl2pPr>
            <a:lvl3pPr marL="685662" indent="0">
              <a:buNone/>
              <a:defRPr sz="700"/>
            </a:lvl3pPr>
            <a:lvl4pPr marL="1028493" indent="0">
              <a:buNone/>
              <a:defRPr sz="700"/>
            </a:lvl4pPr>
            <a:lvl5pPr marL="1371324" indent="0">
              <a:buNone/>
              <a:defRPr sz="700"/>
            </a:lvl5pPr>
            <a:lvl6pPr marL="1714155" indent="0">
              <a:buNone/>
              <a:defRPr sz="700"/>
            </a:lvl6pPr>
            <a:lvl7pPr marL="2056987" indent="0">
              <a:buNone/>
              <a:defRPr sz="700"/>
            </a:lvl7pPr>
            <a:lvl8pPr marL="2399818" indent="0">
              <a:buNone/>
              <a:defRPr sz="700"/>
            </a:lvl8pPr>
            <a:lvl9pPr marL="2742649" indent="0">
              <a:buNone/>
              <a:defRPr sz="700"/>
            </a:lvl9pPr>
          </a:lstStyle>
          <a:p>
            <a:pPr lvl="0"/>
            <a:r>
              <a:rPr lang="en-US" smtClean="0"/>
              <a:t>Click to edit Master text styles</a:t>
            </a:r>
          </a:p>
        </p:txBody>
      </p:sp>
      <p:sp>
        <p:nvSpPr>
          <p:cNvPr id="8" name="Title 7"/>
          <p:cNvSpPr>
            <a:spLocks noGrp="1"/>
          </p:cNvSpPr>
          <p:nvPr>
            <p:ph type="title"/>
          </p:nvPr>
        </p:nvSpPr>
        <p:spPr/>
        <p:txBody>
          <a:bodyPr/>
          <a:lstStyle>
            <a:lvl1pPr>
              <a:defRPr>
                <a:solidFill>
                  <a:srgbClr val="ED1C24"/>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36509713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630680" y="1446612"/>
            <a:ext cx="3291840" cy="444594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90161" y="1446612"/>
            <a:ext cx="3291840" cy="444594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983483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10889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4" name="Rectangle 3"/>
          <p:cNvSpPr/>
          <p:nvPr/>
        </p:nvSpPr>
        <p:spPr bwMode="auto">
          <a:xfrm>
            <a:off x="0" y="6172200"/>
            <a:ext cx="9144000" cy="693751"/>
          </a:xfrm>
          <a:prstGeom prst="rect">
            <a:avLst/>
          </a:prstGeom>
          <a: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5" name="TextBox 4"/>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ACF3DA1-47D3-4ECF-AF30-D85A88EB0BF4}" type="slidenum">
              <a:rPr lang="en-US" altLang="en-US" sz="1200">
                <a:latin typeface="Calibri" pitchFamily="34" charset="0"/>
              </a:rPr>
              <a:pPr/>
              <a:t>‹#›</a:t>
            </a:fld>
            <a:endParaRPr lang="en-US" altLang="en-US" sz="1400">
              <a:latin typeface="Calibri" pitchFamily="34" charset="0"/>
            </a:endParaRPr>
          </a:p>
        </p:txBody>
      </p:sp>
      <p:sp>
        <p:nvSpPr>
          <p:cNvPr id="6" name="TextBox 5"/>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a:latin typeface="Calibri" pitchFamily="34" charset="0"/>
                <a:cs typeface="Mangal" pitchFamily="18" charset="0"/>
              </a:rPr>
              <a:t>© SQLintersection. All rights reserved.</a:t>
            </a:r>
          </a:p>
          <a:p>
            <a:pPr algn="r"/>
            <a:r>
              <a:rPr lang="en-US" altLang="en-US" sz="900" u="sng">
                <a:latin typeface="Calibri" pitchFamily="34" charset="0"/>
                <a:cs typeface="Mangal" pitchFamily="18" charset="0"/>
              </a:rPr>
              <a:t>http://www.SQLintersection.com </a:t>
            </a:r>
          </a:p>
        </p:txBody>
      </p:sp>
      <p:pic>
        <p:nvPicPr>
          <p:cNvPr id="7" name="Picture 6"/>
          <p:cNvPicPr>
            <a:picLocks noChangeAspect="1"/>
          </p:cNvPicPr>
          <p:nvPr/>
        </p:nvPicPr>
        <p:blipFill rotWithShape="1">
          <a:blip r:embed="rId3" cstate="screen">
            <a:duotone>
              <a:schemeClr val="bg2">
                <a:shade val="45000"/>
                <a:satMod val="135000"/>
              </a:schemeClr>
              <a:prstClr val="white"/>
            </a:duotone>
            <a:extLst>
              <a:ext uri="{28A0092B-C50C-407E-A947-70E740481C1C}">
                <a14:useLocalDpi xmlns:a14="http://schemas.microsoft.com/office/drawing/2010/main"/>
              </a:ext>
            </a:extLst>
          </a:blip>
          <a:srcRect l="-31" t="-224" r="-107"/>
          <a:stretch/>
        </p:blipFill>
        <p:spPr>
          <a:xfrm>
            <a:off x="4419600" y="2133600"/>
            <a:ext cx="4902199" cy="4453467"/>
          </a:xfrm>
          <a:prstGeom prst="rect">
            <a:avLst/>
          </a:prstGeom>
          <a:ln>
            <a:noFill/>
          </a:ln>
          <a:effectLst>
            <a:softEdge rad="635000"/>
          </a:effectLst>
        </p:spPr>
      </p:pic>
      <p:pic>
        <p:nvPicPr>
          <p:cNvPr id="8" name="Picture 7"/>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198438" y="6062110"/>
            <a:ext cx="2392362" cy="6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noFill/>
        </p:spPr>
        <p:txBody>
          <a:bodyPr rtlCol="0"/>
          <a:lstStyle>
            <a:lvl1pPr marL="0" indent="0" algn="ctr" defTabSz="-13873163" rtl="0" eaLnBrk="1" fontAlgn="base" hangingPunct="1">
              <a:spcBef>
                <a:spcPct val="0"/>
              </a:spcBef>
              <a:spcAft>
                <a:spcPct val="0"/>
              </a:spcAft>
              <a:defRPr lang="en-US" sz="2800" b="1" dirty="0">
                <a:solidFill>
                  <a:srgbClr val="144595"/>
                </a:solidFill>
                <a:latin typeface="+mj-lt"/>
                <a:ea typeface="+mj-ea"/>
                <a:cs typeface="Segoe UI"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p:txBody>
          <a:bodyPr rtlCol="0"/>
          <a:lstStyle>
            <a:lvl1pPr>
              <a:buClrTx/>
              <a:buFont typeface="Wingdings" pitchFamily="2" charset="2"/>
              <a:buChar char="§"/>
              <a:defRPr sz="2000" b="1">
                <a:latin typeface="Calibri" pitchFamily="34" charset="0"/>
              </a:defRPr>
            </a:lvl1pPr>
            <a:lvl2pPr>
              <a:buClrTx/>
              <a:buFont typeface="Wingdings" pitchFamily="2" charset="2"/>
              <a:buChar char="o"/>
              <a:defRPr sz="1800" b="0">
                <a:latin typeface="Calibri Light" pitchFamily="34" charset="0"/>
              </a:defRPr>
            </a:lvl2pPr>
            <a:lvl3pPr>
              <a:buClrTx/>
              <a:buFont typeface="Wingdings" pitchFamily="2" charset="2"/>
              <a:buChar char="o"/>
              <a:defRPr sz="1600" b="0">
                <a:latin typeface="Calibri Light" pitchFamily="34" charset="0"/>
              </a:defRPr>
            </a:lvl3pPr>
            <a:lvl4pPr>
              <a:buClrTx/>
              <a:buFont typeface="Wingdings" pitchFamily="2" charset="2"/>
              <a:buChar char="o"/>
              <a:defRPr sz="1400" b="0">
                <a:latin typeface="Calibri Light" pitchFamily="34" charset="0"/>
              </a:defRPr>
            </a:lvl4pPr>
            <a:lvl5pPr>
              <a:buClrTx/>
              <a:buFont typeface="Wingdings" pitchFamily="2" charset="2"/>
              <a:buChar char="o"/>
              <a:defRPr sz="1200" b="0">
                <a:latin typeface="Calibri Light"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0110531"/>
      </p:ext>
    </p:extLst>
  </p:cSld>
  <p:clrMapOvr>
    <a:masterClrMapping/>
  </p:clrMapOvr>
  <p:transition>
    <p:fade/>
  </p:transition>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dirty="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892972" y="1600202"/>
            <a:ext cx="7358063" cy="3962400"/>
          </a:xfrm>
          <a:solidFill>
            <a:schemeClr val="accent6">
              <a:lumMod val="20000"/>
              <a:lumOff val="80000"/>
            </a:schemeClr>
          </a:solidFill>
          <a:ln w="19050">
            <a:solidFill>
              <a:schemeClr val="bg2">
                <a:lumMod val="75000"/>
              </a:schemeClr>
            </a:solidFill>
            <a:prstDash val="dash"/>
          </a:ln>
        </p:spPr>
        <p:txBody>
          <a:bodyPr lIns="128577" tIns="96432" rIns="128577" bIns="64288">
            <a:normAutofit/>
          </a:bodyPr>
          <a:lstStyle>
            <a:lvl1pPr>
              <a:spcBef>
                <a:spcPts val="53"/>
              </a:spcBef>
              <a:spcAft>
                <a:spcPts val="53"/>
              </a:spcAft>
              <a:buNone/>
              <a:defRPr sz="2400" b="0">
                <a:latin typeface="Sweet Sans Pro" panose="02000000000000000000" pitchFamily="50" charset="0"/>
              </a:defRPr>
            </a:lvl1pPr>
          </a:lstStyle>
          <a:p>
            <a:pPr lvl="0"/>
            <a:r>
              <a:rPr lang="en-US" smtClean="0"/>
              <a:t>Click to edit Master text styles</a:t>
            </a:r>
          </a:p>
        </p:txBody>
      </p:sp>
    </p:spTree>
    <p:extLst>
      <p:ext uri="{BB962C8B-B14F-4D97-AF65-F5344CB8AC3E}">
        <p14:creationId xmlns:p14="http://schemas.microsoft.com/office/powerpoint/2010/main" val="14212896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882579" y="1203158"/>
            <a:ext cx="7393781" cy="3018206"/>
          </a:xfrm>
        </p:spPr>
        <p:txBody>
          <a:bodyPr/>
          <a:lstStyle>
            <a:lvl1pPr algn="ctr">
              <a:lnSpc>
                <a:spcPct val="100000"/>
              </a:lnSpc>
              <a:defRPr sz="4500"/>
            </a:lvl1pPr>
          </a:lstStyle>
          <a:p>
            <a:r>
              <a:rPr lang="en-US" smtClean="0"/>
              <a:t>Click to edit Master title style</a:t>
            </a:r>
            <a:endParaRPr lang="en-US" dirty="0"/>
          </a:p>
        </p:txBody>
      </p:sp>
    </p:spTree>
    <p:extLst>
      <p:ext uri="{BB962C8B-B14F-4D97-AF65-F5344CB8AC3E}">
        <p14:creationId xmlns:p14="http://schemas.microsoft.com/office/powerpoint/2010/main" val="39767857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mtClean="0"/>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1627632" y="1572768"/>
            <a:ext cx="3291840" cy="639762"/>
          </a:xfrm>
        </p:spPr>
        <p:txBody>
          <a:bodyPr anchor="b">
            <a:noAutofit/>
          </a:bodyPr>
          <a:lstStyle>
            <a:lvl1pPr marL="0" indent="0">
              <a:buNone/>
              <a:defRPr sz="1800" b="1" cap="none" spc="100" baseline="0">
                <a:solidFill>
                  <a:schemeClr val="tx1"/>
                </a:solidFill>
                <a:latin typeface="Sweet Sans Pro" panose="02000000000000000000" pitchFamily="50" charset="0"/>
                <a:cs typeface="Sweet Sans Pro" panose="02000000000000000000" pitchFamily="50" charset="0"/>
              </a:defRPr>
            </a:lvl1pPr>
            <a:lvl2pPr marL="457177" indent="0">
              <a:buNone/>
              <a:defRPr sz="2000" b="1"/>
            </a:lvl2pPr>
            <a:lvl3pPr marL="914353" indent="0">
              <a:buNone/>
              <a:defRPr sz="1800" b="1"/>
            </a:lvl3pPr>
            <a:lvl4pPr marL="1371530" indent="0">
              <a:buNone/>
              <a:defRPr sz="1600" b="1"/>
            </a:lvl4pPr>
            <a:lvl5pPr marL="1828706" indent="0">
              <a:buNone/>
              <a:defRPr sz="1600" b="1"/>
            </a:lvl5pPr>
            <a:lvl6pPr marL="2285883" indent="0">
              <a:buNone/>
              <a:defRPr sz="1600" b="1"/>
            </a:lvl6pPr>
            <a:lvl7pPr marL="2743060" indent="0">
              <a:buNone/>
              <a:defRPr sz="1600" b="1"/>
            </a:lvl7pPr>
            <a:lvl8pPr marL="3200236" indent="0">
              <a:buNone/>
              <a:defRPr sz="1600" b="1"/>
            </a:lvl8pPr>
            <a:lvl9pPr marL="3657413"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1627632" y="2259366"/>
            <a:ext cx="3291840" cy="358689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5093208" y="1572768"/>
            <a:ext cx="3291840" cy="639762"/>
          </a:xfrm>
        </p:spPr>
        <p:txBody>
          <a:bodyPr anchor="b">
            <a:noAutofit/>
          </a:bodyPr>
          <a:lstStyle>
            <a:lvl1pPr marL="0" indent="0">
              <a:buNone/>
              <a:defRPr lang="en-US" sz="1800" b="1" i="0" kern="1200" cap="none" spc="100" baseline="0" dirty="0" smtClean="0">
                <a:solidFill>
                  <a:schemeClr val="tx1"/>
                </a:solidFill>
                <a:latin typeface="Sweet Sans Pro" panose="02000000000000000000" pitchFamily="50" charset="0"/>
                <a:ea typeface="+mn-ea"/>
                <a:cs typeface="Sweet Sans Pro" panose="02000000000000000000" pitchFamily="50" charset="0"/>
              </a:defRPr>
            </a:lvl1pPr>
            <a:lvl2pPr marL="457177" indent="0">
              <a:buNone/>
              <a:defRPr sz="2000" b="1"/>
            </a:lvl2pPr>
            <a:lvl3pPr marL="914353" indent="0">
              <a:buNone/>
              <a:defRPr sz="1800" b="1"/>
            </a:lvl3pPr>
            <a:lvl4pPr marL="1371530" indent="0">
              <a:buNone/>
              <a:defRPr sz="1600" b="1"/>
            </a:lvl4pPr>
            <a:lvl5pPr marL="1828706" indent="0">
              <a:buNone/>
              <a:defRPr sz="1600" b="1"/>
            </a:lvl5pPr>
            <a:lvl6pPr marL="2285883" indent="0">
              <a:buNone/>
              <a:defRPr sz="1600" b="1"/>
            </a:lvl6pPr>
            <a:lvl7pPr marL="2743060" indent="0">
              <a:buNone/>
              <a:defRPr sz="1600" b="1"/>
            </a:lvl7pPr>
            <a:lvl8pPr marL="3200236" indent="0">
              <a:buNone/>
              <a:defRPr sz="1600" b="1"/>
            </a:lvl8pPr>
            <a:lvl9pPr marL="3657413" indent="0">
              <a:buNone/>
              <a:defRPr sz="1600" b="1"/>
            </a:lvl9pPr>
          </a:lstStyle>
          <a:p>
            <a:pPr marL="0" lvl="0" indent="0" algn="l" defTabSz="914353" rtl="0" eaLnBrk="1" latinLnBrk="0" hangingPunct="1">
              <a:spcBef>
                <a:spcPct val="20000"/>
              </a:spcBef>
              <a:buFont typeface="Arial" pitchFamily="34" charset="0"/>
              <a:buNone/>
            </a:pPr>
            <a:r>
              <a:rPr lang="en-US" dirty="0" smtClean="0"/>
              <a:t>Click To Edit Master Text Styles</a:t>
            </a:r>
          </a:p>
        </p:txBody>
      </p:sp>
      <p:sp>
        <p:nvSpPr>
          <p:cNvPr id="6" name="Content Placeholder 5"/>
          <p:cNvSpPr>
            <a:spLocks noGrp="1"/>
          </p:cNvSpPr>
          <p:nvPr>
            <p:ph sz="quarter" idx="4"/>
          </p:nvPr>
        </p:nvSpPr>
        <p:spPr>
          <a:xfrm>
            <a:off x="5093208" y="2259366"/>
            <a:ext cx="3291840" cy="358689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41010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 preserve="1">
  <p:cSld name="References">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duotone>
              <a:schemeClr val="bg2">
                <a:shade val="45000"/>
                <a:satMod val="135000"/>
              </a:schemeClr>
              <a:prstClr val="white"/>
            </a:duotone>
            <a:extLst>
              <a:ext uri="{28A0092B-C50C-407E-A947-70E740481C1C}">
                <a14:useLocalDpi xmlns:a14="http://schemas.microsoft.com/office/drawing/2010/main"/>
              </a:ext>
            </a:extLst>
          </a:blip>
          <a:srcRect l="-31" t="-224" r="-107"/>
          <a:stretch/>
        </p:blipFill>
        <p:spPr>
          <a:xfrm>
            <a:off x="4572000" y="2362200"/>
            <a:ext cx="4902199" cy="4453467"/>
          </a:xfrm>
          <a:prstGeom prst="rect">
            <a:avLst/>
          </a:prstGeom>
          <a:ln>
            <a:noFill/>
          </a:ln>
          <a:effectLst>
            <a:softEdge rad="635000"/>
          </a:effectLst>
        </p:spPr>
      </p:pic>
      <p:sp>
        <p:nvSpPr>
          <p:cNvPr id="5" name="Rectangle 4"/>
          <p:cNvSpPr/>
          <p:nvPr/>
        </p:nvSpPr>
        <p:spPr bwMode="auto">
          <a:xfrm>
            <a:off x="0" y="6172200"/>
            <a:ext cx="9144000" cy="693751"/>
          </a:xfrm>
          <a:prstGeom prst="rect">
            <a:avLst/>
          </a:prstGeom>
          <a: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6" name="TextBox 5"/>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6D7CD59-D752-4BE1-82C2-A33157E7E867}" type="slidenum">
              <a:rPr lang="en-US" altLang="en-US" sz="1200">
                <a:latin typeface="Calibri" pitchFamily="34" charset="0"/>
              </a:rPr>
              <a:pPr/>
              <a:t>‹#›</a:t>
            </a:fld>
            <a:endParaRPr lang="en-US" altLang="en-US" sz="1400">
              <a:latin typeface="Calibri" pitchFamily="34" charset="0"/>
            </a:endParaRPr>
          </a:p>
        </p:txBody>
      </p:sp>
      <p:sp>
        <p:nvSpPr>
          <p:cNvPr id="7" name="TextBox 6"/>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a:latin typeface="Calibri" pitchFamily="34" charset="0"/>
                <a:cs typeface="Mangal" pitchFamily="18" charset="0"/>
              </a:rPr>
              <a:t>© SQLintersection. All rights reserved.</a:t>
            </a:r>
          </a:p>
          <a:p>
            <a:pPr algn="r"/>
            <a:r>
              <a:rPr lang="en-US" altLang="en-US" sz="900" u="sng">
                <a:latin typeface="Calibri" pitchFamily="34" charset="0"/>
                <a:cs typeface="Mangal" pitchFamily="18" charset="0"/>
              </a:rPr>
              <a:t>http://www.SQLintersection.com </a:t>
            </a:r>
          </a:p>
        </p:txBody>
      </p:sp>
      <p:sp>
        <p:nvSpPr>
          <p:cNvPr id="2" name="Title 1"/>
          <p:cNvSpPr>
            <a:spLocks noGrp="1"/>
          </p:cNvSpPr>
          <p:nvPr>
            <p:ph type="title"/>
          </p:nvPr>
        </p:nvSpPr>
        <p:spPr>
          <a:noFill/>
        </p:spPr>
        <p:txBody>
          <a:bodyPr rtlCol="0"/>
          <a:lstStyle>
            <a:lvl1pPr marL="0" indent="0" algn="ctr" defTabSz="-13873163" rtl="0" eaLnBrk="1" fontAlgn="base" hangingPunct="1">
              <a:spcBef>
                <a:spcPct val="0"/>
              </a:spcBef>
              <a:spcAft>
                <a:spcPct val="0"/>
              </a:spcAft>
              <a:defRPr lang="en-US" sz="2800" b="1" dirty="0">
                <a:solidFill>
                  <a:srgbClr val="144595"/>
                </a:solidFill>
                <a:latin typeface="+mj-lt"/>
                <a:ea typeface="+mj-ea"/>
                <a:cs typeface="Segoe UI"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p:txBody>
          <a:bodyPr rtlCol="0"/>
          <a:lstStyle>
            <a:lvl1pPr>
              <a:buClrTx/>
              <a:buFont typeface="Wingdings" pitchFamily="2" charset="2"/>
              <a:buChar char="§"/>
              <a:defRPr sz="2000" b="1">
                <a:latin typeface="Calibri" pitchFamily="34" charset="0"/>
              </a:defRPr>
            </a:lvl1pPr>
            <a:lvl2pPr>
              <a:buClrTx/>
              <a:buFont typeface="Wingdings" pitchFamily="2" charset="2"/>
              <a:buChar char="o"/>
              <a:defRPr sz="1800" b="0">
                <a:latin typeface="Calibri Light" pitchFamily="34" charset="0"/>
              </a:defRPr>
            </a:lvl2pPr>
            <a:lvl3pPr>
              <a:buClrTx/>
              <a:buFont typeface="Wingdings" pitchFamily="2" charset="2"/>
              <a:buChar char="o"/>
              <a:defRPr sz="1600" b="0">
                <a:latin typeface="Calibri Light" pitchFamily="34" charset="0"/>
              </a:defRPr>
            </a:lvl3pPr>
            <a:lvl4pPr>
              <a:buClrTx/>
              <a:buFont typeface="Wingdings" pitchFamily="2" charset="2"/>
              <a:buChar char="o"/>
              <a:defRPr sz="1400" b="0">
                <a:latin typeface="Calibri Light" pitchFamily="34" charset="0"/>
              </a:defRPr>
            </a:lvl4pPr>
            <a:lvl5pPr>
              <a:buClrTx/>
              <a:buFont typeface="Wingdings" pitchFamily="2" charset="2"/>
              <a:buChar char="o"/>
              <a:defRPr sz="1200" b="0">
                <a:latin typeface="Calibri Light"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p:cNvPicPr>
            <a:picLocks noChangeAspect="1"/>
          </p:cNvPicPr>
          <p:nvPr userDrawn="1"/>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198438" y="6062110"/>
            <a:ext cx="2392362" cy="6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775449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4" name="Rectangle 3"/>
          <p:cNvSpPr/>
          <p:nvPr/>
        </p:nvSpPr>
        <p:spPr bwMode="auto">
          <a:xfrm>
            <a:off x="0" y="6172200"/>
            <a:ext cx="9144000" cy="693751"/>
          </a:xfrm>
          <a:prstGeom prst="rect">
            <a:avLst/>
          </a:prstGeom>
          <a: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6" name="TextBox 4"/>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9883548-A533-46B6-9895-0F1F23254146}" type="slidenum">
              <a:rPr lang="en-US" altLang="en-US" sz="1200">
                <a:latin typeface="Calibri" pitchFamily="34" charset="0"/>
              </a:rPr>
              <a:pPr/>
              <a:t>‹#›</a:t>
            </a:fld>
            <a:endParaRPr lang="en-US" altLang="en-US" sz="1400">
              <a:latin typeface="Calibri" pitchFamily="34" charset="0"/>
            </a:endParaRPr>
          </a:p>
        </p:txBody>
      </p:sp>
      <p:sp>
        <p:nvSpPr>
          <p:cNvPr id="7" name="TextBox 5"/>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a:latin typeface="Calibri" pitchFamily="34" charset="0"/>
                <a:cs typeface="Mangal" pitchFamily="18" charset="0"/>
              </a:rPr>
              <a:t>© SQLintersection. All rights reserved.</a:t>
            </a:r>
          </a:p>
          <a:p>
            <a:pPr algn="r"/>
            <a:r>
              <a:rPr lang="en-US" altLang="en-US" sz="900" u="sng">
                <a:latin typeface="Calibri" pitchFamily="34" charset="0"/>
                <a:cs typeface="Mangal" pitchFamily="18" charset="0"/>
              </a:rPr>
              <a:t>http://www.SQLintersection.com </a:t>
            </a:r>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1485900" y="1600200"/>
            <a:ext cx="6172200" cy="3962400"/>
          </a:xfrm>
          <a:solidFill>
            <a:schemeClr val="accent1">
              <a:lumMod val="20000"/>
              <a:lumOff val="80000"/>
            </a:schemeClr>
          </a:solidFill>
          <a:ln w="9525">
            <a:solidFill>
              <a:schemeClr val="tx1"/>
            </a:solidFill>
          </a:ln>
        </p:spPr>
        <p:txBody>
          <a:bodyPr/>
          <a:lstStyle>
            <a:lvl1pPr>
              <a:buNone/>
              <a:defRPr sz="1800" b="0">
                <a:latin typeface="Consolas" pitchFamily="49" charset="0"/>
              </a:defRPr>
            </a:lvl1pPr>
          </a:lstStyle>
          <a:p>
            <a:pPr lvl="0"/>
            <a:r>
              <a:rPr lang="en-US" smtClean="0"/>
              <a:t>Click to edit Master text styles</a:t>
            </a:r>
          </a:p>
        </p:txBody>
      </p:sp>
      <p:pic>
        <p:nvPicPr>
          <p:cNvPr id="9" name="Picture 8"/>
          <p:cNvPicPr>
            <a:picLocks noChangeAspect="1"/>
          </p:cNvPicPr>
          <p:nvPr userDrawn="1"/>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198438" y="6062110"/>
            <a:ext cx="2392362" cy="6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705659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screen">
            <a:duotone>
              <a:schemeClr val="bg2">
                <a:shade val="45000"/>
                <a:satMod val="135000"/>
              </a:schemeClr>
              <a:prstClr val="white"/>
            </a:duotone>
            <a:extLst>
              <a:ext uri="{28A0092B-C50C-407E-A947-70E740481C1C}">
                <a14:useLocalDpi xmlns:a14="http://schemas.microsoft.com/office/drawing/2010/main"/>
              </a:ext>
            </a:extLst>
          </a:blip>
          <a:srcRect l="-31" t="-224" r="-107"/>
          <a:stretch/>
        </p:blipFill>
        <p:spPr>
          <a:xfrm>
            <a:off x="4572000" y="2362200"/>
            <a:ext cx="4902199" cy="4453467"/>
          </a:xfrm>
          <a:prstGeom prst="rect">
            <a:avLst/>
          </a:prstGeom>
          <a:ln>
            <a:noFill/>
          </a:ln>
          <a:effectLst>
            <a:softEdge rad="635000"/>
          </a:effectLst>
        </p:spPr>
      </p:pic>
      <p:sp>
        <p:nvSpPr>
          <p:cNvPr id="4" name="Rectangle 3"/>
          <p:cNvSpPr/>
          <p:nvPr/>
        </p:nvSpPr>
        <p:spPr bwMode="auto">
          <a:xfrm>
            <a:off x="0" y="6172200"/>
            <a:ext cx="9144000" cy="693751"/>
          </a:xfrm>
          <a:prstGeom prst="rect">
            <a:avLst/>
          </a:prstGeom>
          <a: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5" name="TextBox 5"/>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261EC2C-A78A-4E63-8952-DC8B66DB96A4}" type="slidenum">
              <a:rPr lang="en-US" altLang="en-US" sz="1200">
                <a:latin typeface="Calibri" pitchFamily="34" charset="0"/>
              </a:rPr>
              <a:pPr/>
              <a:t>‹#›</a:t>
            </a:fld>
            <a:endParaRPr lang="en-US" altLang="en-US" sz="1400">
              <a:latin typeface="Calibri" pitchFamily="34" charset="0"/>
            </a:endParaRPr>
          </a:p>
        </p:txBody>
      </p:sp>
      <p:sp>
        <p:nvSpPr>
          <p:cNvPr id="6" name="TextBox 6"/>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a:latin typeface="Calibri" pitchFamily="34" charset="0"/>
                <a:cs typeface="Mangal" pitchFamily="18" charset="0"/>
              </a:rPr>
              <a:t>© SQLintersection. All rights reserved.</a:t>
            </a:r>
          </a:p>
          <a:p>
            <a:pPr algn="r"/>
            <a:r>
              <a:rPr lang="en-US" altLang="en-US" sz="900" u="sng">
                <a:latin typeface="Calibri" pitchFamily="34" charset="0"/>
                <a:cs typeface="Mangal" pitchFamily="18" charset="0"/>
              </a:rPr>
              <a:t>http://www.SQLintersection.com </a:t>
            </a:r>
          </a:p>
        </p:txBody>
      </p:sp>
      <p:sp>
        <p:nvSpPr>
          <p:cNvPr id="2" name="Title 1"/>
          <p:cNvSpPr>
            <a:spLocks noGrp="1"/>
          </p:cNvSpPr>
          <p:nvPr>
            <p:ph type="title"/>
          </p:nvPr>
        </p:nvSpPr>
        <p:spPr/>
        <p:txBody>
          <a:bodyPr rtlCol="0"/>
          <a:lstStyle/>
          <a:p>
            <a:r>
              <a:rPr lang="en-US" smtClean="0"/>
              <a:t>Click to edit Master title style</a:t>
            </a:r>
            <a:endParaRPr lang="en-US"/>
          </a:p>
        </p:txBody>
      </p:sp>
      <p:pic>
        <p:nvPicPr>
          <p:cNvPr id="8" name="Picture 7"/>
          <p:cNvPicPr>
            <a:picLocks noChangeAspect="1"/>
          </p:cNvPicPr>
          <p:nvPr userDrawn="1"/>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198438" y="6062110"/>
            <a:ext cx="2392362" cy="6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57717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screen">
            <a:duotone>
              <a:schemeClr val="bg2">
                <a:shade val="45000"/>
                <a:satMod val="135000"/>
              </a:schemeClr>
              <a:prstClr val="white"/>
            </a:duotone>
            <a:extLst>
              <a:ext uri="{28A0092B-C50C-407E-A947-70E740481C1C}">
                <a14:useLocalDpi xmlns:a14="http://schemas.microsoft.com/office/drawing/2010/main"/>
              </a:ext>
            </a:extLst>
          </a:blip>
          <a:srcRect l="-31" t="-224" r="-107"/>
          <a:stretch/>
        </p:blipFill>
        <p:spPr>
          <a:xfrm>
            <a:off x="4572000" y="2362200"/>
            <a:ext cx="4902199" cy="4453467"/>
          </a:xfrm>
          <a:prstGeom prst="rect">
            <a:avLst/>
          </a:prstGeom>
          <a:ln>
            <a:noFill/>
          </a:ln>
          <a:effectLst>
            <a:softEdge rad="635000"/>
          </a:effectLst>
        </p:spPr>
      </p:pic>
      <p:sp>
        <p:nvSpPr>
          <p:cNvPr id="3" name="Text Placeholder 2"/>
          <p:cNvSpPr>
            <a:spLocks noGrp="1"/>
          </p:cNvSpPr>
          <p:nvPr>
            <p:ph type="body" idx="1"/>
          </p:nvPr>
        </p:nvSpPr>
        <p:spPr>
          <a:xfrm>
            <a:off x="685800" y="2906713"/>
            <a:ext cx="7772400" cy="1500187"/>
          </a:xfrm>
        </p:spPr>
        <p:txBody>
          <a:bodyPr anchor="b"/>
          <a:lstStyle>
            <a:lvl1pPr marL="0" indent="0">
              <a:buNone/>
              <a:defRPr sz="20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Title 3"/>
          <p:cNvSpPr>
            <a:spLocks noGrp="1"/>
          </p:cNvSpPr>
          <p:nvPr>
            <p:ph type="title"/>
          </p:nvPr>
        </p:nvSpPr>
        <p:spPr>
          <a:xfrm>
            <a:off x="685800" y="4495800"/>
            <a:ext cx="7772400" cy="762000"/>
          </a:xfrm>
        </p:spPr>
        <p:txBody>
          <a:bodyPr/>
          <a:lstStyle>
            <a:lvl1pPr algn="l">
              <a:defRPr>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69382553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screen">
            <a:duotone>
              <a:schemeClr val="bg2">
                <a:shade val="45000"/>
                <a:satMod val="135000"/>
              </a:schemeClr>
              <a:prstClr val="white"/>
            </a:duotone>
            <a:extLst>
              <a:ext uri="{28A0092B-C50C-407E-A947-70E740481C1C}">
                <a14:useLocalDpi xmlns:a14="http://schemas.microsoft.com/office/drawing/2010/main"/>
              </a:ext>
            </a:extLst>
          </a:blip>
          <a:srcRect l="-31" t="-224" r="-107"/>
          <a:stretch/>
        </p:blipFill>
        <p:spPr>
          <a:xfrm>
            <a:off x="4572000" y="2362200"/>
            <a:ext cx="4902199" cy="4453467"/>
          </a:xfrm>
          <a:prstGeom prst="rect">
            <a:avLst/>
          </a:prstGeom>
          <a:ln>
            <a:noFill/>
          </a:ln>
          <a:effectLst>
            <a:softEdge rad="635000"/>
          </a:effectLst>
        </p:spPr>
      </p:pic>
      <p:sp>
        <p:nvSpPr>
          <p:cNvPr id="3" name="Text Placeholder 2"/>
          <p:cNvSpPr>
            <a:spLocks noGrp="1"/>
          </p:cNvSpPr>
          <p:nvPr>
            <p:ph type="body" idx="1"/>
          </p:nvPr>
        </p:nvSpPr>
        <p:spPr>
          <a:xfrm>
            <a:off x="685800" y="2906713"/>
            <a:ext cx="7772400" cy="1500187"/>
          </a:xfrm>
        </p:spPr>
        <p:txBody>
          <a:bodyPr anchor="b"/>
          <a:lstStyle>
            <a:lvl1pPr marL="0" indent="0">
              <a:buNone/>
              <a:defRPr sz="20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Title 3"/>
          <p:cNvSpPr>
            <a:spLocks noGrp="1"/>
          </p:cNvSpPr>
          <p:nvPr>
            <p:ph type="title"/>
          </p:nvPr>
        </p:nvSpPr>
        <p:spPr>
          <a:xfrm>
            <a:off x="685800" y="4495800"/>
            <a:ext cx="7772400" cy="762000"/>
          </a:xfrm>
        </p:spPr>
        <p:txBody>
          <a:bodyPr/>
          <a:lstStyle>
            <a:lvl1pPr algn="l">
              <a:defRPr>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835374886"/>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4" name="Rectangle 3"/>
          <p:cNvSpPr/>
          <p:nvPr/>
        </p:nvSpPr>
        <p:spPr bwMode="auto">
          <a:xfrm>
            <a:off x="0" y="6172200"/>
            <a:ext cx="9144000" cy="693751"/>
          </a:xfrm>
          <a:prstGeom prst="rect">
            <a:avLst/>
          </a:prstGeom>
          <a: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5" name="TextBox 4"/>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1639A20-FF6A-4E91-A814-052130E3783A}" type="slidenum">
              <a:rPr lang="en-US" altLang="en-US" sz="1200">
                <a:latin typeface="Calibri" pitchFamily="34" charset="0"/>
              </a:rPr>
              <a:pPr/>
              <a:t>‹#›</a:t>
            </a:fld>
            <a:endParaRPr lang="en-US" altLang="en-US" sz="1400">
              <a:latin typeface="Calibri" pitchFamily="34" charset="0"/>
            </a:endParaRPr>
          </a:p>
        </p:txBody>
      </p:sp>
      <p:sp>
        <p:nvSpPr>
          <p:cNvPr id="6" name="TextBox 5"/>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a:latin typeface="Calibri" pitchFamily="34" charset="0"/>
                <a:cs typeface="Mangal" pitchFamily="18" charset="0"/>
              </a:rPr>
              <a:t>© SQLintersection. All rights reserved.</a:t>
            </a:r>
          </a:p>
          <a:p>
            <a:pPr algn="r"/>
            <a:r>
              <a:rPr lang="en-US" altLang="en-US" sz="900" u="sng">
                <a:latin typeface="Calibri" pitchFamily="34" charset="0"/>
                <a:cs typeface="Mangal" pitchFamily="18" charset="0"/>
              </a:rPr>
              <a:t>http://www.SQLintersection.com </a:t>
            </a:r>
          </a:p>
        </p:txBody>
      </p:sp>
      <p:sp>
        <p:nvSpPr>
          <p:cNvPr id="2" name="Title 1"/>
          <p:cNvSpPr>
            <a:spLocks noGrp="1"/>
          </p:cNvSpPr>
          <p:nvPr>
            <p:ph type="title"/>
          </p:nvPr>
        </p:nvSpPr>
        <p:spPr/>
        <p:txBody>
          <a:bodyPr/>
          <a:lstStyle>
            <a:lvl1pPr>
              <a:defRPr lang="en-US" sz="2800" b="1" dirty="0">
                <a:solidFill>
                  <a:schemeClr val="tx2"/>
                </a:solidFill>
                <a:latin typeface="+mj-lt"/>
                <a:ea typeface="+mj-ea"/>
                <a:cs typeface="Segoe UI"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227013" y="1384300"/>
            <a:ext cx="8455025" cy="5040312"/>
          </a:xfrm>
        </p:spPr>
        <p:txBody>
          <a:bodyPr/>
          <a:lstStyle>
            <a:lvl5pPr>
              <a:defRPr/>
            </a:lvl5pPr>
            <a:lvl6pPr>
              <a:defRPr sz="1200">
                <a:latin typeface="+mj-lt"/>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userDrawn="1"/>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198438" y="6062110"/>
            <a:ext cx="2392362" cy="6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9597635"/>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Rectangle 4"/>
          <p:cNvSpPr/>
          <p:nvPr/>
        </p:nvSpPr>
        <p:spPr bwMode="auto">
          <a:xfrm>
            <a:off x="0" y="1981200"/>
            <a:ext cx="9144000" cy="693751"/>
          </a:xfrm>
          <a:prstGeom prst="rect">
            <a:avLst/>
          </a:prstGeom>
          <a: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2" name="Title 1"/>
          <p:cNvSpPr>
            <a:spLocks noGrp="1"/>
          </p:cNvSpPr>
          <p:nvPr>
            <p:ph type="title"/>
          </p:nvPr>
        </p:nvSpPr>
        <p:spPr bwMode="white">
          <a:xfrm>
            <a:off x="457200" y="1990725"/>
            <a:ext cx="8229600" cy="762000"/>
          </a:xfrm>
        </p:spPr>
        <p:txBody>
          <a:bodyPr/>
          <a:lstStyle>
            <a:lvl1pPr algn="l">
              <a:defRPr>
                <a:solidFill>
                  <a:schemeClr val="tx1"/>
                </a:solidFill>
              </a:defRPr>
            </a:lvl1pPr>
          </a:lstStyle>
          <a:p>
            <a:r>
              <a:rPr lang="en-US" smtClean="0"/>
              <a:t>Click to edit Master title style</a:t>
            </a:r>
            <a:endParaRPr lang="en-US" dirty="0"/>
          </a:p>
        </p:txBody>
      </p:sp>
      <p:sp>
        <p:nvSpPr>
          <p:cNvPr id="4" name="Text Placeholder 2"/>
          <p:cNvSpPr>
            <a:spLocks noGrp="1"/>
          </p:cNvSpPr>
          <p:nvPr>
            <p:ph type="body" idx="1"/>
          </p:nvPr>
        </p:nvSpPr>
        <p:spPr>
          <a:xfrm>
            <a:off x="457200" y="3505200"/>
            <a:ext cx="8229600" cy="1905000"/>
          </a:xfrm>
        </p:spPr>
        <p:txBody>
          <a:bodyPr rtlCol="0"/>
          <a:lstStyle>
            <a:lvl1pPr marL="0" indent="0">
              <a:buClrTx/>
              <a:buFont typeface="Wingdings" pitchFamily="2" charset="2"/>
              <a:buNone/>
              <a:defRPr sz="2000" b="0">
                <a:latin typeface="Calibri" pitchFamily="34" charset="0"/>
              </a:defRPr>
            </a:lvl1pPr>
            <a:lvl2pPr marL="457200" indent="0">
              <a:buClrTx/>
              <a:buFont typeface="Wingdings" pitchFamily="2" charset="2"/>
              <a:buNone/>
              <a:defRPr sz="1800" b="0">
                <a:latin typeface="Calibri Light" pitchFamily="34" charset="0"/>
              </a:defRPr>
            </a:lvl2pPr>
            <a:lvl3pPr marL="914400" indent="0">
              <a:buClrTx/>
              <a:buFont typeface="Wingdings" pitchFamily="2" charset="2"/>
              <a:buNone/>
              <a:defRPr sz="1600" b="0">
                <a:latin typeface="Myriad Pro" pitchFamily="34" charset="0"/>
              </a:defRPr>
            </a:lvl3pPr>
            <a:lvl4pPr marL="1371600" indent="0">
              <a:buClrTx/>
              <a:buFont typeface="Wingdings" pitchFamily="2" charset="2"/>
              <a:buNone/>
              <a:defRPr sz="1400" b="0">
                <a:latin typeface="Myriad Pro" pitchFamily="34" charset="0"/>
              </a:defRPr>
            </a:lvl4pPr>
            <a:lvl5pPr marL="1828800" indent="0">
              <a:buClrTx/>
              <a:buFont typeface="Wingdings" pitchFamily="2" charset="2"/>
              <a:buNone/>
              <a:defRPr sz="1200" b="0">
                <a:latin typeface="Myriad Pro" pitchFamily="34" charset="0"/>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5994982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image" Target="../media/image7.jpg"/><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ext Placeholder 1025"/>
          <p:cNvSpPr>
            <a:spLocks noGrp="1" noChangeArrowheads="1"/>
          </p:cNvSpPr>
          <p:nvPr>
            <p:ph type="body" idx="1"/>
          </p:nvPr>
        </p:nvSpPr>
        <p:spPr bwMode="auto">
          <a:xfrm>
            <a:off x="457200" y="1371600"/>
            <a:ext cx="82296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7" name="Title Placeholder 1026"/>
          <p:cNvSpPr>
            <a:spLocks noGrp="1" noChangeArrowheads="1"/>
          </p:cNvSpPr>
          <p:nvPr>
            <p:ph type="title"/>
          </p:nvPr>
        </p:nvSpPr>
        <p:spPr bwMode="auto">
          <a:xfrm>
            <a:off x="457200" y="304800"/>
            <a:ext cx="8229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smtClean="0"/>
              <a:t>Click to edit Master title style</a:t>
            </a:r>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Lst>
  <p:transition>
    <p:fade/>
  </p:transition>
  <p:timing>
    <p:tnLst>
      <p:par>
        <p:cTn id="1" dur="indefinite" restart="never" nodeType="tmRoot"/>
      </p:par>
    </p:tnLst>
  </p:timing>
  <p:hf hdr="0" ftr="0" dt="0"/>
  <p:txStyles>
    <p:titleStyle>
      <a:lvl1pPr algn="ctr" defTabSz="-13873163" rtl="0" eaLnBrk="1" fontAlgn="base" hangingPunct="1">
        <a:spcBef>
          <a:spcPct val="0"/>
        </a:spcBef>
        <a:spcAft>
          <a:spcPct val="0"/>
        </a:spcAft>
        <a:defRPr lang="en-US" sz="2800" b="1" dirty="0">
          <a:solidFill>
            <a:srgbClr val="144595"/>
          </a:solidFill>
          <a:latin typeface="+mj-lt"/>
          <a:ea typeface="+mj-ea"/>
          <a:cs typeface="Segoe UI" pitchFamily="34" charset="0"/>
        </a:defRPr>
      </a:lvl1pPr>
      <a:lvl2pPr algn="ctr" defTabSz="-13873163" rtl="0" eaLnBrk="1" fontAlgn="base" hangingPunct="1">
        <a:spcBef>
          <a:spcPct val="0"/>
        </a:spcBef>
        <a:spcAft>
          <a:spcPct val="0"/>
        </a:spcAft>
        <a:defRPr sz="2800" b="1">
          <a:solidFill>
            <a:schemeClr val="tx2"/>
          </a:solidFill>
          <a:latin typeface="Calibri" pitchFamily="34" charset="0"/>
          <a:cs typeface="Segoe UI" pitchFamily="34" charset="0"/>
        </a:defRPr>
      </a:lvl2pPr>
      <a:lvl3pPr algn="ctr" defTabSz="-13873163" rtl="0" eaLnBrk="1" fontAlgn="base" hangingPunct="1">
        <a:spcBef>
          <a:spcPct val="0"/>
        </a:spcBef>
        <a:spcAft>
          <a:spcPct val="0"/>
        </a:spcAft>
        <a:defRPr sz="2800" b="1">
          <a:solidFill>
            <a:schemeClr val="tx2"/>
          </a:solidFill>
          <a:latin typeface="Calibri" pitchFamily="34" charset="0"/>
          <a:cs typeface="Segoe UI" pitchFamily="34" charset="0"/>
        </a:defRPr>
      </a:lvl3pPr>
      <a:lvl4pPr algn="ctr" defTabSz="-13873163" rtl="0" eaLnBrk="1" fontAlgn="base" hangingPunct="1">
        <a:spcBef>
          <a:spcPct val="0"/>
        </a:spcBef>
        <a:spcAft>
          <a:spcPct val="0"/>
        </a:spcAft>
        <a:defRPr sz="2800" b="1">
          <a:solidFill>
            <a:schemeClr val="tx2"/>
          </a:solidFill>
          <a:latin typeface="Calibri" pitchFamily="34" charset="0"/>
          <a:cs typeface="Segoe UI" pitchFamily="34" charset="0"/>
        </a:defRPr>
      </a:lvl4pPr>
      <a:lvl5pPr algn="ctr" defTabSz="-13873163" rtl="0" eaLnBrk="1" fontAlgn="base" hangingPunct="1">
        <a:spcBef>
          <a:spcPct val="0"/>
        </a:spcBef>
        <a:spcAft>
          <a:spcPct val="0"/>
        </a:spcAft>
        <a:defRPr sz="2800" b="1">
          <a:solidFill>
            <a:schemeClr val="tx2"/>
          </a:solidFill>
          <a:latin typeface="Calibri"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p:titleStyle>
    <p:bodyStyle>
      <a:lvl1pPr marL="342900" indent="-342900" algn="l" defTabSz="-13873163" rtl="0" eaLnBrk="1" fontAlgn="base" hangingPunct="1">
        <a:spcBef>
          <a:spcPct val="200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p:bodyStyle>
    <p:otherStyle>
      <a:lvl1pPr algn="l" eaLnBrk="1" fontAlgn="base" hangingPunct="1">
        <a:spcBef>
          <a:spcPct val="0"/>
        </a:spcBef>
        <a:spcAft>
          <a:spcPct val="0"/>
        </a:spcAft>
        <a:defRPr>
          <a:solidFill>
            <a:schemeClr val="tx1">
              <a:alpha val="100000"/>
            </a:schemeClr>
          </a:solidFill>
          <a:latin typeface="Arial"/>
        </a:defRPr>
      </a:lvl1pPr>
      <a:lvl2pPr marL="457200" algn="l" eaLnBrk="1" fontAlgn="base" hangingPunct="1">
        <a:spcBef>
          <a:spcPct val="0"/>
        </a:spcBef>
        <a:spcAft>
          <a:spcPct val="0"/>
        </a:spcAft>
        <a:defRPr>
          <a:solidFill>
            <a:schemeClr val="tx1">
              <a:alpha val="100000"/>
            </a:schemeClr>
          </a:solidFill>
          <a:latin typeface="Arial"/>
        </a:defRPr>
      </a:lvl2pPr>
      <a:lvl3pPr marL="914400" algn="l" eaLnBrk="1" fontAlgn="base" hangingPunct="1">
        <a:spcBef>
          <a:spcPct val="0"/>
        </a:spcBef>
        <a:spcAft>
          <a:spcPct val="0"/>
        </a:spcAft>
        <a:defRPr>
          <a:solidFill>
            <a:schemeClr val="tx1">
              <a:alpha val="100000"/>
            </a:schemeClr>
          </a:solidFill>
          <a:latin typeface="Arial"/>
        </a:defRPr>
      </a:lvl3pPr>
      <a:lvl4pPr marL="1371600" algn="l" eaLnBrk="1" fontAlgn="base" hangingPunct="1">
        <a:spcBef>
          <a:spcPct val="0"/>
        </a:spcBef>
        <a:spcAft>
          <a:spcPct val="0"/>
        </a:spcAft>
        <a:defRPr>
          <a:solidFill>
            <a:schemeClr val="tx1">
              <a:alpha val="100000"/>
            </a:schemeClr>
          </a:solidFill>
          <a:latin typeface="Arial"/>
        </a:defRPr>
      </a:lvl4pPr>
      <a:lvl5pPr marL="1828800" algn="l" eaLnBrk="1" fontAlgn="base" hangingPunct="1">
        <a:spcBef>
          <a:spcPct val="0"/>
        </a:spcBef>
        <a:spcAft>
          <a:spcPct val="0"/>
        </a:spcAft>
        <a:defRPr>
          <a:solidFill>
            <a:schemeClr val="tx1">
              <a:alpha val="100000"/>
            </a:schemeClr>
          </a:solidFill>
          <a:latin typeface="Arial"/>
        </a:defRPr>
      </a:lvl5pPr>
      <a:lvl6pPr marL="2286000" algn="l" eaLnBrk="1" fontAlgn="base" hangingPunct="1">
        <a:spcBef>
          <a:spcPct val="0"/>
        </a:spcBef>
        <a:spcAft>
          <a:spcPct val="0"/>
        </a:spcAft>
        <a:defRPr>
          <a:solidFill>
            <a:schemeClr val="tx1">
              <a:alpha val="100000"/>
            </a:schemeClr>
          </a:solidFill>
          <a:latin typeface="Arial"/>
        </a:defRPr>
      </a:lvl6pPr>
      <a:lvl7pPr marL="2743200" algn="l" eaLnBrk="1" fontAlgn="base" hangingPunct="1">
        <a:spcBef>
          <a:spcPct val="0"/>
        </a:spcBef>
        <a:spcAft>
          <a:spcPct val="0"/>
        </a:spcAft>
        <a:defRPr>
          <a:solidFill>
            <a:schemeClr val="tx1">
              <a:alpha val="100000"/>
            </a:schemeClr>
          </a:solidFill>
          <a:latin typeface="Arial"/>
        </a:defRPr>
      </a:lvl7pPr>
      <a:lvl8pPr marL="3200400" algn="l" eaLnBrk="1" fontAlgn="base" hangingPunct="1">
        <a:spcBef>
          <a:spcPct val="0"/>
        </a:spcBef>
        <a:spcAft>
          <a:spcPct val="0"/>
        </a:spcAft>
        <a:defRPr>
          <a:solidFill>
            <a:schemeClr val="tx1">
              <a:alpha val="100000"/>
            </a:schemeClr>
          </a:solidFill>
          <a:latin typeface="Arial"/>
        </a:defRPr>
      </a:lvl8pPr>
      <a:lvl9pPr marL="3657600" algn="l" eaLnBrk="1" fontAlgn="base" hangingPunct="1">
        <a:spcBef>
          <a:spcPct val="0"/>
        </a:spcBef>
        <a:spcAft>
          <a:spcPct val="0"/>
        </a:spcAft>
        <a:defRPr>
          <a:solidFill>
            <a:schemeClr val="tx1">
              <a:alpha val="100000"/>
            </a:schemeClr>
          </a:solidFill>
          <a:latin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892971" y="535781"/>
            <a:ext cx="7358063" cy="5804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5717" tIns="35717" rIns="35717" bIns="35717" numCol="1" anchor="ctr" anchorCtr="0" compatLnSpc="1">
            <a:prstTxWarp prst="textNoShape">
              <a:avLst/>
            </a:prstTxWarp>
          </a:bodyPr>
          <a:lstStyle/>
          <a:p>
            <a:pPr lvl="0"/>
            <a:r>
              <a:rPr lang="en-US"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892971" y="1375172"/>
            <a:ext cx="7358063" cy="4286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normAutofit/>
          </a:bodyPr>
          <a:lstStyle/>
          <a:p>
            <a:pPr marL="180793" marR="0" lvl="0" indent="-180793" algn="l" defTabSz="482114" rtl="0" eaLnBrk="1" fontAlgn="base" latinLnBrk="0" hangingPunct="1">
              <a:lnSpc>
                <a:spcPct val="80000"/>
              </a:lnSpc>
              <a:spcBef>
                <a:spcPts val="1265"/>
              </a:spcBef>
              <a:spcAft>
                <a:spcPct val="0"/>
              </a:spcAft>
              <a:buClrTx/>
              <a:buSzTx/>
              <a:tabLst/>
              <a:defRPr/>
            </a:pPr>
            <a:r>
              <a:rPr lang="en-US" dirty="0" smtClean="0">
                <a:sym typeface="SweetSansPro Medium" charset="0"/>
              </a:rPr>
              <a:t>Click to edit to edit to edit to edit to edit to edit to edit</a:t>
            </a:r>
          </a:p>
          <a:p>
            <a:pPr marL="482114" marR="0" lvl="1" indent="-241056" algn="l" defTabSz="482114" rtl="0" eaLnBrk="1" fontAlgn="base" latinLnBrk="0" hangingPunct="1">
              <a:lnSpc>
                <a:spcPct val="80000"/>
              </a:lnSpc>
              <a:spcBef>
                <a:spcPts val="1265"/>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662907" marR="0" lvl="2" indent="-180793" algn="l" defTabSz="482114" rtl="0" eaLnBrk="1" fontAlgn="base" latinLnBrk="0" hangingPunct="1">
              <a:lnSpc>
                <a:spcPct val="80000"/>
              </a:lnSpc>
              <a:spcBef>
                <a:spcPts val="1265"/>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Tree>
    <p:extLst>
      <p:ext uri="{BB962C8B-B14F-4D97-AF65-F5344CB8AC3E}">
        <p14:creationId xmlns:p14="http://schemas.microsoft.com/office/powerpoint/2010/main" val="1799017893"/>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l" rtl="0" eaLnBrk="1" fontAlgn="base" hangingPunct="1">
        <a:spcBef>
          <a:spcPct val="0"/>
        </a:spcBef>
        <a:spcAft>
          <a:spcPct val="0"/>
        </a:spcAft>
        <a:defRPr sz="3200">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vl2pPr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5pPr>
      <a:lvl6pPr marL="241056"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6pPr>
      <a:lvl7pPr marL="482114"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7pPr>
      <a:lvl8pPr marL="723171"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8pPr>
      <a:lvl9pPr marL="964228"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482114" rtl="0" eaLnBrk="1" fontAlgn="base" latinLnBrk="0" hangingPunct="1">
        <a:lnSpc>
          <a:spcPct val="100000"/>
        </a:lnSpc>
        <a:spcBef>
          <a:spcPts val="1265"/>
        </a:spcBef>
        <a:spcAft>
          <a:spcPts val="316"/>
        </a:spcAft>
        <a:buClrTx/>
        <a:buSzTx/>
        <a:buFont typeface="Arial"/>
        <a:buNone/>
        <a:tabLst>
          <a:tab pos="61102" algn="l"/>
        </a:tabLst>
        <a:defRPr sz="2200" b="0" i="0" strike="noStrike">
          <a:solidFill>
            <a:schemeClr val="tx1"/>
          </a:solidFill>
          <a:latin typeface="Sweet Sans Pro Medium" panose="02000000000000000000" pitchFamily="50" charset="0"/>
          <a:ea typeface="+mn-ea"/>
          <a:cs typeface="Sweet Sans Pro Medium" panose="02000000000000000000" pitchFamily="50" charset="0"/>
          <a:sym typeface="SweetSansPro Medium" charset="0"/>
        </a:defRPr>
      </a:lvl1pPr>
      <a:lvl2pPr marL="482114" marR="0" indent="-57753" algn="l" defTabSz="482114" rtl="0" eaLnBrk="1" fontAlgn="base" latinLnBrk="0" hangingPunct="1">
        <a:lnSpc>
          <a:spcPct val="100000"/>
        </a:lnSpc>
        <a:spcBef>
          <a:spcPts val="1265"/>
        </a:spcBef>
        <a:spcAft>
          <a:spcPct val="0"/>
        </a:spcAft>
        <a:buClrTx/>
        <a:buSzTx/>
        <a:buFont typeface="Arial"/>
        <a:buChar char="•"/>
        <a:tabLst/>
        <a:defRPr sz="2100"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662907" marR="0" indent="-180793" algn="l" defTabSz="482114" rtl="0" eaLnBrk="1" fontAlgn="base" latinLnBrk="0" hangingPunct="1">
        <a:lnSpc>
          <a:spcPct val="100000"/>
        </a:lnSpc>
        <a:spcBef>
          <a:spcPts val="1265"/>
        </a:spcBef>
        <a:spcAft>
          <a:spcPct val="0"/>
        </a:spcAft>
        <a:buClr>
          <a:srgbClr val="ED1C24"/>
        </a:buClr>
        <a:buSzTx/>
        <a:buFont typeface="Arial"/>
        <a:buChar char="•"/>
        <a:tabLst/>
        <a:defRPr sz="1700"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873831" indent="-150661" algn="l" rtl="0" eaLnBrk="1" fontAlgn="base" hangingPunct="1">
        <a:lnSpc>
          <a:spcPct val="100000"/>
        </a:lnSpc>
        <a:spcBef>
          <a:spcPts val="1265"/>
        </a:spcBef>
        <a:spcAft>
          <a:spcPct val="0"/>
        </a:spcAft>
        <a:buFont typeface="Arial"/>
        <a:buChar char="•"/>
        <a:defRPr sz="1600"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1114888" indent="-150661" algn="l" rtl="0" eaLnBrk="1" fontAlgn="base" hangingPunct="1">
        <a:lnSpc>
          <a:spcPct val="100000"/>
        </a:lnSpc>
        <a:spcBef>
          <a:spcPts val="1265"/>
        </a:spcBef>
        <a:spcAft>
          <a:spcPct val="0"/>
        </a:spcAft>
        <a:buFont typeface="Arial"/>
        <a:buChar char="•"/>
        <a:defRPr sz="1600"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241056" algn="l" rtl="0" eaLnBrk="1" fontAlgn="base" hangingPunct="1">
        <a:lnSpc>
          <a:spcPct val="80000"/>
        </a:lnSpc>
        <a:spcBef>
          <a:spcPts val="1265"/>
        </a:spcBef>
        <a:spcAft>
          <a:spcPct val="0"/>
        </a:spcAft>
        <a:defRPr sz="700">
          <a:solidFill>
            <a:schemeClr val="tx1"/>
          </a:solidFill>
          <a:latin typeface="+mn-lt"/>
          <a:ea typeface="+mn-ea"/>
          <a:cs typeface="+mn-cs"/>
          <a:sym typeface="SweetSansPro Medium" charset="0"/>
        </a:defRPr>
      </a:lvl6pPr>
      <a:lvl7pPr marL="482114" algn="l" rtl="0" eaLnBrk="1" fontAlgn="base" hangingPunct="1">
        <a:lnSpc>
          <a:spcPct val="80000"/>
        </a:lnSpc>
        <a:spcBef>
          <a:spcPts val="1265"/>
        </a:spcBef>
        <a:spcAft>
          <a:spcPct val="0"/>
        </a:spcAft>
        <a:defRPr sz="700">
          <a:solidFill>
            <a:schemeClr val="tx1"/>
          </a:solidFill>
          <a:latin typeface="+mn-lt"/>
          <a:ea typeface="+mn-ea"/>
          <a:cs typeface="+mn-cs"/>
          <a:sym typeface="SweetSansPro Medium" charset="0"/>
        </a:defRPr>
      </a:lvl7pPr>
      <a:lvl8pPr marL="723171" algn="l" rtl="0" eaLnBrk="1" fontAlgn="base" hangingPunct="1">
        <a:lnSpc>
          <a:spcPct val="80000"/>
        </a:lnSpc>
        <a:spcBef>
          <a:spcPts val="1265"/>
        </a:spcBef>
        <a:spcAft>
          <a:spcPct val="0"/>
        </a:spcAft>
        <a:defRPr sz="700">
          <a:solidFill>
            <a:schemeClr val="tx1"/>
          </a:solidFill>
          <a:latin typeface="+mn-lt"/>
          <a:ea typeface="+mn-ea"/>
          <a:cs typeface="+mn-cs"/>
          <a:sym typeface="SweetSansPro Medium" charset="0"/>
        </a:defRPr>
      </a:lvl8pPr>
      <a:lvl9pPr marL="964228" algn="l" rtl="0" eaLnBrk="1" fontAlgn="base" hangingPunct="1">
        <a:lnSpc>
          <a:spcPct val="80000"/>
        </a:lnSpc>
        <a:spcBef>
          <a:spcPts val="1265"/>
        </a:spcBef>
        <a:spcAft>
          <a:spcPct val="0"/>
        </a:spcAft>
        <a:defRPr sz="700">
          <a:solidFill>
            <a:schemeClr val="tx1"/>
          </a:solidFill>
          <a:latin typeface="+mn-lt"/>
          <a:ea typeface="+mn-ea"/>
          <a:cs typeface="+mn-cs"/>
          <a:sym typeface="SweetSansPro Medium" charset="0"/>
        </a:defRPr>
      </a:lvl9pPr>
    </p:bodyStyle>
    <p:otherStyle>
      <a:defPPr>
        <a:defRPr lang="en-US"/>
      </a:defPPr>
      <a:lvl1pPr marL="0" algn="l" defTabSz="482114" rtl="0" eaLnBrk="1" latinLnBrk="0" hangingPunct="1">
        <a:defRPr sz="900" kern="1200">
          <a:solidFill>
            <a:schemeClr val="tx1"/>
          </a:solidFill>
          <a:latin typeface="+mn-lt"/>
          <a:ea typeface="+mn-ea"/>
          <a:cs typeface="+mn-cs"/>
        </a:defRPr>
      </a:lvl1pPr>
      <a:lvl2pPr marL="241056" algn="l" defTabSz="482114" rtl="0" eaLnBrk="1" latinLnBrk="0" hangingPunct="1">
        <a:defRPr sz="900" kern="1200">
          <a:solidFill>
            <a:schemeClr val="tx1"/>
          </a:solidFill>
          <a:latin typeface="+mn-lt"/>
          <a:ea typeface="+mn-ea"/>
          <a:cs typeface="+mn-cs"/>
        </a:defRPr>
      </a:lvl2pPr>
      <a:lvl3pPr marL="482114" algn="l" defTabSz="482114" rtl="0" eaLnBrk="1" latinLnBrk="0" hangingPunct="1">
        <a:defRPr sz="900" kern="1200">
          <a:solidFill>
            <a:schemeClr val="tx1"/>
          </a:solidFill>
          <a:latin typeface="+mn-lt"/>
          <a:ea typeface="+mn-ea"/>
          <a:cs typeface="+mn-cs"/>
        </a:defRPr>
      </a:lvl3pPr>
      <a:lvl4pPr marL="723171" algn="l" defTabSz="482114" rtl="0" eaLnBrk="1" latinLnBrk="0" hangingPunct="1">
        <a:defRPr sz="900" kern="1200">
          <a:solidFill>
            <a:schemeClr val="tx1"/>
          </a:solidFill>
          <a:latin typeface="+mn-lt"/>
          <a:ea typeface="+mn-ea"/>
          <a:cs typeface="+mn-cs"/>
        </a:defRPr>
      </a:lvl4pPr>
      <a:lvl5pPr marL="964228" algn="l" defTabSz="482114" rtl="0" eaLnBrk="1" latinLnBrk="0" hangingPunct="1">
        <a:defRPr sz="900" kern="1200">
          <a:solidFill>
            <a:schemeClr val="tx1"/>
          </a:solidFill>
          <a:latin typeface="+mn-lt"/>
          <a:ea typeface="+mn-ea"/>
          <a:cs typeface="+mn-cs"/>
        </a:defRPr>
      </a:lvl5pPr>
      <a:lvl6pPr marL="1205286" algn="l" defTabSz="482114" rtl="0" eaLnBrk="1" latinLnBrk="0" hangingPunct="1">
        <a:defRPr sz="900" kern="1200">
          <a:solidFill>
            <a:schemeClr val="tx1"/>
          </a:solidFill>
          <a:latin typeface="+mn-lt"/>
          <a:ea typeface="+mn-ea"/>
          <a:cs typeface="+mn-cs"/>
        </a:defRPr>
      </a:lvl6pPr>
      <a:lvl7pPr marL="1446342" algn="l" defTabSz="482114" rtl="0" eaLnBrk="1" latinLnBrk="0" hangingPunct="1">
        <a:defRPr sz="900" kern="1200">
          <a:solidFill>
            <a:schemeClr val="tx1"/>
          </a:solidFill>
          <a:latin typeface="+mn-lt"/>
          <a:ea typeface="+mn-ea"/>
          <a:cs typeface="+mn-cs"/>
        </a:defRPr>
      </a:lvl7pPr>
      <a:lvl8pPr marL="1687398" algn="l" defTabSz="482114" rtl="0" eaLnBrk="1" latinLnBrk="0" hangingPunct="1">
        <a:defRPr sz="900" kern="1200">
          <a:solidFill>
            <a:schemeClr val="tx1"/>
          </a:solidFill>
          <a:latin typeface="+mn-lt"/>
          <a:ea typeface="+mn-ea"/>
          <a:cs typeface="+mn-cs"/>
        </a:defRPr>
      </a:lvl8pPr>
      <a:lvl9pPr marL="1928455" algn="l" defTabSz="482114" rtl="0" eaLnBrk="1" latinLnBrk="0" hangingPunct="1">
        <a:defRPr sz="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hyperlink" Target="http://BrentOzar.com/go/getwaits"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 Numbers Every Architect Needs to Know</a:t>
            </a:r>
            <a:endParaRPr lang="en-US" dirty="0"/>
          </a:p>
        </p:txBody>
      </p:sp>
      <p:sp>
        <p:nvSpPr>
          <p:cNvPr id="3" name="Content Placeholder 2"/>
          <p:cNvSpPr>
            <a:spLocks noGrp="1"/>
          </p:cNvSpPr>
          <p:nvPr>
            <p:ph sz="quarter" idx="10"/>
          </p:nvPr>
        </p:nvSpPr>
        <p:spPr/>
        <p:txBody>
          <a:bodyPr/>
          <a:lstStyle/>
          <a:p>
            <a:endParaRPr lang="en-US" dirty="0"/>
          </a:p>
        </p:txBody>
      </p:sp>
    </p:spTree>
    <p:extLst>
      <p:ext uri="{BB962C8B-B14F-4D97-AF65-F5344CB8AC3E}">
        <p14:creationId xmlns:p14="http://schemas.microsoft.com/office/powerpoint/2010/main" val="23298296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 3 numbers every architect should know</a:t>
            </a:r>
          </a:p>
        </p:txBody>
      </p:sp>
      <p:sp>
        <p:nvSpPr>
          <p:cNvPr id="3" name="Text Placeholder 2"/>
          <p:cNvSpPr>
            <a:spLocks noGrp="1"/>
          </p:cNvSpPr>
          <p:nvPr>
            <p:ph type="body" idx="1"/>
          </p:nvPr>
        </p:nvSpPr>
        <p:spPr/>
        <p:txBody>
          <a:bodyPr/>
          <a:lstStyle/>
          <a:p>
            <a:r>
              <a:rPr lang="en-US" sz="2800" dirty="0" smtClean="0"/>
              <a:t>How busy is your server? Batch Requests / Time</a:t>
            </a:r>
          </a:p>
          <a:p>
            <a:endParaRPr lang="en-US" sz="2800" dirty="0"/>
          </a:p>
          <a:p>
            <a:r>
              <a:rPr lang="en-US" sz="2800" dirty="0" smtClean="0"/>
              <a:t>How hard is it working? </a:t>
            </a:r>
          </a:p>
          <a:p>
            <a:endParaRPr lang="en-US" sz="2800" dirty="0"/>
          </a:p>
          <a:p>
            <a:r>
              <a:rPr lang="en-US" sz="2800" dirty="0" smtClean="0"/>
              <a:t>How much data do you have? </a:t>
            </a:r>
            <a:endParaRPr lang="en-US" sz="2800" dirty="0"/>
          </a:p>
        </p:txBody>
      </p:sp>
    </p:spTree>
    <p:extLst>
      <p:ext uri="{BB962C8B-B14F-4D97-AF65-F5344CB8AC3E}">
        <p14:creationId xmlns:p14="http://schemas.microsoft.com/office/powerpoint/2010/main" val="144828184"/>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Server work = hours of wait time per hour</a:t>
            </a:r>
            <a:endParaRPr lang="en-US" dirty="0"/>
          </a:p>
        </p:txBody>
      </p:sp>
      <p:graphicFrame>
        <p:nvGraphicFramePr>
          <p:cNvPr id="4" name="Chart 3"/>
          <p:cNvGraphicFramePr/>
          <p:nvPr>
            <p:extLst>
              <p:ext uri="{D42A27DB-BD31-4B8C-83A1-F6EECF244321}">
                <p14:modId xmlns:p14="http://schemas.microsoft.com/office/powerpoint/2010/main" val="1864748284"/>
              </p:ext>
            </p:extLst>
          </p:nvPr>
        </p:nvGraphicFramePr>
        <p:xfrm>
          <a:off x="457200" y="1219200"/>
          <a:ext cx="8229600" cy="4495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02054688"/>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hard is your server working?</a:t>
            </a:r>
            <a:endParaRPr lang="en-US" dirty="0"/>
          </a:p>
        </p:txBody>
      </p:sp>
      <p:sp>
        <p:nvSpPr>
          <p:cNvPr id="3" name="Text Placeholder 2"/>
          <p:cNvSpPr>
            <a:spLocks noGrp="1"/>
          </p:cNvSpPr>
          <p:nvPr>
            <p:ph type="body" idx="1"/>
          </p:nvPr>
        </p:nvSpPr>
        <p:spPr/>
        <p:txBody>
          <a:bodyPr/>
          <a:lstStyle/>
          <a:p>
            <a:r>
              <a:rPr lang="en-US" sz="2400" dirty="0" smtClean="0"/>
              <a:t>Dynamic Management View (DMV) </a:t>
            </a:r>
            <a:r>
              <a:rPr lang="en-US" sz="2400" dirty="0" err="1" smtClean="0"/>
              <a:t>sys.dm_os_wait_stats</a:t>
            </a:r>
            <a:endParaRPr lang="en-US" sz="2400" dirty="0" smtClean="0"/>
          </a:p>
          <a:p>
            <a:r>
              <a:rPr lang="en-US" sz="2400" dirty="0" smtClean="0"/>
              <a:t>Tracked cumulatively over time, so snapshots are all you</a:t>
            </a:r>
          </a:p>
          <a:p>
            <a:r>
              <a:rPr lang="en-US" sz="2400" dirty="0" smtClean="0"/>
              <a:t>Start with: </a:t>
            </a:r>
            <a:r>
              <a:rPr lang="en-US" sz="2400" dirty="0" smtClean="0">
                <a:hlinkClick r:id="rId2"/>
              </a:rPr>
              <a:t>http://BrentOzar.com/go/getwaits</a:t>
            </a:r>
            <a:endParaRPr lang="en-US" sz="2400" dirty="0" smtClean="0"/>
          </a:p>
          <a:p>
            <a:pPr marL="0" indent="0">
              <a:buNone/>
            </a:pPr>
            <a:endParaRPr lang="en-US" sz="2400" dirty="0"/>
          </a:p>
          <a:p>
            <a:r>
              <a:rPr lang="en-US" sz="2400" dirty="0" smtClean="0"/>
              <a:t>Trend on an hourly basis and break it out by:</a:t>
            </a:r>
          </a:p>
          <a:p>
            <a:pPr lvl="1"/>
            <a:r>
              <a:rPr lang="en-US" sz="2200" dirty="0" smtClean="0"/>
              <a:t>Weekday </a:t>
            </a:r>
            <a:r>
              <a:rPr lang="en-US" sz="2200" dirty="0" err="1" smtClean="0"/>
              <a:t>vs</a:t>
            </a:r>
            <a:r>
              <a:rPr lang="en-US" sz="2200" dirty="0" smtClean="0"/>
              <a:t> weekend</a:t>
            </a:r>
          </a:p>
          <a:p>
            <a:pPr lvl="1"/>
            <a:r>
              <a:rPr lang="en-US" sz="2200" dirty="0" smtClean="0"/>
              <a:t>Business hours </a:t>
            </a:r>
            <a:r>
              <a:rPr lang="en-US" sz="2200" dirty="0" err="1" smtClean="0"/>
              <a:t>vs</a:t>
            </a:r>
            <a:r>
              <a:rPr lang="en-US" sz="2200" dirty="0" smtClean="0"/>
              <a:t> after hours</a:t>
            </a:r>
          </a:p>
          <a:p>
            <a:pPr lvl="1"/>
            <a:r>
              <a:rPr lang="en-US" sz="2200" dirty="0" smtClean="0"/>
              <a:t>Maintenance windows (backups, DB maintenance)</a:t>
            </a:r>
          </a:p>
          <a:p>
            <a:pPr lvl="1"/>
            <a:endParaRPr lang="en-US" sz="2200" dirty="0"/>
          </a:p>
        </p:txBody>
      </p:sp>
    </p:spTree>
    <p:extLst>
      <p:ext uri="{BB962C8B-B14F-4D97-AF65-F5344CB8AC3E}">
        <p14:creationId xmlns:p14="http://schemas.microsoft.com/office/powerpoint/2010/main" val="1139648035"/>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Wait Time per Hour changes</a:t>
            </a:r>
            <a:endParaRPr lang="en-US" dirty="0"/>
          </a:p>
        </p:txBody>
      </p:sp>
      <p:sp>
        <p:nvSpPr>
          <p:cNvPr id="3" name="Text Placeholder 2"/>
          <p:cNvSpPr>
            <a:spLocks noGrp="1"/>
          </p:cNvSpPr>
          <p:nvPr>
            <p:ph type="body" idx="1"/>
          </p:nvPr>
        </p:nvSpPr>
        <p:spPr/>
        <p:txBody>
          <a:bodyPr/>
          <a:lstStyle/>
          <a:p>
            <a:r>
              <a:rPr lang="en-US" sz="2400" dirty="0" smtClean="0"/>
              <a:t>This metric is linked to Batch Requests:</a:t>
            </a:r>
            <a:br>
              <a:rPr lang="en-US" sz="2400" dirty="0" smtClean="0"/>
            </a:br>
            <a:r>
              <a:rPr lang="en-US" sz="2400" dirty="0" smtClean="0"/>
              <a:t>the more work the server is asked to do, the more it waits.</a:t>
            </a:r>
          </a:p>
          <a:p>
            <a:endParaRPr lang="en-US" sz="2400" dirty="0"/>
          </a:p>
          <a:p>
            <a:r>
              <a:rPr lang="en-US" sz="2400" dirty="0" smtClean="0"/>
              <a:t>Going up? Batch Requests could be going up, or the server is responding slower to the existing workload.</a:t>
            </a:r>
          </a:p>
          <a:p>
            <a:pPr lvl="1"/>
            <a:r>
              <a:rPr lang="en-US" sz="2200" dirty="0" smtClean="0"/>
              <a:t>Storage got slower, indexes were dropped, queries were tuned poorly, other processes are running on the server</a:t>
            </a:r>
          </a:p>
          <a:p>
            <a:pPr lvl="1"/>
            <a:endParaRPr lang="en-US" sz="2200" dirty="0" smtClean="0"/>
          </a:p>
          <a:p>
            <a:r>
              <a:rPr lang="en-US" sz="2400" dirty="0" smtClean="0"/>
              <a:t>Going down? Batch Requests could be too, or the server is responding faster to the workload.</a:t>
            </a:r>
          </a:p>
          <a:p>
            <a:pPr lvl="1"/>
            <a:r>
              <a:rPr lang="en-US" sz="2200" dirty="0" smtClean="0"/>
              <a:t>Indexes or queries were tuned, more memory was added</a:t>
            </a:r>
            <a:endParaRPr lang="en-US" sz="2200" dirty="0"/>
          </a:p>
        </p:txBody>
      </p:sp>
    </p:spTree>
    <p:extLst>
      <p:ext uri="{BB962C8B-B14F-4D97-AF65-F5344CB8AC3E}">
        <p14:creationId xmlns:p14="http://schemas.microsoft.com/office/powerpoint/2010/main" val="130994864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Wait Time per Hour seen in the field</a:t>
            </a:r>
            <a:endParaRPr lang="en-US" dirty="0"/>
          </a:p>
        </p:txBody>
      </p:sp>
      <p:sp>
        <p:nvSpPr>
          <p:cNvPr id="3" name="Text Placeholder 2"/>
          <p:cNvSpPr>
            <a:spLocks noGrp="1"/>
          </p:cNvSpPr>
          <p:nvPr>
            <p:ph type="body" idx="1"/>
          </p:nvPr>
        </p:nvSpPr>
        <p:spPr/>
        <p:txBody>
          <a:bodyPr/>
          <a:lstStyle/>
          <a:p>
            <a:r>
              <a:rPr lang="en-US" sz="2400" dirty="0" smtClean="0"/>
              <a:t>0 – Your server isn’t doing anything.</a:t>
            </a:r>
          </a:p>
          <a:p>
            <a:endParaRPr lang="en-US" sz="2400" dirty="0"/>
          </a:p>
          <a:p>
            <a:r>
              <a:rPr lang="en-US" sz="2400" dirty="0" smtClean="0"/>
              <a:t>1 hour of waits – You’re still not doing much.</a:t>
            </a:r>
            <a:br>
              <a:rPr lang="en-US" sz="2400" dirty="0" smtClean="0"/>
            </a:br>
            <a:r>
              <a:rPr lang="en-US" sz="2400" dirty="0" smtClean="0"/>
              <a:t>(each CPU core could have a query waiting, </a:t>
            </a:r>
            <a:br>
              <a:rPr lang="en-US" sz="2400" dirty="0" smtClean="0"/>
            </a:br>
            <a:r>
              <a:rPr lang="en-US" sz="2400" dirty="0" smtClean="0"/>
              <a:t>and your server has multiple CPU cores, right?)</a:t>
            </a:r>
          </a:p>
          <a:p>
            <a:endParaRPr lang="en-US" sz="2400" dirty="0"/>
          </a:p>
          <a:p>
            <a:r>
              <a:rPr lang="en-US" sz="2400" dirty="0" smtClean="0"/>
              <a:t>1 hour of waits X your number of cores – now we’re working! And we should probably be tuning.</a:t>
            </a:r>
          </a:p>
        </p:txBody>
      </p:sp>
    </p:spTree>
    <p:extLst>
      <p:ext uri="{BB962C8B-B14F-4D97-AF65-F5344CB8AC3E}">
        <p14:creationId xmlns:p14="http://schemas.microsoft.com/office/powerpoint/2010/main" val="3588329041"/>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 3 numbers every architect should know</a:t>
            </a:r>
          </a:p>
        </p:txBody>
      </p:sp>
      <p:sp>
        <p:nvSpPr>
          <p:cNvPr id="3" name="Text Placeholder 2"/>
          <p:cNvSpPr>
            <a:spLocks noGrp="1"/>
          </p:cNvSpPr>
          <p:nvPr>
            <p:ph type="body" idx="1"/>
          </p:nvPr>
        </p:nvSpPr>
        <p:spPr/>
        <p:txBody>
          <a:bodyPr/>
          <a:lstStyle/>
          <a:p>
            <a:r>
              <a:rPr lang="en-US" sz="2800" dirty="0" smtClean="0"/>
              <a:t>How busy is your server? Batch Requests / Time</a:t>
            </a:r>
          </a:p>
          <a:p>
            <a:endParaRPr lang="en-US" sz="2800" dirty="0"/>
          </a:p>
          <a:p>
            <a:r>
              <a:rPr lang="en-US" sz="2800" dirty="0" smtClean="0"/>
              <a:t>How hard is it working? Wait Time Per Hour</a:t>
            </a:r>
          </a:p>
          <a:p>
            <a:endParaRPr lang="en-US" sz="2800" dirty="0"/>
          </a:p>
          <a:p>
            <a:r>
              <a:rPr lang="en-US" sz="2800" dirty="0" smtClean="0"/>
              <a:t>How much data do you have? </a:t>
            </a:r>
            <a:endParaRPr lang="en-US" sz="2800" dirty="0"/>
          </a:p>
        </p:txBody>
      </p:sp>
    </p:spTree>
    <p:extLst>
      <p:ext uri="{BB962C8B-B14F-4D97-AF65-F5344CB8AC3E}">
        <p14:creationId xmlns:p14="http://schemas.microsoft.com/office/powerpoint/2010/main" val="2992234731"/>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Total data size in GB/TB</a:t>
            </a:r>
            <a:endParaRPr lang="en-US" dirty="0"/>
          </a:p>
        </p:txBody>
      </p:sp>
      <p:sp>
        <p:nvSpPr>
          <p:cNvPr id="3" name="Text Placeholder 2"/>
          <p:cNvSpPr>
            <a:spLocks noGrp="1"/>
          </p:cNvSpPr>
          <p:nvPr>
            <p:ph type="body" idx="1"/>
          </p:nvPr>
        </p:nvSpPr>
        <p:spPr/>
        <p:txBody>
          <a:bodyPr/>
          <a:lstStyle/>
          <a:p>
            <a:r>
              <a:rPr lang="en-US" sz="2400" dirty="0" smtClean="0"/>
              <a:t>Rough guess: size of MDF/NDF data files on the server</a:t>
            </a:r>
          </a:p>
          <a:p>
            <a:endParaRPr lang="en-US" sz="2400" dirty="0" smtClean="0"/>
          </a:p>
          <a:p>
            <a:r>
              <a:rPr lang="en-US" sz="2400" dirty="0" smtClean="0"/>
              <a:t>More accurate: used space in files. For each user database:</a:t>
            </a:r>
            <a:r>
              <a:rPr lang="en-US" sz="2400" dirty="0"/>
              <a:t/>
            </a:r>
            <a:br>
              <a:rPr lang="en-US" sz="2400" dirty="0"/>
            </a:br>
            <a:r>
              <a:rPr lang="en-US" sz="2400" dirty="0"/>
              <a:t>			</a:t>
            </a:r>
            <a:r>
              <a:rPr lang="en-US" sz="2400" dirty="0" smtClean="0"/>
              <a:t>SELECT SUM(size)	FROM </a:t>
            </a:r>
            <a:r>
              <a:rPr lang="en-US" sz="2400" dirty="0" err="1" smtClean="0"/>
              <a:t>sys.database_files</a:t>
            </a:r>
            <a:r>
              <a:rPr lang="en-US" sz="2400" dirty="0"/>
              <a:t> </a:t>
            </a:r>
            <a:r>
              <a:rPr lang="en-US" sz="2400" dirty="0" smtClean="0"/>
              <a:t>WHERE type = 0;</a:t>
            </a:r>
          </a:p>
          <a:p>
            <a:endParaRPr lang="en-US" sz="2400" dirty="0"/>
          </a:p>
          <a:p>
            <a:r>
              <a:rPr lang="en-US" sz="2400" dirty="0" smtClean="0"/>
              <a:t>Over time for the past: backup </a:t>
            </a:r>
            <a:r>
              <a:rPr lang="en-US" sz="2400" dirty="0"/>
              <a:t>sizes in </a:t>
            </a:r>
            <a:r>
              <a:rPr lang="en-US" sz="2400" dirty="0" err="1" smtClean="0"/>
              <a:t>msdb.dbo.backupfile</a:t>
            </a:r>
            <a:endParaRPr lang="en-US" sz="2400" dirty="0" smtClean="0"/>
          </a:p>
          <a:p>
            <a:endParaRPr lang="en-US" sz="2400" dirty="0"/>
          </a:p>
          <a:p>
            <a:r>
              <a:rPr lang="en-US" sz="2400" dirty="0" smtClean="0"/>
              <a:t>In </a:t>
            </a:r>
            <a:r>
              <a:rPr lang="en-US" sz="2400" dirty="0" err="1" smtClean="0"/>
              <a:t>SaaS</a:t>
            </a:r>
            <a:r>
              <a:rPr lang="en-US" sz="2400" dirty="0" smtClean="0"/>
              <a:t> environments, chart the number of databases too</a:t>
            </a:r>
          </a:p>
        </p:txBody>
      </p:sp>
    </p:spTree>
    <p:extLst>
      <p:ext uri="{BB962C8B-B14F-4D97-AF65-F5344CB8AC3E}">
        <p14:creationId xmlns:p14="http://schemas.microsoft.com/office/powerpoint/2010/main" val="255261258"/>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Database Size changes</a:t>
            </a:r>
            <a:endParaRPr lang="en-US" dirty="0"/>
          </a:p>
        </p:txBody>
      </p:sp>
      <p:sp>
        <p:nvSpPr>
          <p:cNvPr id="3" name="Text Placeholder 2"/>
          <p:cNvSpPr>
            <a:spLocks noGrp="1"/>
          </p:cNvSpPr>
          <p:nvPr>
            <p:ph type="body" idx="1"/>
          </p:nvPr>
        </p:nvSpPr>
        <p:spPr/>
        <p:txBody>
          <a:bodyPr/>
          <a:lstStyle/>
          <a:p>
            <a:r>
              <a:rPr lang="en-US" sz="2400" dirty="0" smtClean="0"/>
              <a:t>Going up? Make sure it’s related to user counts. If not, we started adding new features and storing new data, or storing backups inside the database.</a:t>
            </a:r>
          </a:p>
          <a:p>
            <a:endParaRPr lang="en-US" sz="2200" dirty="0" smtClean="0"/>
          </a:p>
          <a:p>
            <a:r>
              <a:rPr lang="en-US" sz="2400" dirty="0" smtClean="0"/>
              <a:t>Going down? Hopefully people are dropping scratch tables.</a:t>
            </a:r>
            <a:br>
              <a:rPr lang="en-US" sz="2400" dirty="0" smtClean="0"/>
            </a:br>
            <a:r>
              <a:rPr lang="en-US" sz="2400" dirty="0" smtClean="0"/>
              <a:t>(Note: we’re not distinguishing active </a:t>
            </a:r>
            <a:r>
              <a:rPr lang="en-US" sz="2400" dirty="0" err="1" smtClean="0"/>
              <a:t>vs</a:t>
            </a:r>
            <a:r>
              <a:rPr lang="en-US" sz="2400" dirty="0" smtClean="0"/>
              <a:t> logged data here)</a:t>
            </a:r>
          </a:p>
        </p:txBody>
      </p:sp>
    </p:spTree>
    <p:extLst>
      <p:ext uri="{BB962C8B-B14F-4D97-AF65-F5344CB8AC3E}">
        <p14:creationId xmlns:p14="http://schemas.microsoft.com/office/powerpoint/2010/main" val="917795345"/>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Database size seen in the field</a:t>
            </a:r>
            <a:endParaRPr lang="en-US" dirty="0"/>
          </a:p>
        </p:txBody>
      </p:sp>
      <p:sp>
        <p:nvSpPr>
          <p:cNvPr id="3" name="Text Placeholder 2"/>
          <p:cNvSpPr>
            <a:spLocks noGrp="1"/>
          </p:cNvSpPr>
          <p:nvPr>
            <p:ph type="body" idx="1"/>
          </p:nvPr>
        </p:nvSpPr>
        <p:spPr/>
        <p:txBody>
          <a:bodyPr/>
          <a:lstStyle/>
          <a:p>
            <a:r>
              <a:rPr lang="en-US" sz="2400" dirty="0" smtClean="0"/>
              <a:t>1-150GB – easy to handle with SQL Server Standard Edition on commodity hardware.</a:t>
            </a:r>
          </a:p>
          <a:p>
            <a:endParaRPr lang="en-US" sz="2400" dirty="0"/>
          </a:p>
          <a:p>
            <a:r>
              <a:rPr lang="en-US" sz="2400" dirty="0" smtClean="0"/>
              <a:t>150-500GB – easy to handle with Enterprise Edition</a:t>
            </a:r>
          </a:p>
          <a:p>
            <a:endParaRPr lang="en-US" sz="2400" dirty="0"/>
          </a:p>
          <a:p>
            <a:r>
              <a:rPr lang="en-US" sz="2400" dirty="0" smtClean="0"/>
              <a:t>Over 500GB – it starts to matter if this is active data, and how it’s accessed (OLTP </a:t>
            </a:r>
            <a:r>
              <a:rPr lang="en-US" sz="2400" dirty="0" err="1" smtClean="0"/>
              <a:t>vs</a:t>
            </a:r>
            <a:r>
              <a:rPr lang="en-US" sz="2400" dirty="0" smtClean="0"/>
              <a:t> analytical)</a:t>
            </a:r>
          </a:p>
          <a:p>
            <a:endParaRPr lang="en-US" sz="2400" dirty="0" smtClean="0"/>
          </a:p>
          <a:p>
            <a:r>
              <a:rPr lang="en-US" sz="2400" dirty="0" smtClean="0"/>
              <a:t>Over 1TB OLTP data – starts to get very challenging</a:t>
            </a:r>
          </a:p>
          <a:p>
            <a:r>
              <a:rPr lang="en-US" sz="2400" dirty="0"/>
              <a:t>Our record at the moment: </a:t>
            </a:r>
            <a:r>
              <a:rPr lang="en-US" sz="2400" dirty="0" smtClean="0"/>
              <a:t>~100TB per SQL Server, and ~10k-~12k databases per server.</a:t>
            </a:r>
            <a:endParaRPr lang="en-US" sz="2400" dirty="0"/>
          </a:p>
        </p:txBody>
      </p:sp>
    </p:spTree>
    <p:extLst>
      <p:ext uri="{BB962C8B-B14F-4D97-AF65-F5344CB8AC3E}">
        <p14:creationId xmlns:p14="http://schemas.microsoft.com/office/powerpoint/2010/main" val="3909136953"/>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Recap: 3 numbers every architect should know</a:t>
            </a:r>
            <a:endParaRPr lang="en-US" dirty="0"/>
          </a:p>
        </p:txBody>
      </p:sp>
      <p:sp>
        <p:nvSpPr>
          <p:cNvPr id="3" name="Text Placeholder 2"/>
          <p:cNvSpPr>
            <a:spLocks noGrp="1"/>
          </p:cNvSpPr>
          <p:nvPr>
            <p:ph type="body" idx="1"/>
          </p:nvPr>
        </p:nvSpPr>
        <p:spPr/>
        <p:txBody>
          <a:bodyPr/>
          <a:lstStyle/>
          <a:p>
            <a:r>
              <a:rPr lang="en-US" sz="2800" dirty="0" smtClean="0"/>
              <a:t>How busy is your server? Batch Requests / Time</a:t>
            </a:r>
          </a:p>
          <a:p>
            <a:endParaRPr lang="en-US" sz="2800" dirty="0"/>
          </a:p>
          <a:p>
            <a:r>
              <a:rPr lang="en-US" sz="2800" dirty="0" smtClean="0"/>
              <a:t>How hard is it working? Wait Time Per Hour</a:t>
            </a:r>
          </a:p>
          <a:p>
            <a:endParaRPr lang="en-US" sz="2800" dirty="0"/>
          </a:p>
          <a:p>
            <a:r>
              <a:rPr lang="en-US" sz="2800" dirty="0" smtClean="0"/>
              <a:t>How much data do you have? Data Size in GB/TB</a:t>
            </a:r>
            <a:endParaRPr lang="en-US" sz="2800" dirty="0"/>
          </a:p>
        </p:txBody>
      </p:sp>
    </p:spTree>
    <p:extLst>
      <p:ext uri="{BB962C8B-B14F-4D97-AF65-F5344CB8AC3E}">
        <p14:creationId xmlns:p14="http://schemas.microsoft.com/office/powerpoint/2010/main" val="1913420264"/>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“SQL Server can’t handle this kind of load.”</a:t>
            </a:r>
            <a:endParaRPr lang="en-US" dirty="0"/>
          </a:p>
        </p:txBody>
      </p:sp>
      <p:pic>
        <p:nvPicPr>
          <p:cNvPr id="6" name="Picture 5" descr="Crowd motion blur shutterstock_151284752.jpg"/>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Tree>
    <p:extLst>
      <p:ext uri="{BB962C8B-B14F-4D97-AF65-F5344CB8AC3E}">
        <p14:creationId xmlns:p14="http://schemas.microsoft.com/office/powerpoint/2010/main" val="14754081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Crowd motion blur shutterstock_151284752.jpg"/>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3" name="Rectangle 2"/>
          <p:cNvSpPr/>
          <p:nvPr/>
        </p:nvSpPr>
        <p:spPr bwMode="auto">
          <a:xfrm>
            <a:off x="0" y="5029200"/>
            <a:ext cx="9144000" cy="1828800"/>
          </a:xfrm>
          <a:prstGeom prst="rect">
            <a:avLst/>
          </a:prstGeom>
          <a:solidFill>
            <a:schemeClr val="bg1">
              <a:alpha val="81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3600" dirty="0" smtClean="0">
                <a:latin typeface="+mj-lt"/>
              </a:rPr>
              <a:t>“There’s no way SQL Server could </a:t>
            </a:r>
            <a:br>
              <a:rPr lang="en-US" sz="3600" dirty="0" smtClean="0">
                <a:latin typeface="+mj-lt"/>
              </a:rPr>
            </a:br>
            <a:r>
              <a:rPr lang="en-US" sz="3600" dirty="0" smtClean="0">
                <a:latin typeface="+mj-lt"/>
              </a:rPr>
              <a:t>handle our level of loads!”</a:t>
            </a:r>
            <a:endParaRPr lang="en-US" sz="3600" dirty="0">
              <a:latin typeface="+mj-lt"/>
            </a:endParaRPr>
          </a:p>
        </p:txBody>
      </p:sp>
    </p:spTree>
    <p:extLst>
      <p:ext uri="{BB962C8B-B14F-4D97-AF65-F5344CB8AC3E}">
        <p14:creationId xmlns:p14="http://schemas.microsoft.com/office/powerpoint/2010/main" val="2323012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Lotus 49B race car shutterstock_169766447.jpg"/>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
            <a:ext cx="9144000" cy="6858000"/>
          </a:xfrm>
          <a:prstGeom prst="rect">
            <a:avLst/>
          </a:prstGeom>
        </p:spPr>
      </p:pic>
      <p:sp>
        <p:nvSpPr>
          <p:cNvPr id="3" name="Rectangle 2"/>
          <p:cNvSpPr/>
          <p:nvPr/>
        </p:nvSpPr>
        <p:spPr bwMode="auto">
          <a:xfrm>
            <a:off x="0" y="1752600"/>
            <a:ext cx="9144000" cy="1143000"/>
          </a:xfrm>
          <a:prstGeom prst="rect">
            <a:avLst/>
          </a:prstGeom>
          <a:solidFill>
            <a:schemeClr val="bg1">
              <a:alpha val="81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3600" dirty="0" smtClean="0">
                <a:latin typeface="+mj-lt"/>
              </a:rPr>
              <a:t>“Our server is really flying.”</a:t>
            </a:r>
            <a:endParaRPr lang="en-US" sz="3600" dirty="0">
              <a:latin typeface="+mj-lt"/>
            </a:endParaRPr>
          </a:p>
        </p:txBody>
      </p:sp>
    </p:spTree>
    <p:extLst>
      <p:ext uri="{BB962C8B-B14F-4D97-AF65-F5344CB8AC3E}">
        <p14:creationId xmlns:p14="http://schemas.microsoft.com/office/powerpoint/2010/main" val="247668407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descr="library shutterstock_71356744.jpg"/>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9144000" cy="6849454"/>
          </a:xfrm>
          <a:prstGeom prst="rect">
            <a:avLst/>
          </a:prstGeom>
        </p:spPr>
      </p:pic>
      <p:sp>
        <p:nvSpPr>
          <p:cNvPr id="3" name="Rectangle 2"/>
          <p:cNvSpPr/>
          <p:nvPr/>
        </p:nvSpPr>
        <p:spPr bwMode="auto">
          <a:xfrm>
            <a:off x="0" y="5029200"/>
            <a:ext cx="9144000" cy="1828800"/>
          </a:xfrm>
          <a:prstGeom prst="rect">
            <a:avLst/>
          </a:prstGeom>
          <a:solidFill>
            <a:schemeClr val="bg1">
              <a:alpha val="81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3600" dirty="0" smtClean="0">
                <a:latin typeface="+mj-lt"/>
              </a:rPr>
              <a:t>“Our database is big.”</a:t>
            </a:r>
            <a:endParaRPr lang="en-US" sz="3600" dirty="0">
              <a:latin typeface="+mj-lt"/>
            </a:endParaRPr>
          </a:p>
        </p:txBody>
      </p:sp>
    </p:spTree>
    <p:extLst>
      <p:ext uri="{BB962C8B-B14F-4D97-AF65-F5344CB8AC3E}">
        <p14:creationId xmlns:p14="http://schemas.microsoft.com/office/powerpoint/2010/main" val="112613502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 3 numbers every architect should know</a:t>
            </a:r>
            <a:endParaRPr lang="en-US" dirty="0"/>
          </a:p>
        </p:txBody>
      </p:sp>
      <p:sp>
        <p:nvSpPr>
          <p:cNvPr id="3" name="Text Placeholder 2"/>
          <p:cNvSpPr>
            <a:spLocks noGrp="1"/>
          </p:cNvSpPr>
          <p:nvPr>
            <p:ph type="body" idx="1"/>
          </p:nvPr>
        </p:nvSpPr>
        <p:spPr/>
        <p:txBody>
          <a:bodyPr/>
          <a:lstStyle/>
          <a:p>
            <a:r>
              <a:rPr lang="en-US" sz="2800" dirty="0" smtClean="0"/>
              <a:t>How busy is your server? </a:t>
            </a:r>
          </a:p>
          <a:p>
            <a:endParaRPr lang="en-US" sz="2800" dirty="0"/>
          </a:p>
          <a:p>
            <a:r>
              <a:rPr lang="en-US" sz="2800" dirty="0"/>
              <a:t>How hard is </a:t>
            </a:r>
            <a:r>
              <a:rPr lang="en-US" sz="2800" dirty="0" smtClean="0"/>
              <a:t>it working? </a:t>
            </a:r>
          </a:p>
          <a:p>
            <a:endParaRPr lang="en-US" sz="2800" dirty="0"/>
          </a:p>
          <a:p>
            <a:r>
              <a:rPr lang="en-US" sz="2800" dirty="0" smtClean="0"/>
              <a:t>How much data do you have? </a:t>
            </a:r>
            <a:endParaRPr lang="en-US" sz="2800" dirty="0"/>
          </a:p>
        </p:txBody>
      </p:sp>
    </p:spTree>
    <p:extLst>
      <p:ext uri="{BB962C8B-B14F-4D97-AF65-F5344CB8AC3E}">
        <p14:creationId xmlns:p14="http://schemas.microsoft.com/office/powerpoint/2010/main" val="395287329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busy is your server?</a:t>
            </a:r>
            <a:endParaRPr lang="en-US" dirty="0"/>
          </a:p>
        </p:txBody>
      </p:sp>
      <p:sp>
        <p:nvSpPr>
          <p:cNvPr id="3" name="Text Placeholder 2"/>
          <p:cNvSpPr>
            <a:spLocks noGrp="1"/>
          </p:cNvSpPr>
          <p:nvPr>
            <p:ph type="body" idx="1"/>
          </p:nvPr>
        </p:nvSpPr>
        <p:spPr/>
        <p:txBody>
          <a:bodyPr/>
          <a:lstStyle/>
          <a:p>
            <a:r>
              <a:rPr lang="en-US" sz="2400" dirty="0" err="1" smtClean="0"/>
              <a:t>Perfmon</a:t>
            </a:r>
            <a:r>
              <a:rPr lang="en-US" sz="2400" dirty="0" smtClean="0"/>
              <a:t> - </a:t>
            </a:r>
            <a:r>
              <a:rPr lang="en-US" sz="2400" dirty="0" err="1" smtClean="0"/>
              <a:t>SQLServer</a:t>
            </a:r>
            <a:r>
              <a:rPr lang="en-US" sz="2400" dirty="0" smtClean="0"/>
              <a:t>: SQL Statistics – Batch Requests/sec</a:t>
            </a:r>
          </a:p>
          <a:p>
            <a:endParaRPr lang="en-US" sz="2400" dirty="0"/>
          </a:p>
          <a:p>
            <a:r>
              <a:rPr lang="en-US" sz="2400" dirty="0" smtClean="0"/>
              <a:t>Not Transactions/sec</a:t>
            </a:r>
          </a:p>
          <a:p>
            <a:endParaRPr lang="en-US" sz="2400" dirty="0"/>
          </a:p>
          <a:p>
            <a:r>
              <a:rPr lang="en-US" sz="2400" dirty="0" smtClean="0"/>
              <a:t>Trend on an hourly basis and break it out by:</a:t>
            </a:r>
          </a:p>
          <a:p>
            <a:pPr lvl="1"/>
            <a:r>
              <a:rPr lang="en-US" sz="2200" dirty="0" smtClean="0"/>
              <a:t>Weekday </a:t>
            </a:r>
            <a:r>
              <a:rPr lang="en-US" sz="2200" dirty="0" err="1" smtClean="0"/>
              <a:t>vs</a:t>
            </a:r>
            <a:r>
              <a:rPr lang="en-US" sz="2200" dirty="0" smtClean="0"/>
              <a:t> weekend</a:t>
            </a:r>
          </a:p>
          <a:p>
            <a:pPr lvl="1"/>
            <a:r>
              <a:rPr lang="en-US" sz="2200" dirty="0" smtClean="0"/>
              <a:t>Business hours </a:t>
            </a:r>
            <a:r>
              <a:rPr lang="en-US" sz="2200" dirty="0" err="1" smtClean="0"/>
              <a:t>vs</a:t>
            </a:r>
            <a:r>
              <a:rPr lang="en-US" sz="2200" dirty="0" smtClean="0"/>
              <a:t> after hours</a:t>
            </a:r>
          </a:p>
          <a:p>
            <a:pPr lvl="1"/>
            <a:r>
              <a:rPr lang="en-US" sz="2200" dirty="0" smtClean="0"/>
              <a:t>Maintenance windows (backups, DB maintenance)</a:t>
            </a:r>
            <a:endParaRPr lang="en-US" sz="2200" dirty="0"/>
          </a:p>
        </p:txBody>
      </p:sp>
    </p:spTree>
    <p:extLst>
      <p:ext uri="{BB962C8B-B14F-4D97-AF65-F5344CB8AC3E}">
        <p14:creationId xmlns:p14="http://schemas.microsoft.com/office/powerpoint/2010/main" val="1954031058"/>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Batch Requests / Sec changes</a:t>
            </a:r>
            <a:endParaRPr lang="en-US" dirty="0"/>
          </a:p>
        </p:txBody>
      </p:sp>
      <p:sp>
        <p:nvSpPr>
          <p:cNvPr id="3" name="Text Placeholder 2"/>
          <p:cNvSpPr>
            <a:spLocks noGrp="1"/>
          </p:cNvSpPr>
          <p:nvPr>
            <p:ph type="body" idx="1"/>
          </p:nvPr>
        </p:nvSpPr>
        <p:spPr/>
        <p:txBody>
          <a:bodyPr/>
          <a:lstStyle/>
          <a:p>
            <a:r>
              <a:rPr lang="en-US" sz="2400" dirty="0" smtClean="0"/>
              <a:t>Going up? More users, more API calls, new functionality in the application</a:t>
            </a:r>
          </a:p>
          <a:p>
            <a:endParaRPr lang="en-US" sz="2400" dirty="0"/>
          </a:p>
          <a:p>
            <a:r>
              <a:rPr lang="en-US" sz="2400" dirty="0" smtClean="0"/>
              <a:t>Going down? Less users or API calls, or code has been streamlined so that more work is done in less queries</a:t>
            </a:r>
          </a:p>
          <a:p>
            <a:endParaRPr lang="en-US" sz="2400" dirty="0" smtClean="0"/>
          </a:p>
          <a:p>
            <a:r>
              <a:rPr lang="en-US" sz="2400" dirty="0" smtClean="0"/>
              <a:t>More data could mean an increase – but only if you have things like functions that are called row-by-row</a:t>
            </a:r>
          </a:p>
          <a:p>
            <a:endParaRPr lang="en-US" sz="2400" dirty="0"/>
          </a:p>
        </p:txBody>
      </p:sp>
    </p:spTree>
    <p:extLst>
      <p:ext uri="{BB962C8B-B14F-4D97-AF65-F5344CB8AC3E}">
        <p14:creationId xmlns:p14="http://schemas.microsoft.com/office/powerpoint/2010/main" val="1249552786"/>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Batch Requests / Sec seen in the field</a:t>
            </a:r>
            <a:endParaRPr lang="en-US" dirty="0"/>
          </a:p>
        </p:txBody>
      </p:sp>
      <p:sp>
        <p:nvSpPr>
          <p:cNvPr id="3" name="Text Placeholder 2"/>
          <p:cNvSpPr>
            <a:spLocks noGrp="1"/>
          </p:cNvSpPr>
          <p:nvPr>
            <p:ph type="body" idx="1"/>
          </p:nvPr>
        </p:nvSpPr>
        <p:spPr/>
        <p:txBody>
          <a:bodyPr/>
          <a:lstStyle/>
          <a:p>
            <a:r>
              <a:rPr lang="en-US" sz="2400" dirty="0" smtClean="0"/>
              <a:t>0 – 1,000 – easy to handle with commodity hardware.</a:t>
            </a:r>
          </a:p>
          <a:p>
            <a:endParaRPr lang="en-US" sz="2400" dirty="0"/>
          </a:p>
          <a:p>
            <a:r>
              <a:rPr lang="en-US" sz="2400" dirty="0" smtClean="0"/>
              <a:t>1,000-5,000 – be careful, because one bad change to a query can knock a commodity server over.</a:t>
            </a:r>
          </a:p>
          <a:p>
            <a:endParaRPr lang="en-US" sz="2400" dirty="0"/>
          </a:p>
          <a:p>
            <a:r>
              <a:rPr lang="en-US" sz="2400" dirty="0" smtClean="0"/>
              <a:t>5,000-25,000 – if you’re growing, you should be making a scale-out or caching plan.</a:t>
            </a:r>
          </a:p>
          <a:p>
            <a:endParaRPr lang="en-US" sz="2400" dirty="0"/>
          </a:p>
          <a:p>
            <a:r>
              <a:rPr lang="en-US" sz="2400" dirty="0" smtClean="0"/>
              <a:t>Over 25,000 – doable, but requires a lot of attention.</a:t>
            </a:r>
            <a:br>
              <a:rPr lang="en-US" sz="2400" dirty="0" smtClean="0"/>
            </a:br>
            <a:r>
              <a:rPr lang="en-US" sz="2400" dirty="0" smtClean="0"/>
              <a:t>Our record at the moment: ~150k sustained.</a:t>
            </a:r>
            <a:endParaRPr lang="en-US" sz="2400" dirty="0"/>
          </a:p>
        </p:txBody>
      </p:sp>
    </p:spTree>
    <p:extLst>
      <p:ext uri="{BB962C8B-B14F-4D97-AF65-F5344CB8AC3E}">
        <p14:creationId xmlns:p14="http://schemas.microsoft.com/office/powerpoint/2010/main" val="3171198365"/>
      </p:ext>
    </p:extLst>
  </p:cSld>
  <p:clrMapOvr>
    <a:masterClrMapping/>
  </p:clrMapOvr>
  <p:transition>
    <p:fade/>
  </p:transition>
</p:sld>
</file>

<file path=ppt/theme/_rels/theme2.xml.rels><?xml version="1.0" encoding="UTF-8" standalone="yes"?>
<Relationships xmlns="http://schemas.openxmlformats.org/package/2006/relationships"><Relationship Id="rId1" Type="http://schemas.openxmlformats.org/officeDocument/2006/relationships/image" Target="../media/image6.jpeg"/></Relationships>
</file>

<file path=ppt/theme/theme1.xml><?xml version="1.0" encoding="utf-8"?>
<a:theme xmlns:a="http://schemas.openxmlformats.org/drawingml/2006/main" name="SQLintersection">
  <a:themeElements>
    <a:clrScheme name="Custom 3">
      <a:dk1>
        <a:sysClr val="windowText" lastClr="000000"/>
      </a:dk1>
      <a:lt1>
        <a:sysClr val="window" lastClr="FFFFFF"/>
      </a:lt1>
      <a:dk2>
        <a:srgbClr val="000000"/>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a:spPr>
      <a:bodyPr wrap="none" anchor="ctr"/>
      <a:lstStyle>
        <a:defPPr>
          <a:defRPr sz="2000" dirty="0">
            <a:latin typeface="Tekton Pro" pitchFamily="34" charset="0"/>
          </a:defRPr>
        </a:defPPr>
      </a:lstStyle>
    </a:spDef>
    <a:lnDef>
      <a:spPr bwMode="auto">
        <a:xfrm>
          <a:off x="0" y="0"/>
          <a:ext cx="1" cy="1"/>
        </a:xfrm>
        <a:custGeom>
          <a:avLst/>
          <a:gdLst/>
          <a:ahLst/>
          <a:cxnLst/>
          <a:rect l="0" t="0" r="0" b="0"/>
          <a:pathLst/>
        </a:custGeom>
        <a:gradFill rotWithShape="1">
          <a:gsLst>
            <a:gs pos="0">
              <a:srgbClr val="A4D289"/>
            </a:gs>
            <a:gs pos="100000">
              <a:schemeClr val="bg1"/>
            </a:gs>
          </a:gsLst>
          <a:lin ang="5400000" scaled="1"/>
        </a:gradFill>
        <a:ln w="9525" cap="flat" cmpd="sng" algn="ctr">
          <a:solidFill>
            <a:schemeClr val="tx1"/>
          </a:solidFill>
          <a:prstDash val="solid"/>
          <a:round/>
          <a:headEnd type="none" w="med" len="med"/>
          <a:tailEnd type="none" w="med" len="med"/>
        </a:ln>
        <a:effectLst/>
      </a:spPr>
      <a:bodyPr vert="horz" wrap="none" lIns="91440" tIns="45720" rIns="91440" bIns="45720" anchor="ctr" compatLnSpc="1"/>
      <a:lstStyle>
        <a:defPPr marL="0" marR="0" indent="0" algn="ctr" defTabSz="914400" rtl="0" eaLnBrk="0" fontAlgn="base" latinLnBrk="0" hangingPunct="0">
          <a:lnSpc>
            <a:spcPct val="100000"/>
          </a:lnSpc>
          <a:spcBef>
            <a:spcPct val="0"/>
          </a:spcBef>
          <a:spcAft>
            <a:spcPct val="0"/>
          </a:spcAft>
          <a:buNone/>
          <a:tabLst/>
          <a:defRPr kumimoji="0" lang="en-US" sz="1600" b="1" i="0" u="none" strike="noStrike" baseline="0">
            <a:solidFill>
              <a:schemeClr val="tx1">
                <a:alpha val="100000"/>
              </a:schemeClr>
            </a:solidFill>
            <a:effectLst/>
            <a:latin typeface="Arial"/>
          </a:defRPr>
        </a:defPPr>
      </a:lstStyle>
    </a:lnDef>
    <a:txDef>
      <a:spPr bwMode="auto">
        <a:noFill/>
        <a:ln w="9525">
          <a:noFill/>
          <a:miter lim="800000"/>
          <a:headEnd/>
          <a:tailEnd/>
        </a:ln>
      </a:spPr>
      <a:bodyPr wrap="none">
        <a:spAutoFit/>
      </a:bodyPr>
      <a:lstStyle>
        <a:defPPr>
          <a:defRPr sz="1800" dirty="0">
            <a:solidFill>
              <a:srgbClr val="002060"/>
            </a:solidFill>
            <a:latin typeface="Tekton Pro" pitchFamily="34" charset="0"/>
          </a:defRPr>
        </a:defPPr>
      </a:lstStyle>
    </a:tx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rent Ozar Unlimited">
  <a:themeElements>
    <a:clrScheme name="Brent Ozar Unlimited Colors (207 28 36 red)">
      <a:dk1>
        <a:srgbClr val="000000"/>
      </a:dk1>
      <a:lt1>
        <a:srgbClr val="FFFFFF"/>
      </a:lt1>
      <a:dk2>
        <a:srgbClr val="000000"/>
      </a:dk2>
      <a:lt2>
        <a:srgbClr val="808080"/>
      </a:lt2>
      <a:accent1>
        <a:srgbClr val="ED1C24"/>
      </a:accent1>
      <a:accent2>
        <a:srgbClr val="FF9900"/>
      </a:accent2>
      <a:accent3>
        <a:srgbClr val="8FE921"/>
      </a:accent3>
      <a:accent4>
        <a:srgbClr val="FFFFFF"/>
      </a:accent4>
      <a:accent5>
        <a:srgbClr val="D8D8D8"/>
      </a:accent5>
      <a:accent6>
        <a:srgbClr val="262626"/>
      </a:accent6>
      <a:hlink>
        <a:srgbClr val="ED1C24"/>
      </a:hlink>
      <a:folHlink>
        <a:srgbClr val="ED1C24"/>
      </a:folHlink>
    </a:clrScheme>
    <a:fontScheme name="BOU Fonts">
      <a:majorFont>
        <a:latin typeface="Sweet Sans Pro Medium"/>
        <a:ea typeface="ヒラギノ角ゴ ProN W6"/>
        <a:cs typeface="ヒラギノ角ゴ ProN W6"/>
      </a:majorFont>
      <a:minorFont>
        <a:latin typeface="Sweet Sans Pro"/>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Brent Ozar Unlimited" id="{55C62F1D-1480-4753-9355-83A6AFBC9609}" vid="{3A572998-D93E-48A1-BA6A-107EF68D2BA9}"/>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865B9DCC8F7FB4A82840FBDE1FC983A" ma:contentTypeVersion="0" ma:contentTypeDescription="Create a new document." ma:contentTypeScope="" ma:versionID="ecd0916681f32cda70880b341f4a8911">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1DACDBE-6638-4D7E-85C3-E58308999F2A}">
  <ds:schemaRefs>
    <ds:schemaRef ds:uri="http://schemas.microsoft.com/office/2006/documentManagement/types"/>
    <ds:schemaRef ds:uri="http://purl.org/dc/elements/1.1/"/>
    <ds:schemaRef ds:uri="http://www.w3.org/XML/1998/namespace"/>
    <ds:schemaRef ds:uri="http://purl.org/dc/terms/"/>
    <ds:schemaRef ds:uri="http://schemas.openxmlformats.org/package/2006/metadata/core-properties"/>
    <ds:schemaRef ds:uri="http://schemas.microsoft.com/office/2006/metadata/properties"/>
    <ds:schemaRef ds:uri="http://purl.org/dc/dcmitype/"/>
    <ds:schemaRef ds:uri="http://schemas.microsoft.com/office/infopath/2007/PartnerControls"/>
  </ds:schemaRefs>
</ds:datastoreItem>
</file>

<file path=customXml/itemProps2.xml><?xml version="1.0" encoding="utf-8"?>
<ds:datastoreItem xmlns:ds="http://schemas.openxmlformats.org/officeDocument/2006/customXml" ds:itemID="{1DEB1AF8-B785-4B22-89EC-168618F34A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1685463B-57CE-4CE4-B1CF-FE44EB79BF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SQLintersection</Template>
  <TotalTime>1673</TotalTime>
  <Words>604</Words>
  <Application>Microsoft Office PowerPoint</Application>
  <PresentationFormat>On-screen Show (4:3)</PresentationFormat>
  <Paragraphs>97</Paragraphs>
  <Slides>19</Slides>
  <Notes>0</Notes>
  <HiddenSlides>4</HiddenSlides>
  <MMClips>0</MMClip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SQLintersection</vt:lpstr>
      <vt:lpstr>Brent Ozar Unlimited</vt:lpstr>
      <vt:lpstr>3 Numbers Every Architect Needs to Know</vt:lpstr>
      <vt:lpstr>“SQL Server can’t handle this kind of load.”</vt:lpstr>
      <vt:lpstr>PowerPoint Presentation</vt:lpstr>
      <vt:lpstr>PowerPoint Presentation</vt:lpstr>
      <vt:lpstr>PowerPoint Presentation</vt:lpstr>
      <vt:lpstr>Agenda: 3 numbers every architect should know</vt:lpstr>
      <vt:lpstr>How busy is your server?</vt:lpstr>
      <vt:lpstr>When Batch Requests / Sec changes</vt:lpstr>
      <vt:lpstr>Batch Requests / Sec seen in the field</vt:lpstr>
      <vt:lpstr>Agenda: 3 numbers every architect should know</vt:lpstr>
      <vt:lpstr>Server work = hours of wait time per hour</vt:lpstr>
      <vt:lpstr>How hard is your server working?</vt:lpstr>
      <vt:lpstr>When Wait Time per Hour changes</vt:lpstr>
      <vt:lpstr>Wait Time per Hour seen in the field</vt:lpstr>
      <vt:lpstr>Agenda: 3 numbers every architect should know</vt:lpstr>
      <vt:lpstr>Total data size in GB/TB</vt:lpstr>
      <vt:lpstr>When Database Size changes</vt:lpstr>
      <vt:lpstr>Database size seen in the field</vt:lpstr>
      <vt:lpstr>Recap: 3 numbers every architect should know</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SQLintersection Session SQL123  Session Name</dc:title>
  <dc:subject>From raw Ajax to ASP.NET</dc:subject>
  <dc:creator>Kimberly L. Tripp</dc:creator>
  <cp:lastModifiedBy>Kimberly L. Tripp</cp:lastModifiedBy>
  <cp:revision>19</cp:revision>
  <cp:lastPrinted>2012-12-21T20:05:00Z</cp:lastPrinted>
  <dcterms:created xsi:type="dcterms:W3CDTF">2014-10-14T18:18:12Z</dcterms:created>
  <dcterms:modified xsi:type="dcterms:W3CDTF">2014-10-31T14:59:52Z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0x0101003865B9DCC8F7FB4A82840FBDE1FC983A</vt:lpwstr>
  </property>
</Properties>
</file>