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4115" r:id="rId1"/>
    <p:sldMasterId id="2147484129" r:id="rId2"/>
  </p:sldMasterIdLst>
  <p:notesMasterIdLst>
    <p:notesMasterId r:id="rId62"/>
  </p:notesMasterIdLst>
  <p:handoutMasterIdLst>
    <p:handoutMasterId r:id="rId63"/>
  </p:handoutMasterIdLst>
  <p:sldIdLst>
    <p:sldId id="264" r:id="rId3"/>
    <p:sldId id="266" r:id="rId4"/>
    <p:sldId id="267" r:id="rId5"/>
    <p:sldId id="268" r:id="rId6"/>
    <p:sldId id="269" r:id="rId7"/>
    <p:sldId id="270" r:id="rId8"/>
    <p:sldId id="271" r:id="rId9"/>
    <p:sldId id="272" r:id="rId10"/>
    <p:sldId id="273" r:id="rId11"/>
    <p:sldId id="274" r:id="rId12"/>
    <p:sldId id="275" r:id="rId13"/>
    <p:sldId id="276" r:id="rId14"/>
    <p:sldId id="277" r:id="rId15"/>
    <p:sldId id="278" r:id="rId16"/>
    <p:sldId id="279" r:id="rId17"/>
    <p:sldId id="280" r:id="rId18"/>
    <p:sldId id="281" r:id="rId19"/>
    <p:sldId id="282" r:id="rId20"/>
    <p:sldId id="283" r:id="rId21"/>
    <p:sldId id="284" r:id="rId22"/>
    <p:sldId id="285" r:id="rId23"/>
    <p:sldId id="286" r:id="rId24"/>
    <p:sldId id="287" r:id="rId25"/>
    <p:sldId id="288" r:id="rId26"/>
    <p:sldId id="289" r:id="rId27"/>
    <p:sldId id="290" r:id="rId28"/>
    <p:sldId id="291" r:id="rId29"/>
    <p:sldId id="292" r:id="rId30"/>
    <p:sldId id="293" r:id="rId31"/>
    <p:sldId id="294" r:id="rId32"/>
    <p:sldId id="295" r:id="rId33"/>
    <p:sldId id="296" r:id="rId34"/>
    <p:sldId id="297" r:id="rId35"/>
    <p:sldId id="298" r:id="rId36"/>
    <p:sldId id="299" r:id="rId37"/>
    <p:sldId id="300" r:id="rId38"/>
    <p:sldId id="301" r:id="rId39"/>
    <p:sldId id="302" r:id="rId40"/>
    <p:sldId id="303" r:id="rId41"/>
    <p:sldId id="304" r:id="rId42"/>
    <p:sldId id="305" r:id="rId43"/>
    <p:sldId id="306" r:id="rId44"/>
    <p:sldId id="307" r:id="rId45"/>
    <p:sldId id="308" r:id="rId46"/>
    <p:sldId id="309" r:id="rId47"/>
    <p:sldId id="310" r:id="rId48"/>
    <p:sldId id="311" r:id="rId49"/>
    <p:sldId id="312" r:id="rId50"/>
    <p:sldId id="313" r:id="rId51"/>
    <p:sldId id="314" r:id="rId52"/>
    <p:sldId id="315" r:id="rId53"/>
    <p:sldId id="316" r:id="rId54"/>
    <p:sldId id="317" r:id="rId55"/>
    <p:sldId id="318" r:id="rId56"/>
    <p:sldId id="319" r:id="rId57"/>
    <p:sldId id="320" r:id="rId58"/>
    <p:sldId id="321" r:id="rId59"/>
    <p:sldId id="322" r:id="rId60"/>
    <p:sldId id="323" r:id="rId61"/>
  </p:sldIdLst>
  <p:sldSz cx="13004800" cy="9753600"/>
  <p:notesSz cx="7315200" cy="9601200"/>
  <p:defaultTextStyle>
    <a:defPPr>
      <a:defRPr lang="en-US"/>
    </a:defPPr>
    <a:lvl1pPr algn="ctr" rtl="0" fontAlgn="base">
      <a:spcBef>
        <a:spcPct val="0"/>
      </a:spcBef>
      <a:spcAft>
        <a:spcPct val="0"/>
      </a:spcAft>
      <a:defRPr sz="4300" kern="1200">
        <a:solidFill>
          <a:srgbClr val="000000"/>
        </a:solidFill>
        <a:latin typeface="GillSans" charset="0"/>
        <a:ea typeface="ヒラギノ角ゴ ProN W3" charset="0"/>
        <a:cs typeface="ヒラギノ角ゴ ProN W3" charset="0"/>
        <a:sym typeface="GillSans" charset="0"/>
      </a:defRPr>
    </a:lvl1pPr>
    <a:lvl2pPr marL="456964" algn="ctr" rtl="0" fontAlgn="base">
      <a:spcBef>
        <a:spcPct val="0"/>
      </a:spcBef>
      <a:spcAft>
        <a:spcPct val="0"/>
      </a:spcAft>
      <a:defRPr sz="4300" kern="1200">
        <a:solidFill>
          <a:srgbClr val="000000"/>
        </a:solidFill>
        <a:latin typeface="GillSans" charset="0"/>
        <a:ea typeface="ヒラギノ角ゴ ProN W3" charset="0"/>
        <a:cs typeface="ヒラギノ角ゴ ProN W3" charset="0"/>
        <a:sym typeface="GillSans" charset="0"/>
      </a:defRPr>
    </a:lvl2pPr>
    <a:lvl3pPr marL="913931" algn="ctr" rtl="0" fontAlgn="base">
      <a:spcBef>
        <a:spcPct val="0"/>
      </a:spcBef>
      <a:spcAft>
        <a:spcPct val="0"/>
      </a:spcAft>
      <a:defRPr sz="4300" kern="1200">
        <a:solidFill>
          <a:srgbClr val="000000"/>
        </a:solidFill>
        <a:latin typeface="GillSans" charset="0"/>
        <a:ea typeface="ヒラギノ角ゴ ProN W3" charset="0"/>
        <a:cs typeface="ヒラギノ角ゴ ProN W3" charset="0"/>
        <a:sym typeface="GillSans" charset="0"/>
      </a:defRPr>
    </a:lvl3pPr>
    <a:lvl4pPr marL="1370894" algn="ctr" rtl="0" fontAlgn="base">
      <a:spcBef>
        <a:spcPct val="0"/>
      </a:spcBef>
      <a:spcAft>
        <a:spcPct val="0"/>
      </a:spcAft>
      <a:defRPr sz="4300" kern="1200">
        <a:solidFill>
          <a:srgbClr val="000000"/>
        </a:solidFill>
        <a:latin typeface="GillSans" charset="0"/>
        <a:ea typeface="ヒラギノ角ゴ ProN W3" charset="0"/>
        <a:cs typeface="ヒラギノ角ゴ ProN W3" charset="0"/>
        <a:sym typeface="GillSans" charset="0"/>
      </a:defRPr>
    </a:lvl4pPr>
    <a:lvl5pPr marL="1827864" algn="ctr" rtl="0" fontAlgn="base">
      <a:spcBef>
        <a:spcPct val="0"/>
      </a:spcBef>
      <a:spcAft>
        <a:spcPct val="0"/>
      </a:spcAft>
      <a:defRPr sz="4300" kern="1200">
        <a:solidFill>
          <a:srgbClr val="000000"/>
        </a:solidFill>
        <a:latin typeface="GillSans" charset="0"/>
        <a:ea typeface="ヒラギノ角ゴ ProN W3" charset="0"/>
        <a:cs typeface="ヒラギノ角ゴ ProN W3" charset="0"/>
        <a:sym typeface="GillSans" charset="0"/>
      </a:defRPr>
    </a:lvl5pPr>
    <a:lvl6pPr marL="2284830" algn="l" defTabSz="456964" rtl="0" eaLnBrk="1" latinLnBrk="0" hangingPunct="1">
      <a:defRPr sz="4300" kern="1200">
        <a:solidFill>
          <a:srgbClr val="000000"/>
        </a:solidFill>
        <a:latin typeface="GillSans" charset="0"/>
        <a:ea typeface="ヒラギノ角ゴ ProN W3" charset="0"/>
        <a:cs typeface="ヒラギノ角ゴ ProN W3" charset="0"/>
        <a:sym typeface="GillSans" charset="0"/>
      </a:defRPr>
    </a:lvl6pPr>
    <a:lvl7pPr marL="2741795" algn="l" defTabSz="456964" rtl="0" eaLnBrk="1" latinLnBrk="0" hangingPunct="1">
      <a:defRPr sz="4300" kern="1200">
        <a:solidFill>
          <a:srgbClr val="000000"/>
        </a:solidFill>
        <a:latin typeface="GillSans" charset="0"/>
        <a:ea typeface="ヒラギノ角ゴ ProN W3" charset="0"/>
        <a:cs typeface="ヒラギノ角ゴ ProN W3" charset="0"/>
        <a:sym typeface="GillSans" charset="0"/>
      </a:defRPr>
    </a:lvl7pPr>
    <a:lvl8pPr marL="3198764" algn="l" defTabSz="456964" rtl="0" eaLnBrk="1" latinLnBrk="0" hangingPunct="1">
      <a:defRPr sz="4300" kern="1200">
        <a:solidFill>
          <a:srgbClr val="000000"/>
        </a:solidFill>
        <a:latin typeface="GillSans" charset="0"/>
        <a:ea typeface="ヒラギノ角ゴ ProN W3" charset="0"/>
        <a:cs typeface="ヒラギノ角ゴ ProN W3" charset="0"/>
        <a:sym typeface="GillSans" charset="0"/>
      </a:defRPr>
    </a:lvl8pPr>
    <a:lvl9pPr marL="3655730" algn="l" defTabSz="456964" rtl="0" eaLnBrk="1" latinLnBrk="0" hangingPunct="1">
      <a:defRPr sz="4300" kern="1200">
        <a:solidFill>
          <a:srgbClr val="000000"/>
        </a:solidFill>
        <a:latin typeface="GillSans" charset="0"/>
        <a:ea typeface="ヒラギノ角ゴ ProN W3" charset="0"/>
        <a:cs typeface="ヒラギノ角ゴ ProN W3" charset="0"/>
        <a:sym typeface="GillSans" charset="0"/>
      </a:defRPr>
    </a:lvl9pPr>
  </p:defaultTextStyle>
  <p:extLst>
    <p:ext uri="{521415D9-36F7-43E2-AB2F-B90AF26B5E84}">
      <p14:sectionLst xmlns:p14="http://schemas.microsoft.com/office/powerpoint/2010/main">
        <p14:section name="Default Section" id="{57BF0710-E5E2-4349-8675-616EF4AE1674}">
          <p14:sldIdLst>
            <p14:sldId id="264"/>
            <p14:sldId id="266"/>
            <p14:sldId id="267"/>
            <p14:sldId id="268"/>
            <p14:sldId id="269"/>
            <p14:sldId id="270"/>
            <p14:sldId id="271"/>
            <p14:sldId id="272"/>
            <p14:sldId id="273"/>
            <p14:sldId id="274"/>
            <p14:sldId id="275"/>
            <p14:sldId id="276"/>
            <p14:sldId id="277"/>
            <p14:sldId id="278"/>
            <p14:sldId id="279"/>
            <p14:sldId id="280"/>
            <p14:sldId id="281"/>
            <p14:sldId id="282"/>
            <p14:sldId id="283"/>
            <p14:sldId id="284"/>
            <p14:sldId id="285"/>
            <p14:sldId id="286"/>
            <p14:sldId id="287"/>
            <p14:sldId id="288"/>
            <p14:sldId id="289"/>
            <p14:sldId id="290"/>
            <p14:sldId id="291"/>
            <p14:sldId id="292"/>
            <p14:sldId id="293"/>
            <p14:sldId id="294"/>
            <p14:sldId id="295"/>
            <p14:sldId id="296"/>
            <p14:sldId id="297"/>
            <p14:sldId id="298"/>
            <p14:sldId id="299"/>
            <p14:sldId id="300"/>
            <p14:sldId id="301"/>
            <p14:sldId id="302"/>
            <p14:sldId id="303"/>
            <p14:sldId id="304"/>
            <p14:sldId id="305"/>
            <p14:sldId id="306"/>
            <p14:sldId id="307"/>
            <p14:sldId id="308"/>
            <p14:sldId id="309"/>
            <p14:sldId id="310"/>
            <p14:sldId id="311"/>
            <p14:sldId id="312"/>
            <p14:sldId id="313"/>
            <p14:sldId id="314"/>
            <p14:sldId id="315"/>
            <p14:sldId id="316"/>
            <p14:sldId id="317"/>
            <p14:sldId id="318"/>
            <p14:sldId id="319"/>
            <p14:sldId id="320"/>
            <p14:sldId id="321"/>
            <p14:sldId id="322"/>
            <p14:sldId id="323"/>
          </p14:sldIdLst>
        </p14:section>
      </p14:sectionLst>
    </p:ext>
    <p:ext uri="{EFAFB233-063F-42B5-8137-9DF3F51BA10A}">
      <p15:sldGuideLst xmlns:p15="http://schemas.microsoft.com/office/powerpoint/2012/main" xmlns="">
        <p15:guide id="1" orient="horz" pos="3072">
          <p15:clr>
            <a:srgbClr val="A4A3A4"/>
          </p15:clr>
        </p15:guide>
        <p15:guide id="2" pos="409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handoutView">
  <p:normalViewPr>
    <p:restoredLeft sz="15620"/>
    <p:restoredTop sz="94660"/>
  </p:normalViewPr>
  <p:slideViewPr>
    <p:cSldViewPr snapToGrid="0" snapToObjects="1">
      <p:cViewPr>
        <p:scale>
          <a:sx n="97" d="100"/>
          <a:sy n="97" d="100"/>
        </p:scale>
        <p:origin x="-828" y="42"/>
      </p:cViewPr>
      <p:guideLst>
        <p:guide orient="horz" pos="3072"/>
        <p:guide pos="4096"/>
      </p:guideLst>
    </p:cSldViewPr>
  </p:slideViewPr>
  <p:notesTextViewPr>
    <p:cViewPr>
      <p:scale>
        <a:sx n="100" d="100"/>
        <a:sy n="100" d="100"/>
      </p:scale>
      <p:origin x="0" y="0"/>
    </p:cViewPr>
  </p:notesTextViewPr>
  <p:sorterViewPr>
    <p:cViewPr varScale="1">
      <p:scale>
        <a:sx n="100" d="100"/>
        <a:sy n="100" d="100"/>
      </p:scale>
      <p:origin x="0" y="-15450"/>
    </p:cViewPr>
  </p:sorterViewPr>
  <p:notesViewPr>
    <p:cSldViewPr snapToGrid="0" snapToObjects="1">
      <p:cViewPr varScale="1">
        <p:scale>
          <a:sx n="100" d="100"/>
          <a:sy n="100" d="100"/>
        </p:scale>
        <p:origin x="-3408" y="-96"/>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handoutMaster" Target="handoutMasters/handoutMaster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slide" Target="slides/slide59.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tableStyles" Target="tableStyle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Slide Number Placeholder 4"/>
          <p:cNvSpPr txBox="1">
            <a:spLocks/>
          </p:cNvSpPr>
          <p:nvPr/>
        </p:nvSpPr>
        <p:spPr>
          <a:xfrm>
            <a:off x="1" y="9085913"/>
            <a:ext cx="7801187" cy="503396"/>
          </a:xfrm>
          <a:prstGeom prst="rect">
            <a:avLst/>
          </a:prstGeom>
        </p:spPr>
        <p:txBody>
          <a:bodyPr vert="horz" lIns="96637" tIns="48318" rIns="96637" bIns="48318" rtlCol="0" anchor="b"/>
          <a:lstStyle>
            <a:defPPr>
              <a:defRPr lang="en-US"/>
            </a:defPPr>
            <a:lvl1pPr algn="ctr" rtl="0" eaLnBrk="0" fontAlgn="base" hangingPunct="0">
              <a:spcBef>
                <a:spcPct val="0"/>
              </a:spcBef>
              <a:spcAft>
                <a:spcPct val="0"/>
              </a:spcAft>
              <a:defRPr sz="1200" b="1" kern="1200" dirty="0" smtClean="0">
                <a:solidFill>
                  <a:srgbClr val="000000"/>
                </a:solidFill>
                <a:latin typeface="Calibri Light" pitchFamily="34" charset="0"/>
                <a:ea typeface="ヒラギノ角ゴ ProN W3" charset="0"/>
                <a:cs typeface="+mn-cs"/>
                <a:sym typeface="GillSans" charset="0"/>
              </a:defRPr>
            </a:lvl1pPr>
            <a:lvl2pPr marL="456964" algn="ctr" rtl="0" fontAlgn="base">
              <a:spcBef>
                <a:spcPct val="0"/>
              </a:spcBef>
              <a:spcAft>
                <a:spcPct val="0"/>
              </a:spcAft>
              <a:defRPr sz="4300" kern="1200">
                <a:solidFill>
                  <a:srgbClr val="000000"/>
                </a:solidFill>
                <a:latin typeface="GillSans" charset="0"/>
                <a:ea typeface="ヒラギノ角ゴ ProN W3" charset="0"/>
                <a:cs typeface="ヒラギノ角ゴ ProN W3" charset="0"/>
                <a:sym typeface="GillSans" charset="0"/>
              </a:defRPr>
            </a:lvl2pPr>
            <a:lvl3pPr marL="913931" algn="ctr" rtl="0" fontAlgn="base">
              <a:spcBef>
                <a:spcPct val="0"/>
              </a:spcBef>
              <a:spcAft>
                <a:spcPct val="0"/>
              </a:spcAft>
              <a:defRPr sz="4300" kern="1200">
                <a:solidFill>
                  <a:srgbClr val="000000"/>
                </a:solidFill>
                <a:latin typeface="GillSans" charset="0"/>
                <a:ea typeface="ヒラギノ角ゴ ProN W3" charset="0"/>
                <a:cs typeface="ヒラギノ角ゴ ProN W3" charset="0"/>
                <a:sym typeface="GillSans" charset="0"/>
              </a:defRPr>
            </a:lvl3pPr>
            <a:lvl4pPr marL="1370894" algn="ctr" rtl="0" fontAlgn="base">
              <a:spcBef>
                <a:spcPct val="0"/>
              </a:spcBef>
              <a:spcAft>
                <a:spcPct val="0"/>
              </a:spcAft>
              <a:defRPr sz="4300" kern="1200">
                <a:solidFill>
                  <a:srgbClr val="000000"/>
                </a:solidFill>
                <a:latin typeface="GillSans" charset="0"/>
                <a:ea typeface="ヒラギノ角ゴ ProN W3" charset="0"/>
                <a:cs typeface="ヒラギノ角ゴ ProN W3" charset="0"/>
                <a:sym typeface="GillSans" charset="0"/>
              </a:defRPr>
            </a:lvl4pPr>
            <a:lvl5pPr marL="1827864" algn="ctr" rtl="0" fontAlgn="base">
              <a:spcBef>
                <a:spcPct val="0"/>
              </a:spcBef>
              <a:spcAft>
                <a:spcPct val="0"/>
              </a:spcAft>
              <a:defRPr sz="4300" kern="1200">
                <a:solidFill>
                  <a:srgbClr val="000000"/>
                </a:solidFill>
                <a:latin typeface="GillSans" charset="0"/>
                <a:ea typeface="ヒラギノ角ゴ ProN W3" charset="0"/>
                <a:cs typeface="ヒラギノ角ゴ ProN W3" charset="0"/>
                <a:sym typeface="GillSans" charset="0"/>
              </a:defRPr>
            </a:lvl5pPr>
            <a:lvl6pPr marL="2284830" algn="l" defTabSz="456964" rtl="0" eaLnBrk="1" latinLnBrk="0" hangingPunct="1">
              <a:defRPr sz="4300" kern="1200">
                <a:solidFill>
                  <a:srgbClr val="000000"/>
                </a:solidFill>
                <a:latin typeface="GillSans" charset="0"/>
                <a:ea typeface="ヒラギノ角ゴ ProN W3" charset="0"/>
                <a:cs typeface="ヒラギノ角ゴ ProN W3" charset="0"/>
                <a:sym typeface="GillSans" charset="0"/>
              </a:defRPr>
            </a:lvl6pPr>
            <a:lvl7pPr marL="2741795" algn="l" defTabSz="456964" rtl="0" eaLnBrk="1" latinLnBrk="0" hangingPunct="1">
              <a:defRPr sz="4300" kern="1200">
                <a:solidFill>
                  <a:srgbClr val="000000"/>
                </a:solidFill>
                <a:latin typeface="GillSans" charset="0"/>
                <a:ea typeface="ヒラギノ角ゴ ProN W3" charset="0"/>
                <a:cs typeface="ヒラギノ角ゴ ProN W3" charset="0"/>
                <a:sym typeface="GillSans" charset="0"/>
              </a:defRPr>
            </a:lvl7pPr>
            <a:lvl8pPr marL="3198764" algn="l" defTabSz="456964" rtl="0" eaLnBrk="1" latinLnBrk="0" hangingPunct="1">
              <a:defRPr sz="4300" kern="1200">
                <a:solidFill>
                  <a:srgbClr val="000000"/>
                </a:solidFill>
                <a:latin typeface="GillSans" charset="0"/>
                <a:ea typeface="ヒラギノ角ゴ ProN W3" charset="0"/>
                <a:cs typeface="ヒラギノ角ゴ ProN W3" charset="0"/>
                <a:sym typeface="GillSans" charset="0"/>
              </a:defRPr>
            </a:lvl8pPr>
            <a:lvl9pPr marL="3655730" algn="l" defTabSz="456964" rtl="0" eaLnBrk="1" latinLnBrk="0" hangingPunct="1">
              <a:defRPr sz="4300" kern="1200">
                <a:solidFill>
                  <a:srgbClr val="000000"/>
                </a:solidFill>
                <a:latin typeface="GillSans" charset="0"/>
                <a:ea typeface="ヒラギノ角ゴ ProN W3" charset="0"/>
                <a:cs typeface="ヒラギノ角ゴ ProN W3" charset="0"/>
                <a:sym typeface="GillSans" charset="0"/>
              </a:defRPr>
            </a:lvl9pPr>
          </a:lstStyle>
          <a:p>
            <a:pPr>
              <a:defRPr/>
            </a:pPr>
            <a:r>
              <a:rPr lang="en-US" dirty="0" smtClean="0">
                <a:solidFill>
                  <a:prstClr val="black"/>
                </a:solidFill>
                <a:ea typeface="+mn-ea"/>
              </a:rPr>
              <a:t>             Page </a:t>
            </a:r>
            <a:fld id="{C223E550-8049-438C-9FEA-E44A6AD331C1}" type="slidenum">
              <a:rPr lang="en-US" smtClean="0">
                <a:solidFill>
                  <a:prstClr val="black"/>
                </a:solidFill>
                <a:ea typeface="+mn-ea"/>
              </a:rPr>
              <a:pPr>
                <a:defRPr/>
              </a:pPr>
              <a:t>‹#›</a:t>
            </a:fld>
            <a:endParaRPr lang="en-US" dirty="0">
              <a:solidFill>
                <a:prstClr val="black"/>
              </a:solidFill>
              <a:ea typeface="+mn-ea"/>
            </a:endParaRPr>
          </a:p>
        </p:txBody>
      </p:sp>
      <p:cxnSp>
        <p:nvCxnSpPr>
          <p:cNvPr id="7" name="Straight Connector 6"/>
          <p:cNvCxnSpPr/>
          <p:nvPr/>
        </p:nvCxnSpPr>
        <p:spPr>
          <a:xfrm>
            <a:off x="0" y="9107582"/>
            <a:ext cx="3169920" cy="0"/>
          </a:xfrm>
          <a:prstGeom prst="line">
            <a:avLst/>
          </a:prstGeom>
          <a:ln w="31750">
            <a:solidFill>
              <a:srgbClr val="144595"/>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9" name="Header Placeholder 1"/>
          <p:cNvSpPr txBox="1">
            <a:spLocks/>
          </p:cNvSpPr>
          <p:nvPr/>
        </p:nvSpPr>
        <p:spPr>
          <a:xfrm>
            <a:off x="1966807" y="200025"/>
            <a:ext cx="3381587" cy="720090"/>
          </a:xfrm>
          <a:prstGeom prst="rect">
            <a:avLst/>
          </a:prstGeom>
        </p:spPr>
        <p:txBody>
          <a:bodyPr vert="horz" lIns="96637" tIns="48318" rIns="96637" bIns="48318" rtlCol="0"/>
          <a:lstStyle>
            <a:defPPr>
              <a:defRPr lang="en-US"/>
            </a:defPPr>
            <a:lvl1pPr algn="ctr" rtl="0" eaLnBrk="0" fontAlgn="base" hangingPunct="0">
              <a:spcBef>
                <a:spcPct val="0"/>
              </a:spcBef>
              <a:spcAft>
                <a:spcPct val="0"/>
              </a:spcAft>
              <a:defRPr sz="1600" b="1" kern="1200" dirty="0" err="1" smtClean="0">
                <a:solidFill>
                  <a:srgbClr val="000000"/>
                </a:solidFill>
                <a:latin typeface="Calibri Light" pitchFamily="34" charset="0"/>
                <a:ea typeface="ヒラギノ角ゴ ProN W3" charset="0"/>
                <a:cs typeface="+mn-cs"/>
                <a:sym typeface="GillSans" charset="0"/>
              </a:defRPr>
            </a:lvl1pPr>
            <a:lvl2pPr marL="456964" algn="ctr" rtl="0" fontAlgn="base">
              <a:spcBef>
                <a:spcPct val="0"/>
              </a:spcBef>
              <a:spcAft>
                <a:spcPct val="0"/>
              </a:spcAft>
              <a:defRPr sz="4300" kern="1200">
                <a:solidFill>
                  <a:srgbClr val="000000"/>
                </a:solidFill>
                <a:latin typeface="GillSans" charset="0"/>
                <a:ea typeface="ヒラギノ角ゴ ProN W3" charset="0"/>
                <a:cs typeface="ヒラギノ角ゴ ProN W3" charset="0"/>
                <a:sym typeface="GillSans" charset="0"/>
              </a:defRPr>
            </a:lvl2pPr>
            <a:lvl3pPr marL="913931" algn="ctr" rtl="0" fontAlgn="base">
              <a:spcBef>
                <a:spcPct val="0"/>
              </a:spcBef>
              <a:spcAft>
                <a:spcPct val="0"/>
              </a:spcAft>
              <a:defRPr sz="4300" kern="1200">
                <a:solidFill>
                  <a:srgbClr val="000000"/>
                </a:solidFill>
                <a:latin typeface="GillSans" charset="0"/>
                <a:ea typeface="ヒラギノ角ゴ ProN W3" charset="0"/>
                <a:cs typeface="ヒラギノ角ゴ ProN W3" charset="0"/>
                <a:sym typeface="GillSans" charset="0"/>
              </a:defRPr>
            </a:lvl3pPr>
            <a:lvl4pPr marL="1370894" algn="ctr" rtl="0" fontAlgn="base">
              <a:spcBef>
                <a:spcPct val="0"/>
              </a:spcBef>
              <a:spcAft>
                <a:spcPct val="0"/>
              </a:spcAft>
              <a:defRPr sz="4300" kern="1200">
                <a:solidFill>
                  <a:srgbClr val="000000"/>
                </a:solidFill>
                <a:latin typeface="GillSans" charset="0"/>
                <a:ea typeface="ヒラギノ角ゴ ProN W3" charset="0"/>
                <a:cs typeface="ヒラギノ角ゴ ProN W3" charset="0"/>
                <a:sym typeface="GillSans" charset="0"/>
              </a:defRPr>
            </a:lvl4pPr>
            <a:lvl5pPr marL="1827864" algn="ctr" rtl="0" fontAlgn="base">
              <a:spcBef>
                <a:spcPct val="0"/>
              </a:spcBef>
              <a:spcAft>
                <a:spcPct val="0"/>
              </a:spcAft>
              <a:defRPr sz="4300" kern="1200">
                <a:solidFill>
                  <a:srgbClr val="000000"/>
                </a:solidFill>
                <a:latin typeface="GillSans" charset="0"/>
                <a:ea typeface="ヒラギノ角ゴ ProN W3" charset="0"/>
                <a:cs typeface="ヒラギノ角ゴ ProN W3" charset="0"/>
                <a:sym typeface="GillSans" charset="0"/>
              </a:defRPr>
            </a:lvl5pPr>
            <a:lvl6pPr marL="2284830" algn="l" defTabSz="456964" rtl="0" eaLnBrk="1" latinLnBrk="0" hangingPunct="1">
              <a:defRPr sz="4300" kern="1200">
                <a:solidFill>
                  <a:srgbClr val="000000"/>
                </a:solidFill>
                <a:latin typeface="GillSans" charset="0"/>
                <a:ea typeface="ヒラギノ角ゴ ProN W3" charset="0"/>
                <a:cs typeface="ヒラギノ角ゴ ProN W3" charset="0"/>
                <a:sym typeface="GillSans" charset="0"/>
              </a:defRPr>
            </a:lvl6pPr>
            <a:lvl7pPr marL="2741795" algn="l" defTabSz="456964" rtl="0" eaLnBrk="1" latinLnBrk="0" hangingPunct="1">
              <a:defRPr sz="4300" kern="1200">
                <a:solidFill>
                  <a:srgbClr val="000000"/>
                </a:solidFill>
                <a:latin typeface="GillSans" charset="0"/>
                <a:ea typeface="ヒラギノ角ゴ ProN W3" charset="0"/>
                <a:cs typeface="ヒラギノ角ゴ ProN W3" charset="0"/>
                <a:sym typeface="GillSans" charset="0"/>
              </a:defRPr>
            </a:lvl7pPr>
            <a:lvl8pPr marL="3198764" algn="l" defTabSz="456964" rtl="0" eaLnBrk="1" latinLnBrk="0" hangingPunct="1">
              <a:defRPr sz="4300" kern="1200">
                <a:solidFill>
                  <a:srgbClr val="000000"/>
                </a:solidFill>
                <a:latin typeface="GillSans" charset="0"/>
                <a:ea typeface="ヒラギノ角ゴ ProN W3" charset="0"/>
                <a:cs typeface="ヒラギノ角ゴ ProN W3" charset="0"/>
                <a:sym typeface="GillSans" charset="0"/>
              </a:defRPr>
            </a:lvl8pPr>
            <a:lvl9pPr marL="3655730" algn="l" defTabSz="456964" rtl="0" eaLnBrk="1" latinLnBrk="0" hangingPunct="1">
              <a:defRPr sz="4300" kern="1200">
                <a:solidFill>
                  <a:srgbClr val="000000"/>
                </a:solidFill>
                <a:latin typeface="GillSans" charset="0"/>
                <a:ea typeface="ヒラギノ角ゴ ProN W3" charset="0"/>
                <a:cs typeface="ヒラギノ角ゴ ProN W3" charset="0"/>
                <a:sym typeface="GillSans" charset="0"/>
              </a:defRPr>
            </a:lvl9pPr>
          </a:lstStyle>
          <a:p>
            <a:pPr>
              <a:defRPr/>
            </a:pPr>
            <a:endParaRPr lang="en-US" sz="500" dirty="0">
              <a:solidFill>
                <a:prstClr val="black"/>
              </a:solidFill>
              <a:ea typeface="+mn-ea"/>
            </a:endParaRPr>
          </a:p>
          <a:p>
            <a:pPr>
              <a:defRPr/>
            </a:pPr>
            <a:r>
              <a:rPr lang="en-US" dirty="0" err="1" smtClean="0">
                <a:solidFill>
                  <a:prstClr val="black"/>
                </a:solidFill>
                <a:ea typeface="+mn-ea"/>
              </a:rPr>
              <a:t>SQLintersection</a:t>
            </a:r>
            <a:r>
              <a:rPr lang="en-US" sz="1500" b="0" dirty="0">
                <a:solidFill>
                  <a:prstClr val="black"/>
                </a:solidFill>
                <a:ea typeface="+mn-ea"/>
              </a:rPr>
              <a:t/>
            </a:r>
            <a:br>
              <a:rPr lang="en-US" sz="1500" b="0" dirty="0">
                <a:solidFill>
                  <a:prstClr val="black"/>
                </a:solidFill>
                <a:ea typeface="+mn-ea"/>
              </a:rPr>
            </a:br>
            <a:r>
              <a:rPr lang="en-US" sz="1300" b="0" dirty="0">
                <a:solidFill>
                  <a:prstClr val="black"/>
                </a:solidFill>
                <a:ea typeface="+mn-ea"/>
              </a:rPr>
              <a:t>www.SQLintersection.com   </a:t>
            </a:r>
            <a:endParaRPr lang="en-US" sz="1300" b="0" dirty="0">
              <a:solidFill>
                <a:prstClr val="black"/>
              </a:solidFill>
              <a:ea typeface="+mn-ea"/>
            </a:endParaRPr>
          </a:p>
        </p:txBody>
      </p:sp>
      <p:pic>
        <p:nvPicPr>
          <p:cNvPr id="10" name="Picture 2"/>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bwMode="auto">
          <a:xfrm>
            <a:off x="3169920" y="8901450"/>
            <a:ext cx="1463040" cy="413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8" name="Straight Connector 7"/>
          <p:cNvCxnSpPr/>
          <p:nvPr/>
        </p:nvCxnSpPr>
        <p:spPr>
          <a:xfrm>
            <a:off x="4391025" y="9108416"/>
            <a:ext cx="2924175" cy="0"/>
          </a:xfrm>
          <a:prstGeom prst="line">
            <a:avLst/>
          </a:prstGeom>
          <a:ln w="31750">
            <a:solidFill>
              <a:srgbClr val="144595"/>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3186616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latin typeface="Sweet Sans Pro Light" panose="02000000000000000000" pitchFamily="50" charset="0"/>
              </a:defRPr>
            </a:lvl1pPr>
          </a:lstStyle>
          <a:p>
            <a:endParaRPr lang="en-US" dirty="0"/>
          </a:p>
        </p:txBody>
      </p:sp>
      <p:sp>
        <p:nvSpPr>
          <p:cNvPr id="3" name="Date Placeholder 2"/>
          <p:cNvSpPr>
            <a:spLocks noGrp="1"/>
          </p:cNvSpPr>
          <p:nvPr>
            <p:ph type="dt" idx="1"/>
          </p:nvPr>
        </p:nvSpPr>
        <p:spPr>
          <a:xfrm>
            <a:off x="4143587" y="0"/>
            <a:ext cx="3169920" cy="480060"/>
          </a:xfrm>
          <a:prstGeom prst="rect">
            <a:avLst/>
          </a:prstGeom>
        </p:spPr>
        <p:txBody>
          <a:bodyPr vert="horz" lIns="96661" tIns="48331" rIns="96661" bIns="48331" rtlCol="0"/>
          <a:lstStyle>
            <a:lvl1pPr algn="r">
              <a:defRPr sz="1300">
                <a:latin typeface="Sweet Sans Pro Light" panose="02000000000000000000" pitchFamily="50" charset="0"/>
              </a:defRPr>
            </a:lvl1pPr>
          </a:lstStyle>
          <a:p>
            <a:fld id="{CCE36350-F470-4E97-8991-DBDC9989D11A}" type="datetimeFigureOut">
              <a:rPr lang="en-US" smtClean="0"/>
              <a:pPr/>
              <a:t>10/29/2014</a:t>
            </a:fld>
            <a:endParaRPr lang="en-US" dirty="0"/>
          </a:p>
        </p:txBody>
      </p:sp>
      <p:sp>
        <p:nvSpPr>
          <p:cNvPr id="4" name="Slide Image Placeholder 3"/>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endParaRPr lang="en-US" dirty="0"/>
          </a:p>
        </p:txBody>
      </p:sp>
      <p:sp>
        <p:nvSpPr>
          <p:cNvPr id="5" name="Notes Placeholder 4"/>
          <p:cNvSpPr>
            <a:spLocks noGrp="1"/>
          </p:cNvSpPr>
          <p:nvPr>
            <p:ph type="body" sz="quarter" idx="3"/>
          </p:nvPr>
        </p:nvSpPr>
        <p:spPr>
          <a:xfrm>
            <a:off x="731520" y="4560570"/>
            <a:ext cx="5852160" cy="4320540"/>
          </a:xfrm>
          <a:prstGeom prst="rect">
            <a:avLst/>
          </a:prstGeom>
        </p:spPr>
        <p:txBody>
          <a:bodyPr vert="horz" lIns="96661" tIns="48331" rIns="96661" bIns="48331" rtlCol="0"/>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300">
                <a:latin typeface="Sweet Sans Pro Light" panose="02000000000000000000" pitchFamily="50" charset="0"/>
              </a:defRPr>
            </a:lvl1pPr>
          </a:lstStyle>
          <a:p>
            <a:endParaRPr lang="en-US" dirty="0"/>
          </a:p>
        </p:txBody>
      </p:sp>
      <p:sp>
        <p:nvSpPr>
          <p:cNvPr id="7" name="Slide Number Placeholder 6"/>
          <p:cNvSpPr>
            <a:spLocks noGrp="1"/>
          </p:cNvSpPr>
          <p:nvPr>
            <p:ph type="sldNum" sz="quarter" idx="5"/>
          </p:nvPr>
        </p:nvSpPr>
        <p:spPr>
          <a:xfrm>
            <a:off x="4143587" y="9119474"/>
            <a:ext cx="3169920" cy="480060"/>
          </a:xfrm>
          <a:prstGeom prst="rect">
            <a:avLst/>
          </a:prstGeom>
        </p:spPr>
        <p:txBody>
          <a:bodyPr vert="horz" lIns="96661" tIns="48331" rIns="96661" bIns="48331" rtlCol="0" anchor="b"/>
          <a:lstStyle>
            <a:lvl1pPr algn="r">
              <a:defRPr sz="1300">
                <a:latin typeface="Sweet Sans Pro Light" panose="02000000000000000000" pitchFamily="50" charset="0"/>
              </a:defRPr>
            </a:lvl1pPr>
          </a:lstStyle>
          <a:p>
            <a:fld id="{CD2D8A49-C076-41E3-BBA6-08069F67FC66}" type="slidenum">
              <a:rPr lang="en-US" smtClean="0"/>
              <a:pPr/>
              <a:t>‹#›</a:t>
            </a:fld>
            <a:endParaRPr lang="en-US" dirty="0"/>
          </a:p>
        </p:txBody>
      </p:sp>
    </p:spTree>
    <p:extLst>
      <p:ext uri="{BB962C8B-B14F-4D97-AF65-F5344CB8AC3E}">
        <p14:creationId xmlns:p14="http://schemas.microsoft.com/office/powerpoint/2010/main" val="7286738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Sweet Sans Pro Light" panose="02000000000000000000" pitchFamily="50" charset="0"/>
        <a:ea typeface="+mn-ea"/>
        <a:cs typeface="+mn-cs"/>
      </a:defRPr>
    </a:lvl1pPr>
    <a:lvl2pPr marL="457200" algn="l" defTabSz="914400" rtl="0" eaLnBrk="1" latinLnBrk="0" hangingPunct="1">
      <a:defRPr sz="1200" kern="1200">
        <a:solidFill>
          <a:schemeClr val="tx1"/>
        </a:solidFill>
        <a:latin typeface="Sweet Sans Pro Light" panose="02000000000000000000" pitchFamily="50" charset="0"/>
        <a:ea typeface="+mn-ea"/>
        <a:cs typeface="+mn-cs"/>
      </a:defRPr>
    </a:lvl2pPr>
    <a:lvl3pPr marL="914400" algn="l" defTabSz="914400" rtl="0" eaLnBrk="1" latinLnBrk="0" hangingPunct="1">
      <a:defRPr sz="1200" kern="1200">
        <a:solidFill>
          <a:schemeClr val="tx1"/>
        </a:solidFill>
        <a:latin typeface="Sweet Sans Pro Light" panose="02000000000000000000" pitchFamily="50" charset="0"/>
        <a:ea typeface="+mn-ea"/>
        <a:cs typeface="+mn-cs"/>
      </a:defRPr>
    </a:lvl3pPr>
    <a:lvl4pPr marL="1371600" algn="l" defTabSz="914400" rtl="0" eaLnBrk="1" latinLnBrk="0" hangingPunct="1">
      <a:defRPr sz="1200" kern="1200">
        <a:solidFill>
          <a:schemeClr val="tx1"/>
        </a:solidFill>
        <a:latin typeface="Sweet Sans Pro Light" panose="02000000000000000000" pitchFamily="50" charset="0"/>
        <a:ea typeface="+mn-ea"/>
        <a:cs typeface="+mn-cs"/>
      </a:defRPr>
    </a:lvl4pPr>
    <a:lvl5pPr marL="1828800" algn="l" defTabSz="914400" rtl="0" eaLnBrk="1" latinLnBrk="0" hangingPunct="1">
      <a:defRPr sz="1200" kern="1200">
        <a:solidFill>
          <a:schemeClr val="tx1"/>
        </a:solidFill>
        <a:latin typeface="Sweet Sans Pro Light" panose="02000000000000000000" pitchFamily="50"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0DF1263-F096-3A4C-9E9D-520C6B4153F3}" type="slidenum">
              <a:rPr lang="en-US" smtClean="0"/>
              <a:t>48</a:t>
            </a:fld>
            <a:endParaRPr lang="en-US"/>
          </a:p>
        </p:txBody>
      </p:sp>
    </p:spTree>
    <p:extLst>
      <p:ext uri="{BB962C8B-B14F-4D97-AF65-F5344CB8AC3E}">
        <p14:creationId xmlns:p14="http://schemas.microsoft.com/office/powerpoint/2010/main" val="40809687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2" name="Title 1"/>
          <p:cNvSpPr>
            <a:spLocks noGrp="1"/>
          </p:cNvSpPr>
          <p:nvPr>
            <p:ph type="title"/>
          </p:nvPr>
        </p:nvSpPr>
        <p:spPr>
          <a:xfrm>
            <a:off x="1254460" y="5377913"/>
            <a:ext cx="10503949" cy="825500"/>
          </a:xfrm>
        </p:spPr>
        <p:txBody>
          <a:bodyPr/>
          <a:lstStyle>
            <a:lvl1pPr>
              <a:defRPr>
                <a:solidFill>
                  <a:schemeClr val="bg1"/>
                </a:solidFill>
              </a:defRPr>
            </a:lvl1pPr>
          </a:lstStyle>
          <a:p>
            <a:r>
              <a:rPr lang="en-US" smtClean="0"/>
              <a:t>Click to edit Master title style</a:t>
            </a:r>
            <a:endParaRPr lang="en-US" dirty="0"/>
          </a:p>
        </p:txBody>
      </p:sp>
      <p:sp>
        <p:nvSpPr>
          <p:cNvPr id="6" name="Content Placeholder 5"/>
          <p:cNvSpPr>
            <a:spLocks noGrp="1"/>
          </p:cNvSpPr>
          <p:nvPr>
            <p:ph sz="quarter" idx="10"/>
          </p:nvPr>
        </p:nvSpPr>
        <p:spPr>
          <a:xfrm>
            <a:off x="1255094" y="6327775"/>
            <a:ext cx="10503949" cy="3247448"/>
          </a:xfrm>
        </p:spPr>
        <p:txBody>
          <a:bodyPr>
            <a:normAutofit/>
          </a:bodyPr>
          <a:lstStyle>
            <a:lvl1pPr>
              <a:defRPr>
                <a:solidFill>
                  <a:srgbClr val="FF0000"/>
                </a:solidFill>
              </a:defRPr>
            </a:lvl1pPr>
            <a:lvl2pPr>
              <a:defRPr>
                <a:solidFill>
                  <a:srgbClr val="FF0000"/>
                </a:solidFill>
              </a:defRPr>
            </a:lvl2pPr>
            <a:lvl3pPr>
              <a:defRPr>
                <a:solidFill>
                  <a:srgbClr val="FF0000"/>
                </a:solidFill>
              </a:defRPr>
            </a:lvl3pPr>
            <a:lvl4pPr>
              <a:defRPr>
                <a:solidFill>
                  <a:srgbClr val="FF0000"/>
                </a:solidFill>
              </a:defRPr>
            </a:lvl4pPr>
            <a:lvl5pPr>
              <a:defRPr>
                <a:solidFill>
                  <a:srgbClr val="FF0000"/>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29544015"/>
      </p:ext>
    </p:extLst>
  </p:cSld>
  <p:clrMapOvr>
    <a:masterClrMapping/>
  </p:clrMapOvr>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460961312"/>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cSld name="Single Bold Statement">
    <p:spTree>
      <p:nvGrpSpPr>
        <p:cNvPr id="1" name=""/>
        <p:cNvGrpSpPr/>
        <p:nvPr/>
      </p:nvGrpSpPr>
      <p:grpSpPr>
        <a:xfrm>
          <a:off x="0" y="0"/>
          <a:ext cx="0" cy="0"/>
          <a:chOff x="0" y="0"/>
          <a:chExt cx="0" cy="0"/>
        </a:xfrm>
      </p:grpSpPr>
      <p:sp>
        <p:nvSpPr>
          <p:cNvPr id="2" name="Title 1"/>
          <p:cNvSpPr>
            <a:spLocks noGrp="1"/>
          </p:cNvSpPr>
          <p:nvPr>
            <p:ph type="title"/>
          </p:nvPr>
        </p:nvSpPr>
        <p:spPr>
          <a:xfrm>
            <a:off x="1255095" y="1711158"/>
            <a:ext cx="10503950" cy="4292560"/>
          </a:xfrm>
        </p:spPr>
        <p:txBody>
          <a:bodyPr/>
          <a:lstStyle>
            <a:lvl1pPr algn="ctr">
              <a:lnSpc>
                <a:spcPct val="100000"/>
              </a:lnSpc>
              <a:defRPr sz="8500"/>
            </a:lvl1pPr>
          </a:lstStyle>
          <a:p>
            <a:r>
              <a:rPr lang="en-US" dirty="0" smtClean="0"/>
              <a:t>Click to edit Master title style</a:t>
            </a:r>
            <a:endParaRPr lang="en-US" dirty="0"/>
          </a:p>
        </p:txBody>
      </p:sp>
    </p:spTree>
    <p:extLst>
      <p:ext uri="{BB962C8B-B14F-4D97-AF65-F5344CB8AC3E}">
        <p14:creationId xmlns:p14="http://schemas.microsoft.com/office/powerpoint/2010/main" val="2991649847"/>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Code Samp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600"/>
            </a:lvl1pPr>
          </a:lstStyle>
          <a:p>
            <a:r>
              <a:rPr lang="en-US" smtClean="0"/>
              <a:t>Click to edit Master title style</a:t>
            </a:r>
            <a:endParaRPr lang="en-US" dirty="0"/>
          </a:p>
        </p:txBody>
      </p:sp>
      <p:sp>
        <p:nvSpPr>
          <p:cNvPr id="5" name="Text Placeholder 4"/>
          <p:cNvSpPr>
            <a:spLocks noGrp="1"/>
          </p:cNvSpPr>
          <p:nvPr>
            <p:ph type="body" sz="quarter" idx="10" hasCustomPrompt="1"/>
          </p:nvPr>
        </p:nvSpPr>
        <p:spPr>
          <a:xfrm>
            <a:off x="1718285" y="2275840"/>
            <a:ext cx="9592510" cy="5635413"/>
          </a:xfrm>
          <a:solidFill>
            <a:schemeClr val="accent1">
              <a:lumMod val="20000"/>
              <a:lumOff val="80000"/>
            </a:schemeClr>
          </a:solidFill>
          <a:ln w="19050" cmpd="sng">
            <a:solidFill>
              <a:srgbClr val="404040"/>
            </a:solidFill>
            <a:prstDash val="dash"/>
          </a:ln>
        </p:spPr>
        <p:txBody>
          <a:bodyPr>
            <a:normAutofit/>
          </a:bodyPr>
          <a:lstStyle>
            <a:lvl1pPr>
              <a:spcBef>
                <a:spcPts val="100"/>
              </a:spcBef>
              <a:spcAft>
                <a:spcPts val="100"/>
              </a:spcAft>
              <a:buNone/>
              <a:tabLst>
                <a:tab pos="454025" algn="l"/>
              </a:tabLst>
              <a:defRPr sz="4400" b="0">
                <a:latin typeface="Courier New"/>
                <a:cs typeface="Courier New"/>
              </a:defRPr>
            </a:lvl1pPr>
          </a:lstStyle>
          <a:p>
            <a:pPr lvl="0"/>
            <a:r>
              <a:rPr lang="en-US" dirty="0" smtClean="0"/>
              <a:t>SELECT</a:t>
            </a:r>
          </a:p>
          <a:p>
            <a:pPr lvl="0"/>
            <a:r>
              <a:rPr lang="en-US" dirty="0" smtClean="0"/>
              <a:t>	Unlimited</a:t>
            </a:r>
          </a:p>
          <a:p>
            <a:pPr lvl="0"/>
            <a:r>
              <a:rPr lang="en-US" dirty="0" smtClean="0"/>
              <a:t>FROM </a:t>
            </a:r>
            <a:r>
              <a:rPr lang="en-US" dirty="0" err="1" smtClean="0"/>
              <a:t>Brent.Ozar</a:t>
            </a:r>
            <a:r>
              <a:rPr lang="en-US" dirty="0" smtClean="0"/>
              <a:t>;</a:t>
            </a:r>
          </a:p>
          <a:p>
            <a:pPr lvl="0"/>
            <a:r>
              <a:rPr lang="en-US" dirty="0" smtClean="0"/>
              <a:t>GO</a:t>
            </a:r>
          </a:p>
        </p:txBody>
      </p:sp>
    </p:spTree>
    <p:extLst>
      <p:ext uri="{BB962C8B-B14F-4D97-AF65-F5344CB8AC3E}">
        <p14:creationId xmlns:p14="http://schemas.microsoft.com/office/powerpoint/2010/main" val="3809593649"/>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Slide">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255223" y="5386225"/>
            <a:ext cx="10523914" cy="825500"/>
          </a:xfrm>
        </p:spPr>
        <p:txBody>
          <a:bodyPr/>
          <a:lstStyle>
            <a:lvl1pPr>
              <a:defRPr sz="4835">
                <a:solidFill>
                  <a:schemeClr val="bg1"/>
                </a:solidFill>
              </a:defRPr>
            </a:lvl1pPr>
          </a:lstStyle>
          <a:p>
            <a:r>
              <a:rPr lang="en-US" smtClean="0"/>
              <a:t>Click to edit Master title style</a:t>
            </a:r>
            <a:endParaRPr lang="en-US" dirty="0"/>
          </a:p>
        </p:txBody>
      </p:sp>
      <p:sp>
        <p:nvSpPr>
          <p:cNvPr id="6" name="Content Placeholder 5"/>
          <p:cNvSpPr>
            <a:spLocks noGrp="1"/>
          </p:cNvSpPr>
          <p:nvPr>
            <p:ph sz="quarter" idx="10"/>
          </p:nvPr>
        </p:nvSpPr>
        <p:spPr>
          <a:xfrm>
            <a:off x="1255856" y="6336089"/>
            <a:ext cx="10523914" cy="3003550"/>
          </a:xfrm>
        </p:spPr>
        <p:txBody>
          <a:bodyPr/>
          <a:lstStyle>
            <a:lvl1pPr>
              <a:defRPr>
                <a:solidFill>
                  <a:srgbClr val="FF0000"/>
                </a:solidFill>
              </a:defRPr>
            </a:lvl1pPr>
            <a:lvl2pPr>
              <a:defRPr>
                <a:solidFill>
                  <a:srgbClr val="FF0000"/>
                </a:solidFill>
              </a:defRPr>
            </a:lvl2pPr>
            <a:lvl3pPr>
              <a:defRPr>
                <a:solidFill>
                  <a:srgbClr val="FF0000"/>
                </a:solidFill>
              </a:defRPr>
            </a:lvl3pPr>
            <a:lvl4pPr>
              <a:defRPr>
                <a:solidFill>
                  <a:srgbClr val="FF0000"/>
                </a:solidFill>
              </a:defRPr>
            </a:lvl4pPr>
            <a:lvl5pPr>
              <a:defRPr>
                <a:solidFill>
                  <a:srgbClr val="FF0000"/>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611422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Bio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Your Name Goes Here</a:t>
            </a:r>
            <a:endParaRPr lang="en-US" dirty="0"/>
          </a:p>
        </p:txBody>
      </p:sp>
    </p:spTree>
    <p:extLst>
      <p:ext uri="{BB962C8B-B14F-4D97-AF65-F5344CB8AC3E}">
        <p14:creationId xmlns:p14="http://schemas.microsoft.com/office/powerpoint/2010/main" val="2800845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Title Only</a:t>
            </a:r>
            <a:endParaRPr lang="en-US" dirty="0"/>
          </a:p>
        </p:txBody>
      </p:sp>
    </p:spTree>
    <p:extLst>
      <p:ext uri="{BB962C8B-B14F-4D97-AF65-F5344CB8AC3E}">
        <p14:creationId xmlns:p14="http://schemas.microsoft.com/office/powerpoint/2010/main" val="753538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lvl1pPr marL="0" marR="0" indent="0" algn="l" defTabSz="685698" rtl="0" eaLnBrk="1" fontAlgn="base" latinLnBrk="0" hangingPunct="1">
              <a:lnSpc>
                <a:spcPct val="100000"/>
              </a:lnSpc>
              <a:spcBef>
                <a:spcPts val="1799"/>
              </a:spcBef>
              <a:spcAft>
                <a:spcPts val="0"/>
              </a:spcAft>
              <a:buClrTx/>
              <a:buSzTx/>
              <a:buFont typeface="Arial"/>
              <a:buNone/>
              <a:tabLst>
                <a:tab pos="86904" algn="l"/>
              </a:tabLst>
              <a:defRPr/>
            </a:lvl1pPr>
            <a:lvl2pPr marL="594902" marR="0" indent="-175545" algn="l" defTabSz="685698" rtl="0" eaLnBrk="1" fontAlgn="base" latinLnBrk="0" hangingPunct="1">
              <a:lnSpc>
                <a:spcPct val="100000"/>
              </a:lnSpc>
              <a:spcBef>
                <a:spcPts val="449"/>
              </a:spcBef>
              <a:spcAft>
                <a:spcPct val="0"/>
              </a:spcAft>
              <a:buClrTx/>
              <a:buSzTx/>
              <a:buFont typeface="Arial"/>
              <a:buChar char="•"/>
              <a:tabLst/>
              <a:defRPr/>
            </a:lvl2pPr>
            <a:lvl3pPr marL="942835" marR="0" indent="-257137" algn="l" defTabSz="685698" rtl="0" eaLnBrk="1" fontAlgn="base" latinLnBrk="0" hangingPunct="1">
              <a:lnSpc>
                <a:spcPct val="100000"/>
              </a:lnSpc>
              <a:spcBef>
                <a:spcPts val="449"/>
              </a:spcBef>
              <a:spcAft>
                <a:spcPct val="0"/>
              </a:spcAft>
              <a:buClr>
                <a:srgbClr val="ED1C24"/>
              </a:buClr>
              <a:buSzTx/>
              <a:buFont typeface="Arial"/>
              <a:buChar char="•"/>
              <a:tabLst/>
              <a:defRPr/>
            </a:lvl3pPr>
            <a:lvl4pPr marL="1242826" marR="0" indent="-214281" algn="l" defTabSz="975249" rtl="0" eaLnBrk="1" fontAlgn="base" latinLnBrk="0" hangingPunct="1">
              <a:lnSpc>
                <a:spcPct val="100000"/>
              </a:lnSpc>
              <a:spcBef>
                <a:spcPts val="449"/>
              </a:spcBef>
              <a:spcAft>
                <a:spcPct val="0"/>
              </a:spcAft>
              <a:buClrTx/>
              <a:buSzTx/>
              <a:buFont typeface="Arial"/>
              <a:buChar char="•"/>
              <a:tabLst/>
              <a:defRPr sz="2418"/>
            </a:lvl4pPr>
            <a:lvl5pPr marL="1585675" marR="0" indent="-214281" algn="l" defTabSz="975249" rtl="0" eaLnBrk="1" fontAlgn="base" latinLnBrk="0" hangingPunct="1">
              <a:lnSpc>
                <a:spcPct val="100000"/>
              </a:lnSpc>
              <a:spcBef>
                <a:spcPts val="449"/>
              </a:spcBef>
              <a:spcAft>
                <a:spcPct val="0"/>
              </a:spcAft>
              <a:buClrTx/>
              <a:buSzTx/>
              <a:buFont typeface="Arial"/>
              <a:buChar char="•"/>
              <a:tabLst/>
              <a:defRPr sz="2418"/>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6781524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aseline="0">
                <a:solidFill>
                  <a:srgbClr val="ED1C24"/>
                </a:solidFill>
              </a:defRPr>
            </a:lvl1pPr>
          </a:lstStyle>
          <a:p>
            <a:r>
              <a:rPr lang="en-US" smtClean="0"/>
              <a:t>Click to edit Master title style</a:t>
            </a:r>
            <a:endParaRPr lang="en-US" dirty="0"/>
          </a:p>
        </p:txBody>
      </p:sp>
      <p:sp>
        <p:nvSpPr>
          <p:cNvPr id="3" name="Text Placeholder 2"/>
          <p:cNvSpPr>
            <a:spLocks noGrp="1"/>
          </p:cNvSpPr>
          <p:nvPr>
            <p:ph type="body" idx="1"/>
          </p:nvPr>
        </p:nvSpPr>
        <p:spPr/>
        <p:txBody>
          <a:bodyPr/>
          <a:lstStyle>
            <a:lvl1pPr>
              <a:spcAft>
                <a:spcPts val="0"/>
              </a:spcAft>
              <a:defRPr/>
            </a:lvl1pPr>
            <a:lvl2pPr marL="598795" indent="-172615">
              <a:spcBef>
                <a:spcPts val="449"/>
              </a:spcBef>
              <a:buFont typeface="Arial" panose="020B0604020202020204" pitchFamily="34" charset="0"/>
              <a:buChar char="•"/>
              <a:defRPr/>
            </a:lvl2pPr>
            <a:lvl3pPr marL="859502" indent="-171425">
              <a:spcBef>
                <a:spcPts val="449"/>
              </a:spcBef>
              <a:defRPr baseline="0"/>
            </a:lvl3pPr>
            <a:lvl4pPr indent="-171425">
              <a:spcBef>
                <a:spcPts val="449"/>
              </a:spcBef>
              <a:defRPr sz="2418"/>
            </a:lvl4pPr>
            <a:lvl5pPr indent="-171425">
              <a:spcBef>
                <a:spcPts val="449"/>
              </a:spcBef>
              <a:defRPr sz="2418"/>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6833363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263535" y="2059098"/>
            <a:ext cx="10507287" cy="6145671"/>
          </a:xfrm>
        </p:spPr>
        <p:txBody>
          <a:bodyPr anchor="ctr">
            <a:noAutofit/>
          </a:bodyPr>
          <a:lstStyle>
            <a:lvl1pPr algn="l">
              <a:lnSpc>
                <a:spcPct val="100000"/>
              </a:lnSpc>
              <a:defRPr sz="9387" b="0" cap="none" spc="-85" baseline="0">
                <a:solidFill>
                  <a:schemeClr val="tx1"/>
                </a:solidFill>
              </a:defRPr>
            </a:lvl1pPr>
          </a:lstStyle>
          <a:p>
            <a:r>
              <a:rPr lang="en-US" dirty="0" smtClean="0"/>
              <a:t>Section Title Page</a:t>
            </a:r>
            <a:endParaRPr lang="en-US" dirty="0"/>
          </a:p>
        </p:txBody>
      </p:sp>
      <p:sp>
        <p:nvSpPr>
          <p:cNvPr id="3" name="Text Placeholder 2"/>
          <p:cNvSpPr>
            <a:spLocks noGrp="1"/>
          </p:cNvSpPr>
          <p:nvPr>
            <p:ph type="body" idx="1" hasCustomPrompt="1"/>
          </p:nvPr>
        </p:nvSpPr>
        <p:spPr>
          <a:xfrm>
            <a:off x="1263535" y="325123"/>
            <a:ext cx="10507287" cy="1517227"/>
          </a:xfrm>
        </p:spPr>
        <p:txBody>
          <a:bodyPr anchor="b">
            <a:normAutofit/>
          </a:bodyPr>
          <a:lstStyle>
            <a:lvl1pPr marL="0" indent="0">
              <a:buNone/>
              <a:defRPr sz="3413" b="0" cap="none" spc="128" baseline="0">
                <a:solidFill>
                  <a:schemeClr val="tx2"/>
                </a:solidFill>
                <a:latin typeface="Sweet Sans Pro" panose="02000000000000000000" pitchFamily="50" charset="0"/>
                <a:cs typeface="Sweet Sans Pro" panose="02000000000000000000" pitchFamily="50" charset="0"/>
              </a:defRPr>
            </a:lvl1pPr>
            <a:lvl2pPr marL="487600" indent="0">
              <a:buNone/>
              <a:defRPr sz="1950">
                <a:solidFill>
                  <a:schemeClr val="tx1">
                    <a:tint val="75000"/>
                  </a:schemeClr>
                </a:solidFill>
              </a:defRPr>
            </a:lvl2pPr>
            <a:lvl3pPr marL="975198" indent="0">
              <a:buNone/>
              <a:defRPr sz="1725">
                <a:solidFill>
                  <a:schemeClr val="tx1">
                    <a:tint val="75000"/>
                  </a:schemeClr>
                </a:solidFill>
              </a:defRPr>
            </a:lvl3pPr>
            <a:lvl4pPr marL="1462798" indent="0">
              <a:buNone/>
              <a:defRPr sz="1500">
                <a:solidFill>
                  <a:schemeClr val="tx1">
                    <a:tint val="75000"/>
                  </a:schemeClr>
                </a:solidFill>
              </a:defRPr>
            </a:lvl4pPr>
            <a:lvl5pPr marL="1950397" indent="0">
              <a:buNone/>
              <a:defRPr sz="1500">
                <a:solidFill>
                  <a:schemeClr val="tx1">
                    <a:tint val="75000"/>
                  </a:schemeClr>
                </a:solidFill>
              </a:defRPr>
            </a:lvl5pPr>
            <a:lvl6pPr marL="2437996" indent="0">
              <a:buNone/>
              <a:defRPr sz="1500">
                <a:solidFill>
                  <a:schemeClr val="tx1">
                    <a:tint val="75000"/>
                  </a:schemeClr>
                </a:solidFill>
              </a:defRPr>
            </a:lvl6pPr>
            <a:lvl7pPr marL="2925596" indent="0">
              <a:buNone/>
              <a:defRPr sz="1500">
                <a:solidFill>
                  <a:schemeClr val="tx1">
                    <a:tint val="75000"/>
                  </a:schemeClr>
                </a:solidFill>
              </a:defRPr>
            </a:lvl7pPr>
            <a:lvl8pPr marL="3413196" indent="0">
              <a:buNone/>
              <a:defRPr sz="1500">
                <a:solidFill>
                  <a:schemeClr val="tx1">
                    <a:tint val="75000"/>
                  </a:schemeClr>
                </a:solidFill>
              </a:defRPr>
            </a:lvl8pPr>
            <a:lvl9pPr marL="3900795" indent="0">
              <a:buNone/>
              <a:defRPr sz="1500">
                <a:solidFill>
                  <a:schemeClr val="tx1">
                    <a:tint val="75000"/>
                  </a:schemeClr>
                </a:solidFill>
              </a:defRPr>
            </a:lvl9pPr>
          </a:lstStyle>
          <a:p>
            <a:pPr lvl="0"/>
            <a:r>
              <a:rPr lang="en-US" dirty="0" smtClean="0"/>
              <a:t>Click To Edit Master Text Styles</a:t>
            </a:r>
          </a:p>
        </p:txBody>
      </p:sp>
    </p:spTree>
    <p:extLst>
      <p:ext uri="{BB962C8B-B14F-4D97-AF65-F5344CB8AC3E}">
        <p14:creationId xmlns:p14="http://schemas.microsoft.com/office/powerpoint/2010/main" val="120442943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Simple Detail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255224" y="597875"/>
            <a:ext cx="10515600" cy="7782646"/>
          </a:xfrm>
        </p:spPr>
        <p:txBody>
          <a:bodyPr anchor="ctr">
            <a:noAutofit/>
          </a:bodyPr>
          <a:lstStyle>
            <a:lvl1pPr algn="ctr">
              <a:lnSpc>
                <a:spcPct val="100000"/>
              </a:lnSpc>
              <a:defRPr sz="7048" b="0" cap="none" spc="-85" baseline="0">
                <a:solidFill>
                  <a:schemeClr val="tx1"/>
                </a:solidFill>
                <a:latin typeface="Sweet Sans Pro Medium" panose="02000000000000000000" pitchFamily="50" charset="0"/>
                <a:cs typeface="Sweet Sans Pro Medium" panose="02000000000000000000" pitchFamily="50" charset="0"/>
              </a:defRPr>
            </a:lvl1pPr>
          </a:lstStyle>
          <a:p>
            <a:r>
              <a:rPr lang="en-US" dirty="0" smtClean="0"/>
              <a:t>Put one sentence on this slide…. HERE.</a:t>
            </a:r>
            <a:endParaRPr lang="en-US" dirty="0"/>
          </a:p>
        </p:txBody>
      </p:sp>
    </p:spTree>
    <p:extLst>
      <p:ext uri="{BB962C8B-B14F-4D97-AF65-F5344CB8AC3E}">
        <p14:creationId xmlns:p14="http://schemas.microsoft.com/office/powerpoint/2010/main" val="50268871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Bio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lgn="l" rtl="0" eaLnBrk="1" fontAlgn="base" hangingPunct="1">
              <a:spcBef>
                <a:spcPct val="0"/>
              </a:spcBef>
              <a:spcAft>
                <a:spcPct val="0"/>
              </a:spcAft>
              <a:defRPr lang="en-US" sz="4000" b="1" i="0" baseline="0" dirty="0">
                <a:solidFill>
                  <a:srgbClr val="144595"/>
                </a:solidFill>
                <a:latin typeface="Sweet Sans Pro Medium" panose="02000000000000000000" pitchFamily="50" charset="0"/>
                <a:ea typeface="+mj-ea"/>
                <a:cs typeface="Segoe UI" pitchFamily="34" charset="0"/>
                <a:sym typeface="SweetSansPro Medium" charset="0"/>
              </a:defRPr>
            </a:lvl1pPr>
          </a:lstStyle>
          <a:p>
            <a:r>
              <a:rPr lang="en-US" dirty="0" smtClean="0"/>
              <a:t>Your Name Goes Here</a:t>
            </a:r>
            <a:endParaRPr lang="en-US" dirty="0"/>
          </a:p>
        </p:txBody>
      </p:sp>
    </p:spTree>
    <p:extLst>
      <p:ext uri="{BB962C8B-B14F-4D97-AF65-F5344CB8AC3E}">
        <p14:creationId xmlns:p14="http://schemas.microsoft.com/office/powerpoint/2010/main" val="829743850"/>
      </p:ext>
    </p:extLst>
  </p:cSld>
  <p:clrMapOvr>
    <a:masterClrMapping/>
  </p:clrMapOvr>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5084517" y="2057400"/>
            <a:ext cx="6650286" cy="6106160"/>
          </a:xfrm>
        </p:spPr>
        <p:txBody>
          <a:bodyPr/>
          <a:lstStyle>
            <a:lvl1pPr>
              <a:defRPr sz="3449"/>
            </a:lvl1pPr>
            <a:lvl2pPr>
              <a:defRPr sz="2999"/>
            </a:lvl2pPr>
            <a:lvl3pPr>
              <a:defRPr sz="2550"/>
            </a:lvl3pPr>
            <a:lvl4pPr>
              <a:defRPr sz="2099"/>
            </a:lvl4pPr>
            <a:lvl5pPr>
              <a:defRPr sz="2099"/>
            </a:lvl5pPr>
            <a:lvl6pPr>
              <a:defRPr sz="2099"/>
            </a:lvl6pPr>
            <a:lvl7pPr>
              <a:defRPr sz="2099"/>
            </a:lvl7pPr>
            <a:lvl8pPr>
              <a:defRPr sz="2099"/>
            </a:lvl8pPr>
            <a:lvl9pPr>
              <a:defRPr sz="2099"/>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270002" y="2057400"/>
            <a:ext cx="3658731" cy="6106160"/>
          </a:xfrm>
        </p:spPr>
        <p:txBody>
          <a:bodyPr>
            <a:normAutofit/>
          </a:bodyPr>
          <a:lstStyle>
            <a:lvl1pPr marL="0" indent="0">
              <a:buNone/>
              <a:defRPr sz="1725"/>
            </a:lvl1pPr>
            <a:lvl2pPr marL="487600" indent="0">
              <a:buNone/>
              <a:defRPr sz="1274"/>
            </a:lvl2pPr>
            <a:lvl3pPr marL="975198" indent="0">
              <a:buNone/>
              <a:defRPr sz="1050"/>
            </a:lvl3pPr>
            <a:lvl4pPr marL="1462798" indent="0">
              <a:buNone/>
              <a:defRPr sz="974"/>
            </a:lvl4pPr>
            <a:lvl5pPr marL="1950397" indent="0">
              <a:buNone/>
              <a:defRPr sz="974"/>
            </a:lvl5pPr>
            <a:lvl6pPr marL="2437996" indent="0">
              <a:buNone/>
              <a:defRPr sz="974"/>
            </a:lvl6pPr>
            <a:lvl7pPr marL="2925596" indent="0">
              <a:buNone/>
              <a:defRPr sz="974"/>
            </a:lvl7pPr>
            <a:lvl8pPr marL="3413196" indent="0">
              <a:buNone/>
              <a:defRPr sz="974"/>
            </a:lvl8pPr>
            <a:lvl9pPr marL="3900795" indent="0">
              <a:buNone/>
              <a:defRPr sz="974"/>
            </a:lvl9pPr>
          </a:lstStyle>
          <a:p>
            <a:pPr lvl="0"/>
            <a:r>
              <a:rPr lang="en-US" smtClean="0"/>
              <a:t>Click to edit Master text styles</a:t>
            </a:r>
          </a:p>
        </p:txBody>
      </p:sp>
      <p:sp>
        <p:nvSpPr>
          <p:cNvPr id="8" name="Title 7"/>
          <p:cNvSpPr>
            <a:spLocks noGrp="1"/>
          </p:cNvSpPr>
          <p:nvPr>
            <p:ph type="title"/>
          </p:nvPr>
        </p:nvSpPr>
        <p:spPr/>
        <p:txBody>
          <a:bodyPr/>
          <a:lstStyle>
            <a:lvl1pPr>
              <a:defRPr>
                <a:solidFill>
                  <a:srgbClr val="ED1C24"/>
                </a:solidFill>
              </a:defRPr>
            </a:lvl1pPr>
          </a:lstStyle>
          <a:p>
            <a:r>
              <a:rPr lang="en-US" smtClean="0"/>
              <a:t>Click to edit Master title style</a:t>
            </a:r>
            <a:endParaRPr lang="en-US" dirty="0"/>
          </a:p>
        </p:txBody>
      </p:sp>
    </p:spTree>
    <p:extLst>
      <p:ext uri="{BB962C8B-B14F-4D97-AF65-F5344CB8AC3E}">
        <p14:creationId xmlns:p14="http://schemas.microsoft.com/office/powerpoint/2010/main" val="84558859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2319189" y="2057403"/>
            <a:ext cx="4681728" cy="6323118"/>
          </a:xfrm>
        </p:spPr>
        <p:txBody>
          <a:bodyPr/>
          <a:lstStyle>
            <a:lvl1pPr>
              <a:defRPr sz="2999"/>
            </a:lvl1pPr>
            <a:lvl2pPr>
              <a:defRPr sz="2550"/>
            </a:lvl2pPr>
            <a:lvl3pPr>
              <a:defRPr sz="2099"/>
            </a:lvl3pPr>
            <a:lvl4pPr>
              <a:defRPr sz="1950"/>
            </a:lvl4pPr>
            <a:lvl5pPr>
              <a:defRPr sz="1950"/>
            </a:lvl5pPr>
            <a:lvl6pPr>
              <a:defRPr sz="1950"/>
            </a:lvl6pPr>
            <a:lvl7pPr>
              <a:defRPr sz="1950"/>
            </a:lvl7pPr>
            <a:lvl8pPr>
              <a:defRPr sz="1950"/>
            </a:lvl8pPr>
            <a:lvl9pPr>
              <a:defRPr sz="195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7239340" y="2057403"/>
            <a:ext cx="4681728" cy="6323118"/>
          </a:xfrm>
        </p:spPr>
        <p:txBody>
          <a:bodyPr/>
          <a:lstStyle>
            <a:lvl1pPr>
              <a:defRPr sz="2999"/>
            </a:lvl1pPr>
            <a:lvl2pPr>
              <a:defRPr sz="2550"/>
            </a:lvl2pPr>
            <a:lvl3pPr>
              <a:defRPr sz="2099"/>
            </a:lvl3pPr>
            <a:lvl4pPr>
              <a:defRPr sz="1950"/>
            </a:lvl4pPr>
            <a:lvl5pPr>
              <a:defRPr sz="1950"/>
            </a:lvl5pPr>
            <a:lvl6pPr>
              <a:defRPr sz="1950"/>
            </a:lvl6pPr>
            <a:lvl7pPr>
              <a:defRPr sz="1950"/>
            </a:lvl7pPr>
            <a:lvl8pPr>
              <a:defRPr sz="1950"/>
            </a:lvl8pPr>
            <a:lvl9pPr>
              <a:defRPr sz="195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3708975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769619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Code Samp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lang="en-US" dirty="0"/>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1270004" y="2275842"/>
            <a:ext cx="10464801" cy="5635413"/>
          </a:xfrm>
          <a:solidFill>
            <a:schemeClr val="accent6">
              <a:lumMod val="20000"/>
              <a:lumOff val="80000"/>
            </a:schemeClr>
          </a:solidFill>
          <a:ln w="19050">
            <a:solidFill>
              <a:schemeClr val="bg2">
                <a:lumMod val="75000"/>
              </a:schemeClr>
            </a:solidFill>
            <a:prstDash val="dash"/>
          </a:ln>
        </p:spPr>
        <p:txBody>
          <a:bodyPr lIns="182871" tIns="137153" rIns="182871" bIns="91435">
            <a:normAutofit/>
          </a:bodyPr>
          <a:lstStyle>
            <a:lvl1pPr>
              <a:spcBef>
                <a:spcPts val="75"/>
              </a:spcBef>
              <a:spcAft>
                <a:spcPts val="75"/>
              </a:spcAft>
              <a:buNone/>
              <a:defRPr sz="3413" b="0">
                <a:latin typeface="Sweet Sans Pro" panose="02000000000000000000" pitchFamily="50" charset="0"/>
              </a:defRPr>
            </a:lvl1pPr>
          </a:lstStyle>
          <a:p>
            <a:pPr lvl="0"/>
            <a:r>
              <a:rPr lang="en-US" smtClean="0"/>
              <a:t>Click to edit Master text styles</a:t>
            </a:r>
          </a:p>
        </p:txBody>
      </p:sp>
    </p:spTree>
    <p:extLst>
      <p:ext uri="{BB962C8B-B14F-4D97-AF65-F5344CB8AC3E}">
        <p14:creationId xmlns:p14="http://schemas.microsoft.com/office/powerpoint/2010/main" val="4141768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Single Bold Statement">
    <p:spTree>
      <p:nvGrpSpPr>
        <p:cNvPr id="1" name=""/>
        <p:cNvGrpSpPr/>
        <p:nvPr/>
      </p:nvGrpSpPr>
      <p:grpSpPr>
        <a:xfrm>
          <a:off x="0" y="0"/>
          <a:ext cx="0" cy="0"/>
          <a:chOff x="0" y="0"/>
          <a:chExt cx="0" cy="0"/>
        </a:xfrm>
      </p:grpSpPr>
      <p:sp>
        <p:nvSpPr>
          <p:cNvPr id="2" name="Title 1"/>
          <p:cNvSpPr>
            <a:spLocks noGrp="1"/>
          </p:cNvSpPr>
          <p:nvPr>
            <p:ph type="title"/>
          </p:nvPr>
        </p:nvSpPr>
        <p:spPr>
          <a:xfrm>
            <a:off x="1255223" y="1711158"/>
            <a:ext cx="10515600" cy="4292560"/>
          </a:xfrm>
        </p:spPr>
        <p:txBody>
          <a:bodyPr/>
          <a:lstStyle>
            <a:lvl1pPr algn="ctr">
              <a:lnSpc>
                <a:spcPct val="100000"/>
              </a:lnSpc>
              <a:defRPr sz="6398"/>
            </a:lvl1pPr>
          </a:lstStyle>
          <a:p>
            <a:r>
              <a:rPr lang="en-US" smtClean="0"/>
              <a:t>Click to edit Master title style</a:t>
            </a:r>
            <a:endParaRPr lang="en-US" dirty="0"/>
          </a:p>
        </p:txBody>
      </p:sp>
    </p:spTree>
    <p:extLst>
      <p:ext uri="{BB962C8B-B14F-4D97-AF65-F5344CB8AC3E}">
        <p14:creationId xmlns:p14="http://schemas.microsoft.com/office/powerpoint/2010/main" val="27764909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lang="en-US" smtClean="0"/>
            </a:lvl1pPr>
          </a:lstStyle>
          <a:p>
            <a:r>
              <a:rPr lang="en-US" smtClean="0"/>
              <a:t>Click to edit Master title style</a:t>
            </a:r>
            <a:endParaRPr lang="en-US" dirty="0"/>
          </a:p>
        </p:txBody>
      </p:sp>
      <p:sp>
        <p:nvSpPr>
          <p:cNvPr id="3" name="Text Placeholder 2"/>
          <p:cNvSpPr>
            <a:spLocks noGrp="1"/>
          </p:cNvSpPr>
          <p:nvPr>
            <p:ph type="body" idx="1" hasCustomPrompt="1"/>
          </p:nvPr>
        </p:nvSpPr>
        <p:spPr>
          <a:xfrm>
            <a:off x="2314854" y="2236825"/>
            <a:ext cx="4681728" cy="909884"/>
          </a:xfrm>
        </p:spPr>
        <p:txBody>
          <a:bodyPr anchor="b">
            <a:noAutofit/>
          </a:bodyPr>
          <a:lstStyle>
            <a:lvl1pPr marL="0" indent="0">
              <a:buNone/>
              <a:defRPr sz="2560" b="1" cap="none" spc="142" baseline="0">
                <a:solidFill>
                  <a:schemeClr val="tx1"/>
                </a:solidFill>
                <a:latin typeface="Sweet Sans Pro" panose="02000000000000000000" pitchFamily="50" charset="0"/>
                <a:cs typeface="Sweet Sans Pro" panose="02000000000000000000" pitchFamily="50" charset="0"/>
              </a:defRPr>
            </a:lvl1pPr>
            <a:lvl2pPr marL="650230" indent="0">
              <a:buNone/>
              <a:defRPr sz="2844" b="1"/>
            </a:lvl2pPr>
            <a:lvl3pPr marL="1300460" indent="0">
              <a:buNone/>
              <a:defRPr sz="2560" b="1"/>
            </a:lvl3pPr>
            <a:lvl4pPr marL="1950690" indent="0">
              <a:buNone/>
              <a:defRPr sz="2276" b="1"/>
            </a:lvl4pPr>
            <a:lvl5pPr marL="2600919" indent="0">
              <a:buNone/>
              <a:defRPr sz="2276" b="1"/>
            </a:lvl5pPr>
            <a:lvl6pPr marL="3251149" indent="0">
              <a:buNone/>
              <a:defRPr sz="2276" b="1"/>
            </a:lvl6pPr>
            <a:lvl7pPr marL="3901379" indent="0">
              <a:buNone/>
              <a:defRPr sz="2276" b="1"/>
            </a:lvl7pPr>
            <a:lvl8pPr marL="4551609" indent="0">
              <a:buNone/>
              <a:defRPr sz="2276" b="1"/>
            </a:lvl8pPr>
            <a:lvl9pPr marL="5201839" indent="0">
              <a:buNone/>
              <a:defRPr sz="2276" b="1"/>
            </a:lvl9pPr>
          </a:lstStyle>
          <a:p>
            <a:pPr lvl="0"/>
            <a:r>
              <a:rPr lang="en-US" dirty="0" smtClean="0"/>
              <a:t>Click To Edit Master Text Styles</a:t>
            </a:r>
          </a:p>
        </p:txBody>
      </p:sp>
      <p:sp>
        <p:nvSpPr>
          <p:cNvPr id="4" name="Content Placeholder 3"/>
          <p:cNvSpPr>
            <a:spLocks noGrp="1"/>
          </p:cNvSpPr>
          <p:nvPr>
            <p:ph sz="half" idx="2"/>
          </p:nvPr>
        </p:nvSpPr>
        <p:spPr>
          <a:xfrm>
            <a:off x="2314854" y="3213321"/>
            <a:ext cx="4681728" cy="5101362"/>
          </a:xfrm>
        </p:spPr>
        <p:txBody>
          <a:bodyPr/>
          <a:lstStyle>
            <a:lvl1pPr>
              <a:defRPr sz="3413"/>
            </a:lvl1pPr>
            <a:lvl2pPr>
              <a:defRPr sz="2844"/>
            </a:lvl2pPr>
            <a:lvl3pPr>
              <a:defRPr sz="2560"/>
            </a:lvl3pPr>
            <a:lvl4pPr>
              <a:defRPr sz="2276"/>
            </a:lvl4pPr>
            <a:lvl5pPr>
              <a:defRPr sz="2276"/>
            </a:lvl5pPr>
            <a:lvl6pPr>
              <a:defRPr sz="2276"/>
            </a:lvl6pPr>
            <a:lvl7pPr>
              <a:defRPr sz="2276"/>
            </a:lvl7pPr>
            <a:lvl8pPr>
              <a:defRPr sz="2276"/>
            </a:lvl8pPr>
            <a:lvl9pPr>
              <a:defRPr sz="227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7243674" y="2236825"/>
            <a:ext cx="4681728" cy="909884"/>
          </a:xfrm>
        </p:spPr>
        <p:txBody>
          <a:bodyPr anchor="b">
            <a:noAutofit/>
          </a:bodyPr>
          <a:lstStyle>
            <a:lvl1pPr marL="0" indent="0">
              <a:buNone/>
              <a:defRPr lang="en-US" sz="2560" b="1" i="0" kern="1200" cap="none" spc="142" baseline="0" dirty="0" smtClean="0">
                <a:solidFill>
                  <a:schemeClr val="tx1"/>
                </a:solidFill>
                <a:latin typeface="Sweet Sans Pro" panose="02000000000000000000" pitchFamily="50" charset="0"/>
                <a:ea typeface="+mn-ea"/>
                <a:cs typeface="Sweet Sans Pro" panose="02000000000000000000" pitchFamily="50" charset="0"/>
              </a:defRPr>
            </a:lvl1pPr>
            <a:lvl2pPr marL="650230" indent="0">
              <a:buNone/>
              <a:defRPr sz="2844" b="1"/>
            </a:lvl2pPr>
            <a:lvl3pPr marL="1300460" indent="0">
              <a:buNone/>
              <a:defRPr sz="2560" b="1"/>
            </a:lvl3pPr>
            <a:lvl4pPr marL="1950690" indent="0">
              <a:buNone/>
              <a:defRPr sz="2276" b="1"/>
            </a:lvl4pPr>
            <a:lvl5pPr marL="2600919" indent="0">
              <a:buNone/>
              <a:defRPr sz="2276" b="1"/>
            </a:lvl5pPr>
            <a:lvl6pPr marL="3251149" indent="0">
              <a:buNone/>
              <a:defRPr sz="2276" b="1"/>
            </a:lvl6pPr>
            <a:lvl7pPr marL="3901379" indent="0">
              <a:buNone/>
              <a:defRPr sz="2276" b="1"/>
            </a:lvl7pPr>
            <a:lvl8pPr marL="4551609" indent="0">
              <a:buNone/>
              <a:defRPr sz="2276" b="1"/>
            </a:lvl8pPr>
            <a:lvl9pPr marL="5201839" indent="0">
              <a:buNone/>
              <a:defRPr sz="2276" b="1"/>
            </a:lvl9pPr>
          </a:lstStyle>
          <a:p>
            <a:pPr marL="0" lvl="0" indent="0" algn="l" defTabSz="1300460" rtl="0" eaLnBrk="1" latinLnBrk="0" hangingPunct="1">
              <a:spcBef>
                <a:spcPct val="20000"/>
              </a:spcBef>
              <a:buFont typeface="Arial" pitchFamily="34" charset="0"/>
              <a:buNone/>
            </a:pPr>
            <a:r>
              <a:rPr lang="en-US" dirty="0" smtClean="0"/>
              <a:t>Click To Edit Master Text Styles</a:t>
            </a:r>
          </a:p>
        </p:txBody>
      </p:sp>
      <p:sp>
        <p:nvSpPr>
          <p:cNvPr id="6" name="Content Placeholder 5"/>
          <p:cNvSpPr>
            <a:spLocks noGrp="1"/>
          </p:cNvSpPr>
          <p:nvPr>
            <p:ph sz="quarter" idx="4"/>
          </p:nvPr>
        </p:nvSpPr>
        <p:spPr>
          <a:xfrm>
            <a:off x="7243674" y="3213321"/>
            <a:ext cx="4681728" cy="5101362"/>
          </a:xfrm>
        </p:spPr>
        <p:txBody>
          <a:bodyPr/>
          <a:lstStyle>
            <a:lvl1pPr>
              <a:defRPr sz="3413"/>
            </a:lvl1pPr>
            <a:lvl2pPr>
              <a:defRPr sz="2844"/>
            </a:lvl2pPr>
            <a:lvl3pPr>
              <a:defRPr sz="2560"/>
            </a:lvl3pPr>
            <a:lvl4pPr>
              <a:defRPr sz="2276"/>
            </a:lvl4pPr>
            <a:lvl5pPr>
              <a:defRPr sz="2276"/>
            </a:lvl5pPr>
            <a:lvl6pPr>
              <a:defRPr sz="2276"/>
            </a:lvl6pPr>
            <a:lvl7pPr>
              <a:defRPr sz="2276"/>
            </a:lvl7pPr>
            <a:lvl8pPr>
              <a:defRPr sz="2276"/>
            </a:lvl8pPr>
            <a:lvl9pPr>
              <a:defRPr sz="227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1050029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lang="en-US" sz="4000" b="1" i="0" baseline="0" dirty="0">
                <a:solidFill>
                  <a:srgbClr val="144595"/>
                </a:solidFill>
                <a:latin typeface="Sweet Sans Pro Medium" panose="02000000000000000000" pitchFamily="50" charset="0"/>
                <a:ea typeface="+mj-ea"/>
                <a:cs typeface="Segoe UI" pitchFamily="34" charset="0"/>
                <a:sym typeface="SweetSansPro Medium" charset="0"/>
              </a:defRPr>
            </a:lvl1pPr>
          </a:lstStyle>
          <a:p>
            <a:r>
              <a:rPr lang="en-US" dirty="0" smtClean="0"/>
              <a:t>Title Only</a:t>
            </a:r>
            <a:endParaRPr lang="en-US" dirty="0"/>
          </a:p>
        </p:txBody>
      </p:sp>
    </p:spTree>
    <p:extLst>
      <p:ext uri="{BB962C8B-B14F-4D97-AF65-F5344CB8AC3E}">
        <p14:creationId xmlns:p14="http://schemas.microsoft.com/office/powerpoint/2010/main" val="2198193334"/>
      </p:ext>
    </p:extLst>
  </p:cSld>
  <p:clrMapOvr>
    <a:masterClrMapping/>
  </p:clrMapOvr>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sz="4800"/>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marL="0" marR="0" indent="0" algn="l" defTabSz="914307" rtl="0" eaLnBrk="1" fontAlgn="base" latinLnBrk="0" hangingPunct="1">
              <a:lnSpc>
                <a:spcPct val="100000"/>
              </a:lnSpc>
              <a:spcBef>
                <a:spcPts val="2399"/>
              </a:spcBef>
              <a:spcAft>
                <a:spcPts val="0"/>
              </a:spcAft>
              <a:buClrTx/>
              <a:buSzTx/>
              <a:buFont typeface="Arial"/>
              <a:buNone/>
              <a:tabLst>
                <a:tab pos="115877" algn="l"/>
              </a:tabLst>
              <a:defRPr/>
            </a:lvl1pPr>
            <a:lvl2pPr marL="793239" marR="0" indent="-234071" algn="l" defTabSz="914307" rtl="0" eaLnBrk="1" fontAlgn="base" latinLnBrk="0" hangingPunct="1">
              <a:lnSpc>
                <a:spcPct val="100000"/>
              </a:lnSpc>
              <a:spcBef>
                <a:spcPts val="600"/>
              </a:spcBef>
              <a:spcAft>
                <a:spcPct val="0"/>
              </a:spcAft>
              <a:buClrTx/>
              <a:buSzTx/>
              <a:buFont typeface="Arial"/>
              <a:buChar char="•"/>
              <a:tabLst/>
              <a:defRPr/>
            </a:lvl2pPr>
            <a:lvl3pPr marL="1257172" marR="0" indent="-342864" algn="l" defTabSz="914307" rtl="0" eaLnBrk="1" fontAlgn="base" latinLnBrk="0" hangingPunct="1">
              <a:lnSpc>
                <a:spcPct val="100000"/>
              </a:lnSpc>
              <a:spcBef>
                <a:spcPts val="600"/>
              </a:spcBef>
              <a:spcAft>
                <a:spcPct val="0"/>
              </a:spcAft>
              <a:buClr>
                <a:srgbClr val="ED1C24"/>
              </a:buClr>
              <a:buSzTx/>
              <a:buFont typeface="Arial"/>
              <a:buChar char="•"/>
              <a:tabLst/>
              <a:defRPr/>
            </a:lvl3pPr>
            <a:lvl4pPr marL="1657180" marR="0" indent="-285721" algn="l" defTabSz="1300393" rtl="0" eaLnBrk="1" fontAlgn="base" latinLnBrk="0" hangingPunct="1">
              <a:lnSpc>
                <a:spcPct val="100000"/>
              </a:lnSpc>
              <a:spcBef>
                <a:spcPts val="600"/>
              </a:spcBef>
              <a:spcAft>
                <a:spcPct val="0"/>
              </a:spcAft>
              <a:buClrTx/>
              <a:buSzTx/>
              <a:buFont typeface="Arial"/>
              <a:buChar char="•"/>
              <a:tabLst/>
              <a:defRPr sz="2400"/>
            </a:lvl4pPr>
            <a:lvl5pPr marL="2114334" marR="0" indent="-285721" algn="l" defTabSz="1300393" rtl="0" eaLnBrk="1" fontAlgn="base" latinLnBrk="0" hangingPunct="1">
              <a:lnSpc>
                <a:spcPct val="100000"/>
              </a:lnSpc>
              <a:spcBef>
                <a:spcPts val="600"/>
              </a:spcBef>
              <a:spcAft>
                <a:spcPct val="0"/>
              </a:spcAft>
              <a:buClrTx/>
              <a:buSzTx/>
              <a:buFont typeface="Arial"/>
              <a:buChar char="•"/>
              <a:tabLst/>
              <a:defRPr sz="2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27071204"/>
      </p:ext>
    </p:extLst>
  </p:cSld>
  <p:clrMapOvr>
    <a:masterClrMapping/>
  </p:clrMapOvr>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lang="en-US" sz="4000" b="1" i="0" baseline="0" dirty="0">
                <a:solidFill>
                  <a:srgbClr val="144595"/>
                </a:solidFill>
                <a:latin typeface="Sweet Sans Pro Medium" panose="02000000000000000000" pitchFamily="50" charset="0"/>
                <a:ea typeface="+mj-ea"/>
                <a:cs typeface="Segoe UI" pitchFamily="34" charset="0"/>
                <a:sym typeface="SweetSansPro Medium" charset="0"/>
              </a:defRPr>
            </a:lvl1pPr>
          </a:lstStyle>
          <a:p>
            <a:r>
              <a:rPr lang="en-US" dirty="0" smtClean="0"/>
              <a:t>Click to edit Master title style</a:t>
            </a:r>
            <a:endParaRPr lang="en-US" dirty="0"/>
          </a:p>
        </p:txBody>
      </p:sp>
      <p:sp>
        <p:nvSpPr>
          <p:cNvPr id="3" name="Text Placeholder 2"/>
          <p:cNvSpPr>
            <a:spLocks noGrp="1"/>
          </p:cNvSpPr>
          <p:nvPr>
            <p:ph type="body" idx="1"/>
          </p:nvPr>
        </p:nvSpPr>
        <p:spPr/>
        <p:txBody>
          <a:bodyPr/>
          <a:lstStyle>
            <a:lvl1pPr>
              <a:spcAft>
                <a:spcPts val="0"/>
              </a:spcAft>
              <a:defRPr/>
            </a:lvl1pPr>
            <a:lvl2pPr marL="798430" indent="-230165">
              <a:spcBef>
                <a:spcPts val="600"/>
              </a:spcBef>
              <a:buFont typeface="Arial" panose="020B0604020202020204" pitchFamily="34" charset="0"/>
              <a:buChar char="•"/>
              <a:defRPr/>
            </a:lvl2pPr>
            <a:lvl3pPr marL="1146059" indent="-228577">
              <a:spcBef>
                <a:spcPts val="600"/>
              </a:spcBef>
              <a:defRPr baseline="0"/>
            </a:lvl3pPr>
            <a:lvl4pPr indent="-228577">
              <a:spcBef>
                <a:spcPts val="600"/>
              </a:spcBef>
              <a:defRPr sz="2400"/>
            </a:lvl4pPr>
            <a:lvl5pPr indent="-228577">
              <a:spcBef>
                <a:spcPts val="600"/>
              </a:spcBef>
              <a:defRPr sz="2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37413"/>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255094" y="2059097"/>
            <a:ext cx="10449225" cy="6145671"/>
          </a:xfrm>
        </p:spPr>
        <p:txBody>
          <a:bodyPr anchor="ctr">
            <a:noAutofit/>
          </a:bodyPr>
          <a:lstStyle>
            <a:lvl1pPr algn="l">
              <a:lnSpc>
                <a:spcPct val="100000"/>
              </a:lnSpc>
              <a:defRPr sz="9400" b="0" cap="none" spc="-114" baseline="0">
                <a:solidFill>
                  <a:schemeClr val="tx1"/>
                </a:solidFill>
              </a:defRPr>
            </a:lvl1pPr>
          </a:lstStyle>
          <a:p>
            <a:r>
              <a:rPr lang="en-US" dirty="0" smtClean="0"/>
              <a:t>Section Title Page</a:t>
            </a:r>
            <a:endParaRPr lang="en-US" dirty="0"/>
          </a:p>
        </p:txBody>
      </p:sp>
      <p:sp>
        <p:nvSpPr>
          <p:cNvPr id="3" name="Text Placeholder 2"/>
          <p:cNvSpPr>
            <a:spLocks noGrp="1"/>
          </p:cNvSpPr>
          <p:nvPr>
            <p:ph type="body" idx="1" hasCustomPrompt="1"/>
          </p:nvPr>
        </p:nvSpPr>
        <p:spPr>
          <a:xfrm>
            <a:off x="1255094" y="325121"/>
            <a:ext cx="10449225" cy="1517227"/>
          </a:xfrm>
        </p:spPr>
        <p:txBody>
          <a:bodyPr anchor="b"/>
          <a:lstStyle>
            <a:lvl1pPr marL="0" indent="0">
              <a:buNone/>
              <a:defRPr sz="2800" b="0" cap="none" spc="171" baseline="0">
                <a:solidFill>
                  <a:schemeClr val="tx2"/>
                </a:solidFill>
                <a:latin typeface="Sweet Sans Pro" panose="02000000000000000000" pitchFamily="50" charset="0"/>
                <a:cs typeface="Sweet Sans Pro" panose="02000000000000000000" pitchFamily="50" charset="0"/>
              </a:defRPr>
            </a:lvl1pPr>
            <a:lvl2pPr marL="650164" indent="0">
              <a:buNone/>
              <a:defRPr sz="2600">
                <a:solidFill>
                  <a:schemeClr val="tx1">
                    <a:tint val="75000"/>
                  </a:schemeClr>
                </a:solidFill>
              </a:defRPr>
            </a:lvl2pPr>
            <a:lvl3pPr marL="1300326" indent="0">
              <a:buNone/>
              <a:defRPr sz="2300">
                <a:solidFill>
                  <a:schemeClr val="tx1">
                    <a:tint val="75000"/>
                  </a:schemeClr>
                </a:solidFill>
              </a:defRPr>
            </a:lvl3pPr>
            <a:lvl4pPr marL="1950490" indent="0">
              <a:buNone/>
              <a:defRPr sz="2000">
                <a:solidFill>
                  <a:schemeClr val="tx1">
                    <a:tint val="75000"/>
                  </a:schemeClr>
                </a:solidFill>
              </a:defRPr>
            </a:lvl4pPr>
            <a:lvl5pPr marL="2600653" indent="0">
              <a:buNone/>
              <a:defRPr sz="2000">
                <a:solidFill>
                  <a:schemeClr val="tx1">
                    <a:tint val="75000"/>
                  </a:schemeClr>
                </a:solidFill>
              </a:defRPr>
            </a:lvl5pPr>
            <a:lvl6pPr marL="3250816" indent="0">
              <a:buNone/>
              <a:defRPr sz="2000">
                <a:solidFill>
                  <a:schemeClr val="tx1">
                    <a:tint val="75000"/>
                  </a:schemeClr>
                </a:solidFill>
              </a:defRPr>
            </a:lvl6pPr>
            <a:lvl7pPr marL="3900981" indent="0">
              <a:buNone/>
              <a:defRPr sz="2000">
                <a:solidFill>
                  <a:schemeClr val="tx1">
                    <a:tint val="75000"/>
                  </a:schemeClr>
                </a:solidFill>
              </a:defRPr>
            </a:lvl7pPr>
            <a:lvl8pPr marL="4551142" indent="0">
              <a:buNone/>
              <a:defRPr sz="2000">
                <a:solidFill>
                  <a:schemeClr val="tx1">
                    <a:tint val="75000"/>
                  </a:schemeClr>
                </a:solidFill>
              </a:defRPr>
            </a:lvl8pPr>
            <a:lvl9pPr marL="5201307" indent="0">
              <a:buNone/>
              <a:defRPr sz="2000">
                <a:solidFill>
                  <a:schemeClr val="tx1">
                    <a:tint val="75000"/>
                  </a:schemeClr>
                </a:solidFill>
              </a:defRPr>
            </a:lvl9pPr>
          </a:lstStyle>
          <a:p>
            <a:pPr lvl="0"/>
            <a:r>
              <a:rPr lang="en-US" dirty="0" smtClean="0"/>
              <a:t>Click To Edit Master Text Styles</a:t>
            </a:r>
          </a:p>
        </p:txBody>
      </p:sp>
    </p:spTree>
    <p:extLst>
      <p:ext uri="{BB962C8B-B14F-4D97-AF65-F5344CB8AC3E}">
        <p14:creationId xmlns:p14="http://schemas.microsoft.com/office/powerpoint/2010/main" val="155547349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Simple Detail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50240" y="597874"/>
            <a:ext cx="11446659" cy="7762355"/>
          </a:xfrm>
        </p:spPr>
        <p:txBody>
          <a:bodyPr anchor="ctr">
            <a:noAutofit/>
          </a:bodyPr>
          <a:lstStyle>
            <a:lvl1pPr algn="ctr">
              <a:lnSpc>
                <a:spcPct val="100000"/>
              </a:lnSpc>
              <a:defRPr sz="9400" b="0" cap="none" spc="-114" baseline="0">
                <a:solidFill>
                  <a:schemeClr val="tx1"/>
                </a:solidFill>
                <a:latin typeface="Sweet Sans Pro Medium" panose="02000000000000000000" pitchFamily="50" charset="0"/>
                <a:cs typeface="Sweet Sans Pro Medium" panose="02000000000000000000" pitchFamily="50" charset="0"/>
              </a:defRPr>
            </a:lvl1pPr>
          </a:lstStyle>
          <a:p>
            <a:r>
              <a:rPr lang="en-US" dirty="0" smtClean="0"/>
              <a:t>Put one sentence on this slide…. HERE.</a:t>
            </a:r>
            <a:endParaRPr lang="en-US" dirty="0"/>
          </a:p>
        </p:txBody>
      </p:sp>
    </p:spTree>
    <p:extLst>
      <p:ext uri="{BB962C8B-B14F-4D97-AF65-F5344CB8AC3E}">
        <p14:creationId xmlns:p14="http://schemas.microsoft.com/office/powerpoint/2010/main" val="1566443857"/>
      </p:ext>
    </p:extLst>
  </p:cSld>
  <p:clrMapOvr>
    <a:masterClrMapping/>
  </p:clrMapOvr>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5084516" y="2057400"/>
            <a:ext cx="6650287" cy="6106160"/>
          </a:xfrm>
        </p:spPr>
        <p:txBody>
          <a:bodyPr/>
          <a:lstStyle>
            <a:lvl1pPr>
              <a:defRPr sz="4600"/>
            </a:lvl1pPr>
            <a:lvl2pPr>
              <a:defRPr sz="4000"/>
            </a:lvl2pPr>
            <a:lvl3pPr>
              <a:defRPr sz="3400"/>
            </a:lvl3pPr>
            <a:lvl4pPr>
              <a:defRPr sz="2800"/>
            </a:lvl4pPr>
            <a:lvl5pPr>
              <a:defRPr sz="2800"/>
            </a:lvl5pPr>
            <a:lvl6pPr>
              <a:defRPr sz="2800"/>
            </a:lvl6pPr>
            <a:lvl7pPr>
              <a:defRPr sz="2800"/>
            </a:lvl7pPr>
            <a:lvl8pPr>
              <a:defRPr sz="2800"/>
            </a:lvl8pPr>
            <a:lvl9pPr>
              <a:defRPr sz="2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270001" y="2057400"/>
            <a:ext cx="3658731" cy="6106160"/>
          </a:xfrm>
        </p:spPr>
        <p:txBody>
          <a:bodyPr>
            <a:normAutofit/>
          </a:bodyPr>
          <a:lstStyle>
            <a:lvl1pPr marL="0" indent="0">
              <a:buNone/>
              <a:defRPr sz="2300"/>
            </a:lvl1pPr>
            <a:lvl2pPr marL="650164" indent="0">
              <a:buNone/>
              <a:defRPr sz="1700"/>
            </a:lvl2pPr>
            <a:lvl3pPr marL="1300326" indent="0">
              <a:buNone/>
              <a:defRPr sz="1400"/>
            </a:lvl3pPr>
            <a:lvl4pPr marL="1950490" indent="0">
              <a:buNone/>
              <a:defRPr sz="1300"/>
            </a:lvl4pPr>
            <a:lvl5pPr marL="2600653" indent="0">
              <a:buNone/>
              <a:defRPr sz="1300"/>
            </a:lvl5pPr>
            <a:lvl6pPr marL="3250816" indent="0">
              <a:buNone/>
              <a:defRPr sz="1300"/>
            </a:lvl6pPr>
            <a:lvl7pPr marL="3900981" indent="0">
              <a:buNone/>
              <a:defRPr sz="1300"/>
            </a:lvl7pPr>
            <a:lvl8pPr marL="4551142" indent="0">
              <a:buNone/>
              <a:defRPr sz="1300"/>
            </a:lvl8pPr>
            <a:lvl9pPr marL="5201307" indent="0">
              <a:buNone/>
              <a:defRPr sz="1300"/>
            </a:lvl9pPr>
          </a:lstStyle>
          <a:p>
            <a:pPr lvl="0"/>
            <a:r>
              <a:rPr lang="en-US" smtClean="0"/>
              <a:t>Click to edit Master text styles</a:t>
            </a:r>
          </a:p>
        </p:txBody>
      </p:sp>
      <p:sp>
        <p:nvSpPr>
          <p:cNvPr id="8" name="Title 7"/>
          <p:cNvSpPr>
            <a:spLocks noGrp="1"/>
          </p:cNvSpPr>
          <p:nvPr>
            <p:ph type="title"/>
          </p:nvPr>
        </p:nvSpPr>
        <p:spPr/>
        <p:txBody>
          <a:bodyPr/>
          <a:lstStyle>
            <a:lvl1pPr algn="l" rtl="0" eaLnBrk="1" fontAlgn="base" hangingPunct="1">
              <a:spcBef>
                <a:spcPct val="0"/>
              </a:spcBef>
              <a:spcAft>
                <a:spcPct val="0"/>
              </a:spcAft>
              <a:defRPr lang="en-US" sz="4000" b="1" i="0" baseline="0" dirty="0">
                <a:solidFill>
                  <a:srgbClr val="144595"/>
                </a:solidFill>
                <a:latin typeface="Sweet Sans Pro Medium" panose="02000000000000000000" pitchFamily="50" charset="0"/>
                <a:ea typeface="+mj-ea"/>
                <a:cs typeface="Segoe UI" pitchFamily="34" charset="0"/>
                <a:sym typeface="SweetSansPro Medium"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2506274207"/>
      </p:ext>
    </p:extLst>
  </p:cSld>
  <p:clrMapOvr>
    <a:masterClrMapping/>
  </p:clrMapOvr>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2319189" y="2057404"/>
            <a:ext cx="4681728" cy="6277023"/>
          </a:xfrm>
        </p:spPr>
        <p:txBody>
          <a:bodyPr/>
          <a:lstStyle>
            <a:lvl1pPr>
              <a:defRPr sz="4000"/>
            </a:lvl1pPr>
            <a:lvl2pPr>
              <a:defRPr sz="3400"/>
            </a:lvl2pPr>
            <a:lvl3pPr>
              <a:defRPr sz="2800"/>
            </a:lvl3pPr>
            <a:lvl4pPr>
              <a:defRPr sz="2600"/>
            </a:lvl4pPr>
            <a:lvl5pPr>
              <a:defRPr sz="2600"/>
            </a:lvl5pPr>
            <a:lvl6pPr>
              <a:defRPr sz="2600"/>
            </a:lvl6pPr>
            <a:lvl7pPr>
              <a:defRPr sz="2600"/>
            </a:lvl7pPr>
            <a:lvl8pPr>
              <a:defRPr sz="2600"/>
            </a:lvl8pPr>
            <a:lvl9pPr>
              <a:defRPr sz="2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7239339" y="2057403"/>
            <a:ext cx="4681728" cy="6277025"/>
          </a:xfrm>
        </p:spPr>
        <p:txBody>
          <a:bodyPr/>
          <a:lstStyle>
            <a:lvl1pPr>
              <a:defRPr sz="4000"/>
            </a:lvl1pPr>
            <a:lvl2pPr>
              <a:defRPr sz="3400"/>
            </a:lvl2pPr>
            <a:lvl3pPr>
              <a:defRPr sz="2800"/>
            </a:lvl3pPr>
            <a:lvl4pPr>
              <a:defRPr sz="2600"/>
            </a:lvl4pPr>
            <a:lvl5pPr>
              <a:defRPr sz="2600"/>
            </a:lvl5pPr>
            <a:lvl6pPr>
              <a:defRPr sz="2600"/>
            </a:lvl6pPr>
            <a:lvl7pPr>
              <a:defRPr sz="2600"/>
            </a:lvl7pPr>
            <a:lvl8pPr>
              <a:defRPr sz="2600"/>
            </a:lvl8pPr>
            <a:lvl9pPr>
              <a:defRPr sz="2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531163531"/>
      </p:ext>
    </p:extLst>
  </p:cSld>
  <p:clrMapOvr>
    <a:masterClrMapping/>
  </p:clrMapOvr>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image" Target="../media/image4.jpg"/><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049" name="Rectangle 1"/>
          <p:cNvSpPr>
            <a:spLocks noGrp="1" noChangeArrowheads="1"/>
          </p:cNvSpPr>
          <p:nvPr>
            <p:ph type="title"/>
          </p:nvPr>
        </p:nvSpPr>
        <p:spPr bwMode="auto">
          <a:xfrm>
            <a:off x="1270002" y="762000"/>
            <a:ext cx="10464801" cy="825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xmlns="" val="1"/>
            </a:ext>
          </a:extLst>
        </p:spPr>
        <p:txBody>
          <a:bodyPr vert="horz" wrap="square" lIns="50797" tIns="50797" rIns="50797" bIns="50797" numCol="1" anchor="ctr" anchorCtr="0" compatLnSpc="1">
            <a:prstTxWarp prst="textNoShape">
              <a:avLst/>
            </a:prstTxWarp>
          </a:bodyPr>
          <a:lstStyle/>
          <a:p>
            <a:pPr lvl="0"/>
            <a:r>
              <a:rPr lang="en-US" dirty="0" smtClean="0">
                <a:sym typeface="SweetSansPro Medium" charset="0"/>
              </a:rPr>
              <a:t>Click to edit Master title style</a:t>
            </a:r>
            <a:endParaRPr lang="en-US" dirty="0">
              <a:sym typeface="SweetSansPro Medium" charset="0"/>
            </a:endParaRPr>
          </a:p>
        </p:txBody>
      </p:sp>
      <p:sp>
        <p:nvSpPr>
          <p:cNvPr id="2050" name="Rectangle 2"/>
          <p:cNvSpPr>
            <a:spLocks noGrp="1" noChangeArrowheads="1"/>
          </p:cNvSpPr>
          <p:nvPr>
            <p:ph type="body" idx="1"/>
          </p:nvPr>
        </p:nvSpPr>
        <p:spPr bwMode="auto">
          <a:xfrm>
            <a:off x="1270002" y="1955800"/>
            <a:ext cx="10464801" cy="6096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xmlns="" val="1"/>
            </a:ext>
          </a:extLst>
        </p:spPr>
        <p:txBody>
          <a:bodyPr vert="horz" wrap="square" lIns="0" tIns="0" rIns="0" bIns="0" numCol="1" anchor="t" anchorCtr="0" compatLnSpc="1">
            <a:prstTxWarp prst="textNoShape">
              <a:avLst/>
            </a:prstTxWarp>
            <a:normAutofit/>
          </a:bodyPr>
          <a:lstStyle/>
          <a:p>
            <a:pPr marL="342864" marR="0" lvl="0" indent="-342864" algn="l" defTabSz="914307" rtl="0" eaLnBrk="1" fontAlgn="base" latinLnBrk="0" hangingPunct="1">
              <a:lnSpc>
                <a:spcPct val="80000"/>
              </a:lnSpc>
              <a:spcBef>
                <a:spcPts val="2399"/>
              </a:spcBef>
              <a:spcAft>
                <a:spcPct val="0"/>
              </a:spcAft>
              <a:buClrTx/>
              <a:buSzTx/>
              <a:tabLst/>
              <a:defRPr/>
            </a:pPr>
            <a:r>
              <a:rPr lang="en-US" dirty="0" smtClean="0">
                <a:sym typeface="SweetSansPro Medium" charset="0"/>
              </a:rPr>
              <a:t>Click to edit to edit to edit to edit to edit to edit to edit</a:t>
            </a:r>
          </a:p>
          <a:p>
            <a:pPr marL="914307" marR="0" lvl="1" indent="-457152" algn="l" defTabSz="914307" rtl="0" eaLnBrk="1" fontAlgn="base" latinLnBrk="0" hangingPunct="1">
              <a:lnSpc>
                <a:spcPct val="80000"/>
              </a:lnSpc>
              <a:spcBef>
                <a:spcPts val="2399"/>
              </a:spcBef>
              <a:spcAft>
                <a:spcPct val="0"/>
              </a:spcAft>
              <a:buClrTx/>
              <a:buSzTx/>
              <a:buFont typeface="Arial"/>
              <a:buChar char="•"/>
              <a:tabLst/>
              <a:defRPr/>
            </a:pPr>
            <a:r>
              <a:rPr lang="en-US" dirty="0" smtClean="0">
                <a:sym typeface="SweetSansPro Medium" charset="0"/>
              </a:rPr>
              <a:t>Second level font second level font second level font second level font second level font second level font</a:t>
            </a:r>
          </a:p>
          <a:p>
            <a:pPr marL="1257172" marR="0" lvl="2" indent="-342864" algn="l" defTabSz="914307" rtl="0" eaLnBrk="1" fontAlgn="base" latinLnBrk="0" hangingPunct="1">
              <a:lnSpc>
                <a:spcPct val="80000"/>
              </a:lnSpc>
              <a:spcBef>
                <a:spcPts val="2399"/>
              </a:spcBef>
              <a:spcAft>
                <a:spcPct val="0"/>
              </a:spcAft>
              <a:buClr>
                <a:srgbClr val="ED1C24"/>
              </a:buClr>
              <a:buSzTx/>
              <a:buFont typeface="Arial"/>
              <a:buChar char="•"/>
              <a:tabLst/>
              <a:defRPr/>
            </a:pPr>
            <a:r>
              <a:rPr lang="en-US" dirty="0" smtClean="0">
                <a:sym typeface="SweetSansPro Medium" charset="0"/>
              </a:rPr>
              <a:t>Third level font third level font third level font third level font third level font </a:t>
            </a:r>
          </a:p>
          <a:p>
            <a:pPr lvl="3"/>
            <a:r>
              <a:rPr lang="en-US" dirty="0" smtClean="0">
                <a:sym typeface="SweetSansPro Medium" charset="0"/>
              </a:rPr>
              <a:t>Fourth level font fourth level font fourth level font fourth level font fourth level font fourth level font fourth level font fourth level font fourth level font </a:t>
            </a:r>
          </a:p>
          <a:p>
            <a:pPr lvl="4"/>
            <a:r>
              <a:rPr lang="en-US" dirty="0" smtClean="0">
                <a:sym typeface="SweetSansPro Medium" charset="0"/>
              </a:rPr>
              <a:t>Fifth level font fifth level font fifth level font fifth level font fifth level font fifth level font fifth level font fifth level font fifth level font fifth level font fifth level font </a:t>
            </a:r>
            <a:endParaRPr lang="en-US" dirty="0">
              <a:sym typeface="SweetSansPro Medium" charset="0"/>
            </a:endParaRPr>
          </a:p>
        </p:txBody>
      </p:sp>
      <p:sp>
        <p:nvSpPr>
          <p:cNvPr id="4" name="Rectangle 3"/>
          <p:cNvSpPr/>
          <p:nvPr userDrawn="1"/>
        </p:nvSpPr>
        <p:spPr bwMode="auto">
          <a:xfrm>
            <a:off x="14287" y="9057391"/>
            <a:ext cx="12990513" cy="693751"/>
          </a:xfrm>
          <a:prstGeom prst="rect">
            <a:avLst/>
          </a:prstGeom>
          <a:blipFill>
            <a:blip r:embed="rId14" cstate="print">
              <a:duotone>
                <a:schemeClr val="accent1">
                  <a:shade val="45000"/>
                  <a:satMod val="135000"/>
                </a:schemeClr>
                <a:prstClr val="white"/>
              </a:duotone>
            </a:blip>
            <a:srcRect/>
            <a:stretch>
              <a:fillRect t="-100000"/>
            </a:stretch>
          </a:blipFill>
          <a:ln w="9525" algn="ctr">
            <a:noFill/>
            <a:miter lim="800000"/>
            <a:headEnd/>
            <a:tailEnd/>
          </a:ln>
          <a:effectLst/>
        </p:spPr>
        <p:txBody>
          <a:bodyPr wrap="none" anchor="ctr"/>
          <a:lstStyle/>
          <a:p>
            <a:pPr algn="ctr" eaLnBrk="0" hangingPunct="0">
              <a:defRPr/>
            </a:pPr>
            <a:endParaRPr lang="en-US" sz="2000" dirty="0">
              <a:latin typeface="Cambria" pitchFamily="18" charset="0"/>
              <a:cs typeface="+mn-cs"/>
            </a:endParaRPr>
          </a:p>
        </p:txBody>
      </p:sp>
      <p:sp>
        <p:nvSpPr>
          <p:cNvPr id="5" name="TextBox 4"/>
          <p:cNvSpPr txBox="1">
            <a:spLocks noChangeArrowheads="1"/>
          </p:cNvSpPr>
          <p:nvPr userDrawn="1"/>
        </p:nvSpPr>
        <p:spPr bwMode="auto">
          <a:xfrm>
            <a:off x="6240786" y="9430134"/>
            <a:ext cx="523229"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9ACF3DA1-47D3-4ECF-AF30-D85A88EB0BF4}" type="slidenum">
              <a:rPr lang="en-US" altLang="en-US" sz="1200">
                <a:latin typeface="Sweet Sans Pro Light" panose="02000000000000000000" pitchFamily="50" charset="0"/>
              </a:rPr>
              <a:pPr/>
              <a:t>‹#›</a:t>
            </a:fld>
            <a:endParaRPr lang="en-US" altLang="en-US" sz="1400" dirty="0">
              <a:latin typeface="Sweet Sans Pro Light" panose="02000000000000000000" pitchFamily="50" charset="0"/>
            </a:endParaRPr>
          </a:p>
        </p:txBody>
      </p:sp>
      <p:sp>
        <p:nvSpPr>
          <p:cNvPr id="6" name="TextBox 5"/>
          <p:cNvSpPr txBox="1">
            <a:spLocks noChangeArrowheads="1"/>
          </p:cNvSpPr>
          <p:nvPr userDrawn="1"/>
        </p:nvSpPr>
        <p:spPr bwMode="auto">
          <a:xfrm>
            <a:off x="9215901" y="9338059"/>
            <a:ext cx="3788899"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r>
              <a:rPr lang="en-US" altLang="en-US" sz="900" dirty="0">
                <a:latin typeface="Sweet Sans Pro Light" panose="02000000000000000000" pitchFamily="50" charset="0"/>
                <a:cs typeface="Mangal" pitchFamily="18" charset="0"/>
              </a:rPr>
              <a:t>© </a:t>
            </a:r>
            <a:r>
              <a:rPr lang="en-US" altLang="en-US" sz="900" dirty="0" err="1">
                <a:latin typeface="Sweet Sans Pro Light" panose="02000000000000000000" pitchFamily="50" charset="0"/>
                <a:cs typeface="Mangal" pitchFamily="18" charset="0"/>
              </a:rPr>
              <a:t>SQLintersection</a:t>
            </a:r>
            <a:r>
              <a:rPr lang="en-US" altLang="en-US" sz="900" dirty="0">
                <a:latin typeface="Sweet Sans Pro Light" panose="02000000000000000000" pitchFamily="50" charset="0"/>
                <a:cs typeface="Mangal" pitchFamily="18" charset="0"/>
              </a:rPr>
              <a:t>. All rights reserved.</a:t>
            </a:r>
          </a:p>
          <a:p>
            <a:pPr algn="r"/>
            <a:r>
              <a:rPr lang="en-US" altLang="en-US" sz="900" u="sng" dirty="0">
                <a:latin typeface="Sweet Sans Pro Light" panose="02000000000000000000" pitchFamily="50" charset="0"/>
                <a:cs typeface="Mangal" pitchFamily="18" charset="0"/>
              </a:rPr>
              <a:t>http://www.SQLintersection.com </a:t>
            </a:r>
          </a:p>
        </p:txBody>
      </p:sp>
      <p:pic>
        <p:nvPicPr>
          <p:cNvPr id="7" name="Picture 6"/>
          <p:cNvPicPr>
            <a:picLocks noChangeAspect="1"/>
          </p:cNvPicPr>
          <p:nvPr userDrawn="1"/>
        </p:nvPicPr>
        <p:blipFill>
          <a:blip r:embed="rId15" cstate="email">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212726" y="8770708"/>
            <a:ext cx="3398732" cy="854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9395607"/>
      </p:ext>
    </p:extLst>
  </p:cSld>
  <p:clrMap bg1="lt1" tx1="dk1" bg2="lt2" tx2="dk2" accent1="accent1" accent2="accent2" accent3="accent3" accent4="accent4" accent5="accent5" accent6="accent6" hlink="hlink" folHlink="folHlink"/>
  <p:sldLayoutIdLst>
    <p:sldLayoutId id="2147484116" r:id="rId1"/>
    <p:sldLayoutId id="2147484117" r:id="rId2"/>
    <p:sldLayoutId id="2147484118" r:id="rId3"/>
    <p:sldLayoutId id="2147484119" r:id="rId4"/>
    <p:sldLayoutId id="2147484120" r:id="rId5"/>
    <p:sldLayoutId id="2147484121" r:id="rId6"/>
    <p:sldLayoutId id="2147484122" r:id="rId7"/>
    <p:sldLayoutId id="2147484123" r:id="rId8"/>
    <p:sldLayoutId id="2147484124" r:id="rId9"/>
    <p:sldLayoutId id="2147484125" r:id="rId10"/>
    <p:sldLayoutId id="2147484126" r:id="rId11"/>
    <p:sldLayoutId id="2147484128" r:id="rId12"/>
  </p:sldLayoutIdLst>
  <p:transition>
    <p:fade/>
  </p:transition>
  <p:timing>
    <p:tnLst>
      <p:par>
        <p:cTn id="1" dur="indefinite" restart="never" nodeType="tmRoot"/>
      </p:par>
    </p:tnLst>
  </p:timing>
  <p:txStyles>
    <p:titleStyle>
      <a:lvl1pPr algn="l" rtl="0" eaLnBrk="1" fontAlgn="base" hangingPunct="1">
        <a:spcBef>
          <a:spcPct val="0"/>
        </a:spcBef>
        <a:spcAft>
          <a:spcPct val="0"/>
        </a:spcAft>
        <a:defRPr lang="en-US" sz="4000" b="1" i="0" baseline="0" dirty="0">
          <a:solidFill>
            <a:srgbClr val="144595"/>
          </a:solidFill>
          <a:latin typeface="Sweet Sans Pro Medium" panose="02000000000000000000" pitchFamily="50" charset="0"/>
          <a:ea typeface="+mj-ea"/>
          <a:cs typeface="Segoe UI" pitchFamily="34" charset="0"/>
          <a:sym typeface="SweetSansPro Medium" charset="0"/>
        </a:defRPr>
      </a:lvl1pPr>
      <a:lvl2pPr algn="l" rtl="0" eaLnBrk="1" fontAlgn="base" hangingPunct="1">
        <a:spcBef>
          <a:spcPct val="0"/>
        </a:spcBef>
        <a:spcAft>
          <a:spcPct val="0"/>
        </a:spcAft>
        <a:defRPr sz="4800">
          <a:solidFill>
            <a:srgbClr val="ED1C24"/>
          </a:solidFill>
          <a:latin typeface="SweetSansPro Medium" charset="0"/>
          <a:ea typeface="ヒラギノ角ゴ ProN W6" charset="0"/>
          <a:cs typeface="ヒラギノ角ゴ ProN W6" charset="0"/>
          <a:sym typeface="SweetSansPro Medium" charset="0"/>
        </a:defRPr>
      </a:lvl2pPr>
      <a:lvl3pPr algn="l" rtl="0" eaLnBrk="1" fontAlgn="base" hangingPunct="1">
        <a:spcBef>
          <a:spcPct val="0"/>
        </a:spcBef>
        <a:spcAft>
          <a:spcPct val="0"/>
        </a:spcAft>
        <a:defRPr sz="4800">
          <a:solidFill>
            <a:srgbClr val="ED1C24"/>
          </a:solidFill>
          <a:latin typeface="SweetSansPro Medium" charset="0"/>
          <a:ea typeface="ヒラギノ角ゴ ProN W6" charset="0"/>
          <a:cs typeface="ヒラギノ角ゴ ProN W6" charset="0"/>
          <a:sym typeface="SweetSansPro Medium" charset="0"/>
        </a:defRPr>
      </a:lvl3pPr>
      <a:lvl4pPr algn="l" rtl="0" eaLnBrk="1" fontAlgn="base" hangingPunct="1">
        <a:spcBef>
          <a:spcPct val="0"/>
        </a:spcBef>
        <a:spcAft>
          <a:spcPct val="0"/>
        </a:spcAft>
        <a:defRPr sz="4800">
          <a:solidFill>
            <a:srgbClr val="ED1C24"/>
          </a:solidFill>
          <a:latin typeface="SweetSansPro Medium" charset="0"/>
          <a:ea typeface="ヒラギノ角ゴ ProN W6" charset="0"/>
          <a:cs typeface="ヒラギノ角ゴ ProN W6" charset="0"/>
          <a:sym typeface="SweetSansPro Medium" charset="0"/>
        </a:defRPr>
      </a:lvl4pPr>
      <a:lvl5pPr algn="l" rtl="0" eaLnBrk="1" fontAlgn="base" hangingPunct="1">
        <a:spcBef>
          <a:spcPct val="0"/>
        </a:spcBef>
        <a:spcAft>
          <a:spcPct val="0"/>
        </a:spcAft>
        <a:defRPr sz="4800">
          <a:solidFill>
            <a:srgbClr val="ED1C24"/>
          </a:solidFill>
          <a:latin typeface="SweetSansPro Medium" charset="0"/>
          <a:ea typeface="ヒラギノ角ゴ ProN W6" charset="0"/>
          <a:cs typeface="ヒラギノ角ゴ ProN W6" charset="0"/>
          <a:sym typeface="SweetSansPro Medium" charset="0"/>
        </a:defRPr>
      </a:lvl5pPr>
      <a:lvl6pPr marL="457152" algn="l" rtl="0" eaLnBrk="1" fontAlgn="base" hangingPunct="1">
        <a:spcBef>
          <a:spcPct val="0"/>
        </a:spcBef>
        <a:spcAft>
          <a:spcPct val="0"/>
        </a:spcAft>
        <a:defRPr sz="4800">
          <a:solidFill>
            <a:srgbClr val="ED1C24"/>
          </a:solidFill>
          <a:latin typeface="SweetSansPro Medium" charset="0"/>
          <a:ea typeface="ヒラギノ角ゴ ProN W6" charset="0"/>
          <a:cs typeface="ヒラギノ角ゴ ProN W6" charset="0"/>
          <a:sym typeface="SweetSansPro Medium" charset="0"/>
        </a:defRPr>
      </a:lvl6pPr>
      <a:lvl7pPr marL="914307" algn="l" rtl="0" eaLnBrk="1" fontAlgn="base" hangingPunct="1">
        <a:spcBef>
          <a:spcPct val="0"/>
        </a:spcBef>
        <a:spcAft>
          <a:spcPct val="0"/>
        </a:spcAft>
        <a:defRPr sz="4800">
          <a:solidFill>
            <a:srgbClr val="ED1C24"/>
          </a:solidFill>
          <a:latin typeface="SweetSansPro Medium" charset="0"/>
          <a:ea typeface="ヒラギノ角ゴ ProN W6" charset="0"/>
          <a:cs typeface="ヒラギノ角ゴ ProN W6" charset="0"/>
          <a:sym typeface="SweetSansPro Medium" charset="0"/>
        </a:defRPr>
      </a:lvl7pPr>
      <a:lvl8pPr marL="1371460" algn="l" rtl="0" eaLnBrk="1" fontAlgn="base" hangingPunct="1">
        <a:spcBef>
          <a:spcPct val="0"/>
        </a:spcBef>
        <a:spcAft>
          <a:spcPct val="0"/>
        </a:spcAft>
        <a:defRPr sz="4800">
          <a:solidFill>
            <a:srgbClr val="ED1C24"/>
          </a:solidFill>
          <a:latin typeface="SweetSansPro Medium" charset="0"/>
          <a:ea typeface="ヒラギノ角ゴ ProN W6" charset="0"/>
          <a:cs typeface="ヒラギノ角ゴ ProN W6" charset="0"/>
          <a:sym typeface="SweetSansPro Medium" charset="0"/>
        </a:defRPr>
      </a:lvl8pPr>
      <a:lvl9pPr marL="1828612" algn="l" rtl="0" eaLnBrk="1" fontAlgn="base" hangingPunct="1">
        <a:spcBef>
          <a:spcPct val="0"/>
        </a:spcBef>
        <a:spcAft>
          <a:spcPct val="0"/>
        </a:spcAft>
        <a:defRPr sz="4800">
          <a:solidFill>
            <a:srgbClr val="ED1C24"/>
          </a:solidFill>
          <a:latin typeface="SweetSansPro Medium" charset="0"/>
          <a:ea typeface="ヒラギノ角ゴ ProN W6" charset="0"/>
          <a:cs typeface="ヒラギノ角ゴ ProN W6" charset="0"/>
          <a:sym typeface="SweetSansPro Medium" charset="0"/>
        </a:defRPr>
      </a:lvl9pPr>
    </p:titleStyle>
    <p:bodyStyle>
      <a:lvl1pPr marL="0" marR="0" indent="0" algn="l" defTabSz="914307" rtl="0" eaLnBrk="1" fontAlgn="base" latinLnBrk="0" hangingPunct="1">
        <a:lnSpc>
          <a:spcPct val="100000"/>
        </a:lnSpc>
        <a:spcBef>
          <a:spcPts val="2399"/>
        </a:spcBef>
        <a:spcAft>
          <a:spcPts val="600"/>
        </a:spcAft>
        <a:buClrTx/>
        <a:buSzTx/>
        <a:buFont typeface="Arial"/>
        <a:buNone/>
        <a:tabLst>
          <a:tab pos="115877" algn="l"/>
        </a:tabLst>
        <a:defRPr sz="3100" b="0" i="0" strike="noStrike">
          <a:solidFill>
            <a:schemeClr val="tx1"/>
          </a:solidFill>
          <a:latin typeface="Sweet Sans Pro Medium" panose="02000000000000000000" pitchFamily="50" charset="0"/>
          <a:ea typeface="+mn-ea"/>
          <a:cs typeface="Sweet Sans Pro" panose="02000000000000000000" pitchFamily="50" charset="0"/>
          <a:sym typeface="SweetSansPro Medium" charset="0"/>
        </a:defRPr>
      </a:lvl1pPr>
      <a:lvl2pPr marL="914307" marR="0" indent="-109526" algn="l" defTabSz="914307" rtl="0" eaLnBrk="1" fontAlgn="base" latinLnBrk="0" hangingPunct="1">
        <a:lnSpc>
          <a:spcPct val="100000"/>
        </a:lnSpc>
        <a:spcBef>
          <a:spcPts val="2399"/>
        </a:spcBef>
        <a:spcAft>
          <a:spcPct val="0"/>
        </a:spcAft>
        <a:buClrTx/>
        <a:buSzTx/>
        <a:buFont typeface="Arial"/>
        <a:buChar char="•"/>
        <a:tabLst/>
        <a:defRPr sz="3000" b="0" i="0">
          <a:solidFill>
            <a:schemeClr val="tx1"/>
          </a:solidFill>
          <a:latin typeface="Sweet Sans Pro" panose="02000000000000000000" pitchFamily="50" charset="0"/>
          <a:ea typeface="+mn-ea"/>
          <a:cs typeface="Sweet Sans Pro" panose="02000000000000000000" pitchFamily="50" charset="0"/>
          <a:sym typeface="SweetSansPro Medium" charset="0"/>
        </a:defRPr>
      </a:lvl2pPr>
      <a:lvl3pPr marL="1257172" marR="0" indent="-342864" algn="l" defTabSz="914307" rtl="0" eaLnBrk="1" fontAlgn="base" latinLnBrk="0" hangingPunct="1">
        <a:lnSpc>
          <a:spcPct val="100000"/>
        </a:lnSpc>
        <a:spcBef>
          <a:spcPts val="2399"/>
        </a:spcBef>
        <a:spcAft>
          <a:spcPct val="0"/>
        </a:spcAft>
        <a:buClr>
          <a:srgbClr val="ED1C24"/>
        </a:buClr>
        <a:buSzTx/>
        <a:buFont typeface="Arial"/>
        <a:buChar char="•"/>
        <a:tabLst/>
        <a:defRPr sz="2400" b="0" i="0">
          <a:solidFill>
            <a:schemeClr val="tx1"/>
          </a:solidFill>
          <a:latin typeface="Sweet Sans Pro" panose="02000000000000000000" pitchFamily="50" charset="0"/>
          <a:ea typeface="+mn-ea"/>
          <a:cs typeface="Sweet Sans Pro" panose="02000000000000000000" pitchFamily="50" charset="0"/>
          <a:sym typeface="SweetSansPro Medium" charset="0"/>
        </a:defRPr>
      </a:lvl3pPr>
      <a:lvl4pPr marL="1657180" indent="-285721" algn="l" rtl="0" eaLnBrk="1" fontAlgn="base" hangingPunct="1">
        <a:lnSpc>
          <a:spcPct val="100000"/>
        </a:lnSpc>
        <a:spcBef>
          <a:spcPts val="2399"/>
        </a:spcBef>
        <a:spcAft>
          <a:spcPct val="0"/>
        </a:spcAft>
        <a:buFont typeface="Arial"/>
        <a:buChar char="•"/>
        <a:defRPr b="0" i="0">
          <a:solidFill>
            <a:schemeClr val="tx1"/>
          </a:solidFill>
          <a:latin typeface="Sweet Sans Pro" panose="02000000000000000000" pitchFamily="50" charset="0"/>
          <a:ea typeface="+mn-ea"/>
          <a:cs typeface="Sweet Sans Pro" panose="02000000000000000000" pitchFamily="50" charset="0"/>
          <a:sym typeface="SweetSansPro Medium" charset="0"/>
        </a:defRPr>
      </a:lvl4pPr>
      <a:lvl5pPr marL="2114334" indent="-285721" algn="l" rtl="0" eaLnBrk="1" fontAlgn="base" hangingPunct="1">
        <a:lnSpc>
          <a:spcPct val="100000"/>
        </a:lnSpc>
        <a:spcBef>
          <a:spcPts val="2399"/>
        </a:spcBef>
        <a:spcAft>
          <a:spcPct val="0"/>
        </a:spcAft>
        <a:buFont typeface="Arial"/>
        <a:buChar char="•"/>
        <a:defRPr sz="1400" b="0" i="0">
          <a:solidFill>
            <a:schemeClr val="tx1"/>
          </a:solidFill>
          <a:latin typeface="Sweet Sans Pro" panose="02000000000000000000" pitchFamily="50" charset="0"/>
          <a:ea typeface="+mn-ea"/>
          <a:cs typeface="Sweet Sans Pro" panose="02000000000000000000" pitchFamily="50" charset="0"/>
          <a:sym typeface="SweetSansPro Medium" charset="0"/>
        </a:defRPr>
      </a:lvl5pPr>
      <a:lvl6pPr marL="457152" algn="l" rtl="0" eaLnBrk="1" fontAlgn="base" hangingPunct="1">
        <a:lnSpc>
          <a:spcPct val="80000"/>
        </a:lnSpc>
        <a:spcBef>
          <a:spcPts val="2399"/>
        </a:spcBef>
        <a:spcAft>
          <a:spcPct val="0"/>
        </a:spcAft>
        <a:defRPr sz="1400">
          <a:solidFill>
            <a:schemeClr val="tx1"/>
          </a:solidFill>
          <a:latin typeface="+mn-lt"/>
          <a:ea typeface="+mn-ea"/>
          <a:cs typeface="+mn-cs"/>
          <a:sym typeface="SweetSansPro Medium" charset="0"/>
        </a:defRPr>
      </a:lvl6pPr>
      <a:lvl7pPr marL="914307" algn="l" rtl="0" eaLnBrk="1" fontAlgn="base" hangingPunct="1">
        <a:lnSpc>
          <a:spcPct val="80000"/>
        </a:lnSpc>
        <a:spcBef>
          <a:spcPts val="2399"/>
        </a:spcBef>
        <a:spcAft>
          <a:spcPct val="0"/>
        </a:spcAft>
        <a:defRPr sz="1400">
          <a:solidFill>
            <a:schemeClr val="tx1"/>
          </a:solidFill>
          <a:latin typeface="+mn-lt"/>
          <a:ea typeface="+mn-ea"/>
          <a:cs typeface="+mn-cs"/>
          <a:sym typeface="SweetSansPro Medium" charset="0"/>
        </a:defRPr>
      </a:lvl7pPr>
      <a:lvl8pPr marL="1371460" algn="l" rtl="0" eaLnBrk="1" fontAlgn="base" hangingPunct="1">
        <a:lnSpc>
          <a:spcPct val="80000"/>
        </a:lnSpc>
        <a:spcBef>
          <a:spcPts val="2399"/>
        </a:spcBef>
        <a:spcAft>
          <a:spcPct val="0"/>
        </a:spcAft>
        <a:defRPr sz="1400">
          <a:solidFill>
            <a:schemeClr val="tx1"/>
          </a:solidFill>
          <a:latin typeface="+mn-lt"/>
          <a:ea typeface="+mn-ea"/>
          <a:cs typeface="+mn-cs"/>
          <a:sym typeface="SweetSansPro Medium" charset="0"/>
        </a:defRPr>
      </a:lvl8pPr>
      <a:lvl9pPr marL="1828612" algn="l" rtl="0" eaLnBrk="1" fontAlgn="base" hangingPunct="1">
        <a:lnSpc>
          <a:spcPct val="80000"/>
        </a:lnSpc>
        <a:spcBef>
          <a:spcPts val="2399"/>
        </a:spcBef>
        <a:spcAft>
          <a:spcPct val="0"/>
        </a:spcAft>
        <a:defRPr sz="1400">
          <a:solidFill>
            <a:schemeClr val="tx1"/>
          </a:solidFill>
          <a:latin typeface="+mn-lt"/>
          <a:ea typeface="+mn-ea"/>
          <a:cs typeface="+mn-cs"/>
          <a:sym typeface="SweetSansPro Medium" charset="0"/>
        </a:defRPr>
      </a:lvl9pPr>
    </p:bodyStyle>
    <p:otherStyle>
      <a:defPPr>
        <a:defRPr lang="en-US"/>
      </a:defPPr>
      <a:lvl1pPr marL="0" algn="l" defTabSz="914307" rtl="0" eaLnBrk="1" latinLnBrk="0" hangingPunct="1">
        <a:defRPr sz="1800" kern="1200">
          <a:solidFill>
            <a:schemeClr val="tx1"/>
          </a:solidFill>
          <a:latin typeface="+mn-lt"/>
          <a:ea typeface="+mn-ea"/>
          <a:cs typeface="+mn-cs"/>
        </a:defRPr>
      </a:lvl1pPr>
      <a:lvl2pPr marL="457152" algn="l" defTabSz="914307" rtl="0" eaLnBrk="1" latinLnBrk="0" hangingPunct="1">
        <a:defRPr sz="1800" kern="1200">
          <a:solidFill>
            <a:schemeClr val="tx1"/>
          </a:solidFill>
          <a:latin typeface="+mn-lt"/>
          <a:ea typeface="+mn-ea"/>
          <a:cs typeface="+mn-cs"/>
        </a:defRPr>
      </a:lvl2pPr>
      <a:lvl3pPr marL="914307" algn="l" defTabSz="914307" rtl="0" eaLnBrk="1" latinLnBrk="0" hangingPunct="1">
        <a:defRPr sz="1800" kern="1200">
          <a:solidFill>
            <a:schemeClr val="tx1"/>
          </a:solidFill>
          <a:latin typeface="+mn-lt"/>
          <a:ea typeface="+mn-ea"/>
          <a:cs typeface="+mn-cs"/>
        </a:defRPr>
      </a:lvl3pPr>
      <a:lvl4pPr marL="1371460" algn="l" defTabSz="914307" rtl="0" eaLnBrk="1" latinLnBrk="0" hangingPunct="1">
        <a:defRPr sz="1800" kern="1200">
          <a:solidFill>
            <a:schemeClr val="tx1"/>
          </a:solidFill>
          <a:latin typeface="+mn-lt"/>
          <a:ea typeface="+mn-ea"/>
          <a:cs typeface="+mn-cs"/>
        </a:defRPr>
      </a:lvl4pPr>
      <a:lvl5pPr marL="1828612" algn="l" defTabSz="914307" rtl="0" eaLnBrk="1" latinLnBrk="0" hangingPunct="1">
        <a:defRPr sz="1800" kern="1200">
          <a:solidFill>
            <a:schemeClr val="tx1"/>
          </a:solidFill>
          <a:latin typeface="+mn-lt"/>
          <a:ea typeface="+mn-ea"/>
          <a:cs typeface="+mn-cs"/>
        </a:defRPr>
      </a:lvl5pPr>
      <a:lvl6pPr marL="2285767" algn="l" defTabSz="914307" rtl="0" eaLnBrk="1" latinLnBrk="0" hangingPunct="1">
        <a:defRPr sz="1800" kern="1200">
          <a:solidFill>
            <a:schemeClr val="tx1"/>
          </a:solidFill>
          <a:latin typeface="+mn-lt"/>
          <a:ea typeface="+mn-ea"/>
          <a:cs typeface="+mn-cs"/>
        </a:defRPr>
      </a:lvl6pPr>
      <a:lvl7pPr marL="2742919" algn="l" defTabSz="914307" rtl="0" eaLnBrk="1" latinLnBrk="0" hangingPunct="1">
        <a:defRPr sz="1800" kern="1200">
          <a:solidFill>
            <a:schemeClr val="tx1"/>
          </a:solidFill>
          <a:latin typeface="+mn-lt"/>
          <a:ea typeface="+mn-ea"/>
          <a:cs typeface="+mn-cs"/>
        </a:defRPr>
      </a:lvl7pPr>
      <a:lvl8pPr marL="3200072" algn="l" defTabSz="914307" rtl="0" eaLnBrk="1" latinLnBrk="0" hangingPunct="1">
        <a:defRPr sz="1800" kern="1200">
          <a:solidFill>
            <a:schemeClr val="tx1"/>
          </a:solidFill>
          <a:latin typeface="+mn-lt"/>
          <a:ea typeface="+mn-ea"/>
          <a:cs typeface="+mn-cs"/>
        </a:defRPr>
      </a:lvl8pPr>
      <a:lvl9pPr marL="3657226" algn="l" defTabSz="914307"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5">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2049" name="Rectangle 1"/>
          <p:cNvSpPr>
            <a:spLocks noGrp="1" noChangeArrowheads="1"/>
          </p:cNvSpPr>
          <p:nvPr>
            <p:ph type="title"/>
          </p:nvPr>
        </p:nvSpPr>
        <p:spPr bwMode="auto">
          <a:xfrm>
            <a:off x="1270002" y="762000"/>
            <a:ext cx="10464801" cy="825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smtClean="0">
                <a:sym typeface="SweetSansPro Medium" charset="0"/>
              </a:rPr>
              <a:t>Click to edit Master title style</a:t>
            </a:r>
            <a:endParaRPr lang="en-US" dirty="0">
              <a:sym typeface="SweetSansPro Medium" charset="0"/>
            </a:endParaRPr>
          </a:p>
        </p:txBody>
      </p:sp>
      <p:sp>
        <p:nvSpPr>
          <p:cNvPr id="2050" name="Rectangle 2"/>
          <p:cNvSpPr>
            <a:spLocks noGrp="1" noChangeArrowheads="1"/>
          </p:cNvSpPr>
          <p:nvPr>
            <p:ph type="body" idx="1"/>
          </p:nvPr>
        </p:nvSpPr>
        <p:spPr bwMode="auto">
          <a:xfrm>
            <a:off x="1270002" y="1955800"/>
            <a:ext cx="10464801" cy="6096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 xmlns:ma14="http://schemas.microsoft.com/office/mac/drawingml/2011/main" val="1"/>
            </a:ext>
          </a:extLst>
        </p:spPr>
        <p:txBody>
          <a:bodyPr vert="horz" wrap="square" lIns="0" tIns="0" rIns="0" bIns="0" numCol="1" anchor="t" anchorCtr="0" compatLnSpc="1">
            <a:prstTxWarp prst="textNoShape">
              <a:avLst/>
            </a:prstTxWarp>
            <a:normAutofit/>
          </a:bodyPr>
          <a:lstStyle/>
          <a:p>
            <a:pPr marL="257137" marR="0" lvl="0" indent="-257137" algn="l" defTabSz="685698" rtl="0" eaLnBrk="1" fontAlgn="base" latinLnBrk="0" hangingPunct="1">
              <a:lnSpc>
                <a:spcPct val="80000"/>
              </a:lnSpc>
              <a:spcBef>
                <a:spcPts val="1799"/>
              </a:spcBef>
              <a:spcAft>
                <a:spcPct val="0"/>
              </a:spcAft>
              <a:buClrTx/>
              <a:buSzTx/>
              <a:tabLst/>
              <a:defRPr/>
            </a:pPr>
            <a:r>
              <a:rPr lang="en-US" dirty="0" smtClean="0">
                <a:sym typeface="SweetSansPro Medium" charset="0"/>
              </a:rPr>
              <a:t>Click to edit to edit to edit to edit to edit to edit to edit</a:t>
            </a:r>
          </a:p>
          <a:p>
            <a:pPr marL="685698" marR="0" lvl="1" indent="-342848" algn="l" defTabSz="685698" rtl="0" eaLnBrk="1" fontAlgn="base" latinLnBrk="0" hangingPunct="1">
              <a:lnSpc>
                <a:spcPct val="80000"/>
              </a:lnSpc>
              <a:spcBef>
                <a:spcPts val="1799"/>
              </a:spcBef>
              <a:spcAft>
                <a:spcPct val="0"/>
              </a:spcAft>
              <a:buClrTx/>
              <a:buSzTx/>
              <a:buFont typeface="Arial"/>
              <a:buChar char="•"/>
              <a:tabLst/>
              <a:defRPr/>
            </a:pPr>
            <a:r>
              <a:rPr lang="en-US" dirty="0" smtClean="0">
                <a:sym typeface="SweetSansPro Medium" charset="0"/>
              </a:rPr>
              <a:t>Second level font second level font second level font second level font second level font second level font</a:t>
            </a:r>
          </a:p>
          <a:p>
            <a:pPr marL="942835" marR="0" lvl="2" indent="-257137" algn="l" defTabSz="685698" rtl="0" eaLnBrk="1" fontAlgn="base" latinLnBrk="0" hangingPunct="1">
              <a:lnSpc>
                <a:spcPct val="80000"/>
              </a:lnSpc>
              <a:spcBef>
                <a:spcPts val="1799"/>
              </a:spcBef>
              <a:spcAft>
                <a:spcPct val="0"/>
              </a:spcAft>
              <a:buClr>
                <a:srgbClr val="ED1C24"/>
              </a:buClr>
              <a:buSzTx/>
              <a:buFont typeface="Arial"/>
              <a:buChar char="•"/>
              <a:tabLst/>
              <a:defRPr/>
            </a:pPr>
            <a:r>
              <a:rPr lang="en-US" dirty="0" smtClean="0">
                <a:sym typeface="SweetSansPro Medium" charset="0"/>
              </a:rPr>
              <a:t>Third level font third level font third level font third level font third level font </a:t>
            </a:r>
          </a:p>
          <a:p>
            <a:pPr lvl="3"/>
            <a:r>
              <a:rPr lang="en-US" dirty="0" smtClean="0">
                <a:sym typeface="SweetSansPro Medium" charset="0"/>
              </a:rPr>
              <a:t>Fourth level font fourth level font fourth level font fourth level font fourth level font fourth level font fourth level font fourth level font fourth level font </a:t>
            </a:r>
          </a:p>
          <a:p>
            <a:pPr lvl="4"/>
            <a:r>
              <a:rPr lang="en-US" dirty="0" smtClean="0">
                <a:sym typeface="SweetSansPro Medium" charset="0"/>
              </a:rPr>
              <a:t>Fifth level font fifth level font fifth level font fifth level font fifth level font fifth level font fifth level font fifth level font fifth level font fifth level font fifth level font </a:t>
            </a:r>
            <a:endParaRPr lang="en-US" dirty="0">
              <a:sym typeface="SweetSansPro Medium" charset="0"/>
            </a:endParaRPr>
          </a:p>
        </p:txBody>
      </p:sp>
    </p:spTree>
    <p:extLst>
      <p:ext uri="{BB962C8B-B14F-4D97-AF65-F5344CB8AC3E}">
        <p14:creationId xmlns:p14="http://schemas.microsoft.com/office/powerpoint/2010/main" val="2936235552"/>
      </p:ext>
    </p:extLst>
  </p:cSld>
  <p:clrMap bg1="lt1" tx1="dk1" bg2="lt2" tx2="dk2" accent1="accent1" accent2="accent2" accent3="accent3" accent4="accent4" accent5="accent5" accent6="accent6" hlink="hlink" folHlink="folHlink"/>
  <p:sldLayoutIdLst>
    <p:sldLayoutId id="2147484130" r:id="rId1"/>
    <p:sldLayoutId id="2147484131" r:id="rId2"/>
    <p:sldLayoutId id="2147484132" r:id="rId3"/>
    <p:sldLayoutId id="2147484133" r:id="rId4"/>
    <p:sldLayoutId id="2147484134" r:id="rId5"/>
    <p:sldLayoutId id="2147484135" r:id="rId6"/>
    <p:sldLayoutId id="2147484136" r:id="rId7"/>
    <p:sldLayoutId id="2147484137" r:id="rId8"/>
    <p:sldLayoutId id="2147484138" r:id="rId9"/>
    <p:sldLayoutId id="2147484139" r:id="rId10"/>
    <p:sldLayoutId id="2147484140" r:id="rId11"/>
    <p:sldLayoutId id="2147484141" r:id="rId12"/>
    <p:sldLayoutId id="2147484142" r:id="rId13"/>
  </p:sldLayoutIdLst>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txStyles>
    <p:titleStyle>
      <a:lvl1pPr algn="l" rtl="0" eaLnBrk="1" fontAlgn="base" hangingPunct="1">
        <a:spcBef>
          <a:spcPct val="0"/>
        </a:spcBef>
        <a:spcAft>
          <a:spcPct val="0"/>
        </a:spcAft>
        <a:defRPr sz="4551">
          <a:solidFill>
            <a:srgbClr val="ED1C24"/>
          </a:solidFill>
          <a:latin typeface="Sweet Sans Pro Medium" panose="02000000000000000000" pitchFamily="50" charset="0"/>
          <a:ea typeface="+mj-ea"/>
          <a:cs typeface="Sweet Sans Pro Medium" panose="02000000000000000000" pitchFamily="50" charset="0"/>
          <a:sym typeface="SweetSansPro Medium" charset="0"/>
        </a:defRPr>
      </a:lvl1pPr>
      <a:lvl2pPr algn="l" rtl="0" eaLnBrk="1" fontAlgn="base" hangingPunct="1">
        <a:spcBef>
          <a:spcPct val="0"/>
        </a:spcBef>
        <a:spcAft>
          <a:spcPct val="0"/>
        </a:spcAft>
        <a:defRPr sz="3600">
          <a:solidFill>
            <a:srgbClr val="ED1C24"/>
          </a:solidFill>
          <a:latin typeface="SweetSansPro Medium" charset="0"/>
          <a:ea typeface="ヒラギノ角ゴ ProN W6" charset="0"/>
          <a:cs typeface="ヒラギノ角ゴ ProN W6" charset="0"/>
          <a:sym typeface="SweetSansPro Medium" charset="0"/>
        </a:defRPr>
      </a:lvl2pPr>
      <a:lvl3pPr algn="l" rtl="0" eaLnBrk="1" fontAlgn="base" hangingPunct="1">
        <a:spcBef>
          <a:spcPct val="0"/>
        </a:spcBef>
        <a:spcAft>
          <a:spcPct val="0"/>
        </a:spcAft>
        <a:defRPr sz="3600">
          <a:solidFill>
            <a:srgbClr val="ED1C24"/>
          </a:solidFill>
          <a:latin typeface="SweetSansPro Medium" charset="0"/>
          <a:ea typeface="ヒラギノ角ゴ ProN W6" charset="0"/>
          <a:cs typeface="ヒラギノ角ゴ ProN W6" charset="0"/>
          <a:sym typeface="SweetSansPro Medium" charset="0"/>
        </a:defRPr>
      </a:lvl3pPr>
      <a:lvl4pPr algn="l" rtl="0" eaLnBrk="1" fontAlgn="base" hangingPunct="1">
        <a:spcBef>
          <a:spcPct val="0"/>
        </a:spcBef>
        <a:spcAft>
          <a:spcPct val="0"/>
        </a:spcAft>
        <a:defRPr sz="3600">
          <a:solidFill>
            <a:srgbClr val="ED1C24"/>
          </a:solidFill>
          <a:latin typeface="SweetSansPro Medium" charset="0"/>
          <a:ea typeface="ヒラギノ角ゴ ProN W6" charset="0"/>
          <a:cs typeface="ヒラギノ角ゴ ProN W6" charset="0"/>
          <a:sym typeface="SweetSansPro Medium" charset="0"/>
        </a:defRPr>
      </a:lvl4pPr>
      <a:lvl5pPr algn="l" rtl="0" eaLnBrk="1" fontAlgn="base" hangingPunct="1">
        <a:spcBef>
          <a:spcPct val="0"/>
        </a:spcBef>
        <a:spcAft>
          <a:spcPct val="0"/>
        </a:spcAft>
        <a:defRPr sz="3600">
          <a:solidFill>
            <a:srgbClr val="ED1C24"/>
          </a:solidFill>
          <a:latin typeface="SweetSansPro Medium" charset="0"/>
          <a:ea typeface="ヒラギノ角ゴ ProN W6" charset="0"/>
          <a:cs typeface="ヒラギノ角ゴ ProN W6" charset="0"/>
          <a:sym typeface="SweetSansPro Medium" charset="0"/>
        </a:defRPr>
      </a:lvl5pPr>
      <a:lvl6pPr marL="342848" algn="l" rtl="0" eaLnBrk="1" fontAlgn="base" hangingPunct="1">
        <a:spcBef>
          <a:spcPct val="0"/>
        </a:spcBef>
        <a:spcAft>
          <a:spcPct val="0"/>
        </a:spcAft>
        <a:defRPr sz="3600">
          <a:solidFill>
            <a:srgbClr val="ED1C24"/>
          </a:solidFill>
          <a:latin typeface="SweetSansPro Medium" charset="0"/>
          <a:ea typeface="ヒラギノ角ゴ ProN W6" charset="0"/>
          <a:cs typeface="ヒラギノ角ゴ ProN W6" charset="0"/>
          <a:sym typeface="SweetSansPro Medium" charset="0"/>
        </a:defRPr>
      </a:lvl6pPr>
      <a:lvl7pPr marL="685698" algn="l" rtl="0" eaLnBrk="1" fontAlgn="base" hangingPunct="1">
        <a:spcBef>
          <a:spcPct val="0"/>
        </a:spcBef>
        <a:spcAft>
          <a:spcPct val="0"/>
        </a:spcAft>
        <a:defRPr sz="3600">
          <a:solidFill>
            <a:srgbClr val="ED1C24"/>
          </a:solidFill>
          <a:latin typeface="SweetSansPro Medium" charset="0"/>
          <a:ea typeface="ヒラギノ角ゴ ProN W6" charset="0"/>
          <a:cs typeface="ヒラギノ角ゴ ProN W6" charset="0"/>
          <a:sym typeface="SweetSansPro Medium" charset="0"/>
        </a:defRPr>
      </a:lvl7pPr>
      <a:lvl8pPr marL="1028546" algn="l" rtl="0" eaLnBrk="1" fontAlgn="base" hangingPunct="1">
        <a:spcBef>
          <a:spcPct val="0"/>
        </a:spcBef>
        <a:spcAft>
          <a:spcPct val="0"/>
        </a:spcAft>
        <a:defRPr sz="3600">
          <a:solidFill>
            <a:srgbClr val="ED1C24"/>
          </a:solidFill>
          <a:latin typeface="SweetSansPro Medium" charset="0"/>
          <a:ea typeface="ヒラギノ角ゴ ProN W6" charset="0"/>
          <a:cs typeface="ヒラギノ角ゴ ProN W6" charset="0"/>
          <a:sym typeface="SweetSansPro Medium" charset="0"/>
        </a:defRPr>
      </a:lvl8pPr>
      <a:lvl9pPr marL="1371395" algn="l" rtl="0" eaLnBrk="1" fontAlgn="base" hangingPunct="1">
        <a:spcBef>
          <a:spcPct val="0"/>
        </a:spcBef>
        <a:spcAft>
          <a:spcPct val="0"/>
        </a:spcAft>
        <a:defRPr sz="3600">
          <a:solidFill>
            <a:srgbClr val="ED1C24"/>
          </a:solidFill>
          <a:latin typeface="SweetSansPro Medium" charset="0"/>
          <a:ea typeface="ヒラギノ角ゴ ProN W6" charset="0"/>
          <a:cs typeface="ヒラギノ角ゴ ProN W6" charset="0"/>
          <a:sym typeface="SweetSansPro Medium" charset="0"/>
        </a:defRPr>
      </a:lvl9pPr>
    </p:titleStyle>
    <p:bodyStyle>
      <a:lvl1pPr marL="0" marR="0" indent="0" algn="l" defTabSz="685698" rtl="0" eaLnBrk="1" fontAlgn="base" latinLnBrk="0" hangingPunct="1">
        <a:lnSpc>
          <a:spcPct val="100000"/>
        </a:lnSpc>
        <a:spcBef>
          <a:spcPts val="1799"/>
        </a:spcBef>
        <a:spcAft>
          <a:spcPts val="449"/>
        </a:spcAft>
        <a:buClrTx/>
        <a:buSzTx/>
        <a:buFont typeface="Arial"/>
        <a:buNone/>
        <a:tabLst>
          <a:tab pos="86904" algn="l"/>
        </a:tabLst>
        <a:defRPr sz="3129" b="0" i="0" strike="noStrike">
          <a:solidFill>
            <a:schemeClr val="tx1"/>
          </a:solidFill>
          <a:latin typeface="Sweet Sans Pro Medium" panose="02000000000000000000" pitchFamily="50" charset="0"/>
          <a:ea typeface="+mn-ea"/>
          <a:cs typeface="Sweet Sans Pro Medium" panose="02000000000000000000" pitchFamily="50" charset="0"/>
          <a:sym typeface="SweetSansPro Medium" charset="0"/>
        </a:defRPr>
      </a:lvl1pPr>
      <a:lvl2pPr marL="685698" marR="0" indent="-82141" algn="l" defTabSz="685698" rtl="0" eaLnBrk="1" fontAlgn="base" latinLnBrk="0" hangingPunct="1">
        <a:lnSpc>
          <a:spcPct val="100000"/>
        </a:lnSpc>
        <a:spcBef>
          <a:spcPts val="1799"/>
        </a:spcBef>
        <a:spcAft>
          <a:spcPct val="0"/>
        </a:spcAft>
        <a:buClrTx/>
        <a:buSzTx/>
        <a:buFont typeface="Arial"/>
        <a:buChar char="•"/>
        <a:tabLst/>
        <a:defRPr sz="2987" b="0" i="0">
          <a:solidFill>
            <a:schemeClr val="tx1"/>
          </a:solidFill>
          <a:latin typeface="Sweet Sans Pro" panose="02000000000000000000" pitchFamily="50" charset="0"/>
          <a:ea typeface="+mn-ea"/>
          <a:cs typeface="Sweet Sans Pro" panose="02000000000000000000" pitchFamily="50" charset="0"/>
          <a:sym typeface="SweetSansPro Medium" charset="0"/>
        </a:defRPr>
      </a:lvl2pPr>
      <a:lvl3pPr marL="942835" marR="0" indent="-257137" algn="l" defTabSz="685698" rtl="0" eaLnBrk="1" fontAlgn="base" latinLnBrk="0" hangingPunct="1">
        <a:lnSpc>
          <a:spcPct val="100000"/>
        </a:lnSpc>
        <a:spcBef>
          <a:spcPts val="1799"/>
        </a:spcBef>
        <a:spcAft>
          <a:spcPct val="0"/>
        </a:spcAft>
        <a:buClr>
          <a:srgbClr val="ED1C24"/>
        </a:buClr>
        <a:buSzTx/>
        <a:buFont typeface="Arial"/>
        <a:buChar char="•"/>
        <a:tabLst/>
        <a:defRPr sz="2418" b="0" i="0">
          <a:solidFill>
            <a:schemeClr val="tx1"/>
          </a:solidFill>
          <a:latin typeface="Sweet Sans Pro" panose="02000000000000000000" pitchFamily="50" charset="0"/>
          <a:ea typeface="+mn-ea"/>
          <a:cs typeface="Sweet Sans Pro" panose="02000000000000000000" pitchFamily="50" charset="0"/>
          <a:sym typeface="SweetSansPro Medium" charset="0"/>
        </a:defRPr>
      </a:lvl3pPr>
      <a:lvl4pPr marL="1242826" indent="-214281" algn="l" rtl="0" eaLnBrk="1" fontAlgn="base" hangingPunct="1">
        <a:lnSpc>
          <a:spcPct val="100000"/>
        </a:lnSpc>
        <a:spcBef>
          <a:spcPts val="1799"/>
        </a:spcBef>
        <a:spcAft>
          <a:spcPct val="0"/>
        </a:spcAft>
        <a:buFont typeface="Arial"/>
        <a:buChar char="•"/>
        <a:defRPr sz="2276" b="0" i="0">
          <a:solidFill>
            <a:schemeClr val="tx1"/>
          </a:solidFill>
          <a:latin typeface="Sweet Sans Pro" panose="02000000000000000000" pitchFamily="50" charset="0"/>
          <a:ea typeface="+mn-ea"/>
          <a:cs typeface="Sweet Sans Pro" panose="02000000000000000000" pitchFamily="50" charset="0"/>
          <a:sym typeface="SweetSansPro Medium" charset="0"/>
        </a:defRPr>
      </a:lvl4pPr>
      <a:lvl5pPr marL="1585675" indent="-214281" algn="l" rtl="0" eaLnBrk="1" fontAlgn="base" hangingPunct="1">
        <a:lnSpc>
          <a:spcPct val="100000"/>
        </a:lnSpc>
        <a:spcBef>
          <a:spcPts val="1799"/>
        </a:spcBef>
        <a:spcAft>
          <a:spcPct val="0"/>
        </a:spcAft>
        <a:buFont typeface="Arial"/>
        <a:buChar char="•"/>
        <a:defRPr sz="2276" b="0" i="0">
          <a:solidFill>
            <a:schemeClr val="tx1"/>
          </a:solidFill>
          <a:latin typeface="Sweet Sans Pro" panose="02000000000000000000" pitchFamily="50" charset="0"/>
          <a:ea typeface="+mn-ea"/>
          <a:cs typeface="Sweet Sans Pro" panose="02000000000000000000" pitchFamily="50" charset="0"/>
          <a:sym typeface="SweetSansPro Medium" charset="0"/>
        </a:defRPr>
      </a:lvl5pPr>
      <a:lvl6pPr marL="342848" algn="l" rtl="0" eaLnBrk="1" fontAlgn="base" hangingPunct="1">
        <a:lnSpc>
          <a:spcPct val="80000"/>
        </a:lnSpc>
        <a:spcBef>
          <a:spcPts val="1799"/>
        </a:spcBef>
        <a:spcAft>
          <a:spcPct val="0"/>
        </a:spcAft>
        <a:defRPr sz="1050">
          <a:solidFill>
            <a:schemeClr val="tx1"/>
          </a:solidFill>
          <a:latin typeface="+mn-lt"/>
          <a:ea typeface="+mn-ea"/>
          <a:cs typeface="+mn-cs"/>
          <a:sym typeface="SweetSansPro Medium" charset="0"/>
        </a:defRPr>
      </a:lvl6pPr>
      <a:lvl7pPr marL="685698" algn="l" rtl="0" eaLnBrk="1" fontAlgn="base" hangingPunct="1">
        <a:lnSpc>
          <a:spcPct val="80000"/>
        </a:lnSpc>
        <a:spcBef>
          <a:spcPts val="1799"/>
        </a:spcBef>
        <a:spcAft>
          <a:spcPct val="0"/>
        </a:spcAft>
        <a:defRPr sz="1050">
          <a:solidFill>
            <a:schemeClr val="tx1"/>
          </a:solidFill>
          <a:latin typeface="+mn-lt"/>
          <a:ea typeface="+mn-ea"/>
          <a:cs typeface="+mn-cs"/>
          <a:sym typeface="SweetSansPro Medium" charset="0"/>
        </a:defRPr>
      </a:lvl7pPr>
      <a:lvl8pPr marL="1028546" algn="l" rtl="0" eaLnBrk="1" fontAlgn="base" hangingPunct="1">
        <a:lnSpc>
          <a:spcPct val="80000"/>
        </a:lnSpc>
        <a:spcBef>
          <a:spcPts val="1799"/>
        </a:spcBef>
        <a:spcAft>
          <a:spcPct val="0"/>
        </a:spcAft>
        <a:defRPr sz="1050">
          <a:solidFill>
            <a:schemeClr val="tx1"/>
          </a:solidFill>
          <a:latin typeface="+mn-lt"/>
          <a:ea typeface="+mn-ea"/>
          <a:cs typeface="+mn-cs"/>
          <a:sym typeface="SweetSansPro Medium" charset="0"/>
        </a:defRPr>
      </a:lvl8pPr>
      <a:lvl9pPr marL="1371395" algn="l" rtl="0" eaLnBrk="1" fontAlgn="base" hangingPunct="1">
        <a:lnSpc>
          <a:spcPct val="80000"/>
        </a:lnSpc>
        <a:spcBef>
          <a:spcPts val="1799"/>
        </a:spcBef>
        <a:spcAft>
          <a:spcPct val="0"/>
        </a:spcAft>
        <a:defRPr sz="1050">
          <a:solidFill>
            <a:schemeClr val="tx1"/>
          </a:solidFill>
          <a:latin typeface="+mn-lt"/>
          <a:ea typeface="+mn-ea"/>
          <a:cs typeface="+mn-cs"/>
          <a:sym typeface="SweetSansPro Medium" charset="0"/>
        </a:defRPr>
      </a:lvl9pPr>
    </p:bodyStyle>
    <p:otherStyle>
      <a:defPPr>
        <a:defRPr lang="en-US"/>
      </a:defPPr>
      <a:lvl1pPr marL="0" algn="l" defTabSz="685698" rtl="0" eaLnBrk="1" latinLnBrk="0" hangingPunct="1">
        <a:defRPr sz="1351" kern="1200">
          <a:solidFill>
            <a:schemeClr val="tx1"/>
          </a:solidFill>
          <a:latin typeface="+mn-lt"/>
          <a:ea typeface="+mn-ea"/>
          <a:cs typeface="+mn-cs"/>
        </a:defRPr>
      </a:lvl1pPr>
      <a:lvl2pPr marL="342848" algn="l" defTabSz="685698" rtl="0" eaLnBrk="1" latinLnBrk="0" hangingPunct="1">
        <a:defRPr sz="1351" kern="1200">
          <a:solidFill>
            <a:schemeClr val="tx1"/>
          </a:solidFill>
          <a:latin typeface="+mn-lt"/>
          <a:ea typeface="+mn-ea"/>
          <a:cs typeface="+mn-cs"/>
        </a:defRPr>
      </a:lvl2pPr>
      <a:lvl3pPr marL="685698" algn="l" defTabSz="685698" rtl="0" eaLnBrk="1" latinLnBrk="0" hangingPunct="1">
        <a:defRPr sz="1351" kern="1200">
          <a:solidFill>
            <a:schemeClr val="tx1"/>
          </a:solidFill>
          <a:latin typeface="+mn-lt"/>
          <a:ea typeface="+mn-ea"/>
          <a:cs typeface="+mn-cs"/>
        </a:defRPr>
      </a:lvl3pPr>
      <a:lvl4pPr marL="1028546" algn="l" defTabSz="685698" rtl="0" eaLnBrk="1" latinLnBrk="0" hangingPunct="1">
        <a:defRPr sz="1351" kern="1200">
          <a:solidFill>
            <a:schemeClr val="tx1"/>
          </a:solidFill>
          <a:latin typeface="+mn-lt"/>
          <a:ea typeface="+mn-ea"/>
          <a:cs typeface="+mn-cs"/>
        </a:defRPr>
      </a:lvl4pPr>
      <a:lvl5pPr marL="1371395" algn="l" defTabSz="685698" rtl="0" eaLnBrk="1" latinLnBrk="0" hangingPunct="1">
        <a:defRPr sz="1351" kern="1200">
          <a:solidFill>
            <a:schemeClr val="tx1"/>
          </a:solidFill>
          <a:latin typeface="+mn-lt"/>
          <a:ea typeface="+mn-ea"/>
          <a:cs typeface="+mn-cs"/>
        </a:defRPr>
      </a:lvl5pPr>
      <a:lvl6pPr marL="1714245" algn="l" defTabSz="685698" rtl="0" eaLnBrk="1" latinLnBrk="0" hangingPunct="1">
        <a:defRPr sz="1351" kern="1200">
          <a:solidFill>
            <a:schemeClr val="tx1"/>
          </a:solidFill>
          <a:latin typeface="+mn-lt"/>
          <a:ea typeface="+mn-ea"/>
          <a:cs typeface="+mn-cs"/>
        </a:defRPr>
      </a:lvl6pPr>
      <a:lvl7pPr marL="2057093" algn="l" defTabSz="685698" rtl="0" eaLnBrk="1" latinLnBrk="0" hangingPunct="1">
        <a:defRPr sz="1351" kern="1200">
          <a:solidFill>
            <a:schemeClr val="tx1"/>
          </a:solidFill>
          <a:latin typeface="+mn-lt"/>
          <a:ea typeface="+mn-ea"/>
          <a:cs typeface="+mn-cs"/>
        </a:defRPr>
      </a:lvl7pPr>
      <a:lvl8pPr marL="2399940" algn="l" defTabSz="685698" rtl="0" eaLnBrk="1" latinLnBrk="0" hangingPunct="1">
        <a:defRPr sz="1351" kern="1200">
          <a:solidFill>
            <a:schemeClr val="tx1"/>
          </a:solidFill>
          <a:latin typeface="+mn-lt"/>
          <a:ea typeface="+mn-ea"/>
          <a:cs typeface="+mn-cs"/>
        </a:defRPr>
      </a:lvl8pPr>
      <a:lvl9pPr marL="2742789" algn="l" defTabSz="685698" rtl="0" eaLnBrk="1" latinLnBrk="0" hangingPunct="1">
        <a:defRPr sz="135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hyperlink" Target="http://brentozar.com/go/fail" TargetMode="Externa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hyperlink" Target="http://brentozar.com/blitzindex" TargetMode="External"/><Relationship Id="rId2" Type="http://schemas.openxmlformats.org/officeDocument/2006/relationships/hyperlink" Target="http://brentozar.com/blitzcache" TargetMode="Externa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2" Type="http://schemas.openxmlformats.org/officeDocument/2006/relationships/hyperlink" Target="http://brentozar.com/go/memory" TargetMode="Externa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hyperlink" Target="http://www.brentozar.com/go/waits" TargetMode="Externa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3" Type="http://schemas.openxmlformats.org/officeDocument/2006/relationships/hyperlink" Target="http://brentozar.com/go/memory" TargetMode="External"/><Relationship Id="rId2" Type="http://schemas.openxmlformats.org/officeDocument/2006/relationships/hyperlink" Target="http://brentozar.com/go/waits" TargetMode="External"/><Relationship Id="rId1" Type="http://schemas.openxmlformats.org/officeDocument/2006/relationships/slideLayout" Target="../slideLayouts/slideLayout4.xml"/><Relationship Id="rId4" Type="http://schemas.openxmlformats.org/officeDocument/2006/relationships/hyperlink" Target="http://brentozar.com/blitzcache" TargetMode="Externa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When is the Cloud Right for You?</a:t>
            </a:r>
            <a:endParaRPr lang="en-US" dirty="0"/>
          </a:p>
        </p:txBody>
      </p:sp>
      <p:sp>
        <p:nvSpPr>
          <p:cNvPr id="3" name="Content Placeholder 2"/>
          <p:cNvSpPr>
            <a:spLocks noGrp="1"/>
          </p:cNvSpPr>
          <p:nvPr>
            <p:ph sz="quarter" idx="10"/>
          </p:nvPr>
        </p:nvSpPr>
        <p:spPr/>
        <p:txBody>
          <a:bodyPr/>
          <a:lstStyle/>
          <a:p>
            <a:endParaRPr lang="en-US" dirty="0"/>
          </a:p>
        </p:txBody>
      </p:sp>
    </p:spTree>
    <p:extLst>
      <p:ext uri="{BB962C8B-B14F-4D97-AF65-F5344CB8AC3E}">
        <p14:creationId xmlns:p14="http://schemas.microsoft.com/office/powerpoint/2010/main" val="391795326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if hardware breaks?</a:t>
            </a:r>
            <a:endParaRPr lang="en-US" dirty="0"/>
          </a:p>
        </p:txBody>
      </p:sp>
      <p:sp>
        <p:nvSpPr>
          <p:cNvPr id="3" name="Content Placeholder 2"/>
          <p:cNvSpPr>
            <a:spLocks noGrp="1"/>
          </p:cNvSpPr>
          <p:nvPr>
            <p:ph idx="1"/>
          </p:nvPr>
        </p:nvSpPr>
        <p:spPr/>
        <p:txBody>
          <a:bodyPr anchor="ctr">
            <a:normAutofit/>
          </a:bodyPr>
          <a:lstStyle/>
          <a:p>
            <a:pPr algn="ctr"/>
            <a:r>
              <a:rPr lang="en-US" sz="6600" dirty="0" smtClean="0"/>
              <a:t>That’s not your problem. You’re renting it.</a:t>
            </a:r>
            <a:endParaRPr lang="en-US" sz="6600" dirty="0"/>
          </a:p>
        </p:txBody>
      </p:sp>
    </p:spTree>
    <p:extLst>
      <p:ext uri="{BB962C8B-B14F-4D97-AF65-F5344CB8AC3E}">
        <p14:creationId xmlns:p14="http://schemas.microsoft.com/office/powerpoint/2010/main" val="6229796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are you responsible for?</a:t>
            </a:r>
            <a:endParaRPr lang="en-US" dirty="0"/>
          </a:p>
        </p:txBody>
      </p:sp>
      <p:sp>
        <p:nvSpPr>
          <p:cNvPr id="3" name="Content Placeholder 2"/>
          <p:cNvSpPr>
            <a:spLocks noGrp="1"/>
          </p:cNvSpPr>
          <p:nvPr>
            <p:ph idx="1"/>
          </p:nvPr>
        </p:nvSpPr>
        <p:spPr/>
        <p:txBody>
          <a:bodyPr anchor="ctr">
            <a:normAutofit/>
          </a:bodyPr>
          <a:lstStyle/>
          <a:p>
            <a:pPr algn="ctr"/>
            <a:r>
              <a:rPr lang="en-US" sz="11500" dirty="0" smtClean="0"/>
              <a:t>Everything else.</a:t>
            </a:r>
            <a:endParaRPr lang="en-US" sz="11500" dirty="0"/>
          </a:p>
        </p:txBody>
      </p:sp>
    </p:spTree>
    <p:extLst>
      <p:ext uri="{BB962C8B-B14F-4D97-AF65-F5344CB8AC3E}">
        <p14:creationId xmlns:p14="http://schemas.microsoft.com/office/powerpoint/2010/main" val="33174929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Does an SLA apply to me?</a:t>
            </a:r>
            <a:endParaRPr lang="en-US" dirty="0"/>
          </a:p>
        </p:txBody>
      </p:sp>
    </p:spTree>
    <p:extLst>
      <p:ext uri="{BB962C8B-B14F-4D97-AF65-F5344CB8AC3E}">
        <p14:creationId xmlns:p14="http://schemas.microsoft.com/office/powerpoint/2010/main" val="24452522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5223" y="361329"/>
            <a:ext cx="10515600" cy="4292560"/>
          </a:xfrm>
        </p:spPr>
        <p:txBody>
          <a:bodyPr/>
          <a:lstStyle/>
          <a:p>
            <a:r>
              <a:rPr lang="en-US" sz="7200" dirty="0" smtClean="0"/>
              <a:t>We don’t need an SLA, it’s the cloud!</a:t>
            </a:r>
            <a:endParaRPr lang="en-US" sz="7200"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9906" y="3041196"/>
            <a:ext cx="3057525" cy="7067550"/>
          </a:xfrm>
          <a:prstGeom prst="rect">
            <a:avLst/>
          </a:prstGeom>
        </p:spPr>
      </p:pic>
    </p:spTree>
    <p:extLst>
      <p:ext uri="{BB962C8B-B14F-4D97-AF65-F5344CB8AC3E}">
        <p14:creationId xmlns:p14="http://schemas.microsoft.com/office/powerpoint/2010/main" val="385782594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If you don’t know…</a:t>
            </a:r>
            <a:endParaRPr lang="en-US" dirty="0"/>
          </a:p>
        </p:txBody>
      </p:sp>
      <p:sp>
        <p:nvSpPr>
          <p:cNvPr id="4" name="Content Placeholder 3"/>
          <p:cNvSpPr>
            <a:spLocks noGrp="1"/>
          </p:cNvSpPr>
          <p:nvPr>
            <p:ph idx="1"/>
          </p:nvPr>
        </p:nvSpPr>
        <p:spPr/>
        <p:txBody>
          <a:bodyPr>
            <a:normAutofit lnSpcReduction="10000"/>
          </a:bodyPr>
          <a:lstStyle/>
          <a:p>
            <a:r>
              <a:rPr lang="en-US" dirty="0" smtClean="0"/>
              <a:t>SLA: Service Level Agreement</a:t>
            </a:r>
          </a:p>
          <a:p>
            <a:r>
              <a:rPr lang="en-US" dirty="0" smtClean="0"/>
              <a:t>RPO: how much data can we </a:t>
            </a:r>
            <a:r>
              <a:rPr lang="en-US" dirty="0"/>
              <a:t>lose?</a:t>
            </a:r>
            <a:br>
              <a:rPr lang="en-US" dirty="0"/>
            </a:br>
            <a:r>
              <a:rPr lang="en-US" sz="2400" dirty="0">
                <a:latin typeface="Sweet Sans Pro" panose="02000000000000000000" pitchFamily="50" charset="0"/>
              </a:rPr>
              <a:t> (Recovery Point Objective)</a:t>
            </a:r>
            <a:endParaRPr lang="en-US" dirty="0" smtClean="0">
              <a:latin typeface="Sweet Sans Pro" panose="02000000000000000000" pitchFamily="50" charset="0"/>
            </a:endParaRPr>
          </a:p>
          <a:p>
            <a:r>
              <a:rPr lang="en-US" dirty="0" smtClean="0"/>
              <a:t>RTO: how long do we have to get it </a:t>
            </a:r>
            <a:r>
              <a:rPr lang="en-US" dirty="0"/>
              <a:t>back?</a:t>
            </a:r>
            <a:br>
              <a:rPr lang="en-US" dirty="0"/>
            </a:br>
            <a:r>
              <a:rPr lang="en-US" sz="2400" dirty="0">
                <a:latin typeface="Sweet Sans Pro" panose="02000000000000000000" pitchFamily="50" charset="0"/>
              </a:rPr>
              <a:t> (Recovery Time Objective)</a:t>
            </a:r>
            <a:endParaRPr lang="en-US" dirty="0" smtClean="0">
              <a:latin typeface="Sweet Sans Pro" panose="02000000000000000000" pitchFamily="50" charset="0"/>
            </a:endParaRPr>
          </a:p>
          <a:p>
            <a:r>
              <a:rPr lang="en-US" dirty="0" smtClean="0"/>
              <a:t>This can also be related to performance:</a:t>
            </a:r>
          </a:p>
          <a:p>
            <a:pPr marL="1250439" lvl="1" indent="-457200"/>
            <a:r>
              <a:rPr lang="en-US" dirty="0" smtClean="0"/>
              <a:t>Users must authenticate in &lt; 15ms</a:t>
            </a:r>
          </a:p>
          <a:p>
            <a:pPr marL="1250439" lvl="1" indent="-457200"/>
            <a:r>
              <a:rPr lang="en-US" dirty="0" smtClean="0"/>
              <a:t>The shopping cart must display in 250ms</a:t>
            </a:r>
          </a:p>
          <a:p>
            <a:pPr marL="1250439" lvl="1" indent="-457200"/>
            <a:r>
              <a:rPr lang="en-US" dirty="0" smtClean="0"/>
              <a:t>Any catalog page must render in 400ms</a:t>
            </a:r>
          </a:p>
          <a:p>
            <a:pPr marL="1250439" lvl="1" indent="-457200"/>
            <a:r>
              <a:rPr lang="en-US" dirty="0" smtClean="0"/>
              <a:t>Reports must perform &lt; 100,000 on the OLTP system.</a:t>
            </a:r>
            <a:endParaRPr lang="en-US" dirty="0"/>
          </a:p>
        </p:txBody>
      </p:sp>
    </p:spTree>
    <p:extLst>
      <p:ext uri="{BB962C8B-B14F-4D97-AF65-F5344CB8AC3E}">
        <p14:creationId xmlns:p14="http://schemas.microsoft.com/office/powerpoint/2010/main" val="140403610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5223" y="361329"/>
            <a:ext cx="10515600" cy="4292560"/>
          </a:xfrm>
        </p:spPr>
        <p:txBody>
          <a:bodyPr/>
          <a:lstStyle/>
          <a:p>
            <a:r>
              <a:rPr lang="en-US" sz="7200" dirty="0" smtClean="0"/>
              <a:t>It sounds like we really do need an SLA!</a:t>
            </a:r>
            <a:endParaRPr lang="en-US" sz="7200"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9906" y="3041196"/>
            <a:ext cx="3057525" cy="7067550"/>
          </a:xfrm>
          <a:prstGeom prst="rect">
            <a:avLst/>
          </a:prstGeom>
        </p:spPr>
      </p:pic>
    </p:spTree>
    <p:extLst>
      <p:ext uri="{BB962C8B-B14F-4D97-AF65-F5344CB8AC3E}">
        <p14:creationId xmlns:p14="http://schemas.microsoft.com/office/powerpoint/2010/main" val="76839767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If you don’t have an SLA, get one!</a:t>
            </a:r>
            <a:endParaRPr lang="en-US" dirty="0"/>
          </a:p>
        </p:txBody>
      </p:sp>
      <p:sp>
        <p:nvSpPr>
          <p:cNvPr id="3" name="Content Placeholder 2"/>
          <p:cNvSpPr>
            <a:spLocks noGrp="1"/>
          </p:cNvSpPr>
          <p:nvPr>
            <p:ph idx="1"/>
          </p:nvPr>
        </p:nvSpPr>
        <p:spPr/>
        <p:txBody>
          <a:bodyPr/>
          <a:lstStyle/>
          <a:p>
            <a:r>
              <a:rPr lang="en-US" dirty="0" smtClean="0"/>
              <a:t>SLAs will govern everything you do.</a:t>
            </a:r>
          </a:p>
          <a:p>
            <a:pPr marL="1250439" lvl="1" indent="-457200"/>
            <a:r>
              <a:rPr lang="en-US" dirty="0" smtClean="0"/>
              <a:t>What happens if your provider loses power?</a:t>
            </a:r>
          </a:p>
          <a:p>
            <a:pPr marL="1250439" lvl="1" indent="-457200"/>
            <a:r>
              <a:rPr lang="en-US" dirty="0" smtClean="0"/>
              <a:t>What happens if the eastern seaboard loses power?</a:t>
            </a:r>
          </a:p>
          <a:p>
            <a:pPr marL="1250439" lvl="1" indent="-457200"/>
            <a:r>
              <a:rPr lang="en-US" dirty="0" smtClean="0"/>
              <a:t>What happens if someone drops the storage offline?</a:t>
            </a:r>
          </a:p>
          <a:p>
            <a:r>
              <a:rPr lang="en-US" dirty="0" smtClean="0"/>
              <a:t>Losing control of the underlying architecture will make you painfully aware that these things can happen.</a:t>
            </a:r>
          </a:p>
        </p:txBody>
      </p:sp>
    </p:spTree>
    <p:extLst>
      <p:ext uri="{BB962C8B-B14F-4D97-AF65-F5344CB8AC3E}">
        <p14:creationId xmlns:p14="http://schemas.microsoft.com/office/powerpoint/2010/main" val="356472921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Helpful SLA tips</a:t>
            </a:r>
            <a:endParaRPr lang="en-US" dirty="0"/>
          </a:p>
        </p:txBody>
      </p:sp>
      <p:sp>
        <p:nvSpPr>
          <p:cNvPr id="3" name="Content Placeholder 2"/>
          <p:cNvSpPr>
            <a:spLocks noGrp="1"/>
          </p:cNvSpPr>
          <p:nvPr>
            <p:ph idx="1"/>
          </p:nvPr>
        </p:nvSpPr>
        <p:spPr/>
        <p:txBody>
          <a:bodyPr/>
          <a:lstStyle/>
          <a:p>
            <a:r>
              <a:rPr lang="en-US" dirty="0" smtClean="0"/>
              <a:t>Head over to </a:t>
            </a:r>
            <a:r>
              <a:rPr lang="en-US" dirty="0" smtClean="0">
                <a:hlinkClick r:id="rId2"/>
              </a:rPr>
              <a:t>http://brentozar.com/go/fail</a:t>
            </a:r>
            <a:r>
              <a:rPr lang="en-US" dirty="0" smtClean="0"/>
              <a:t> to get our HA/DR worksheet.</a:t>
            </a:r>
          </a:p>
          <a:p>
            <a:r>
              <a:rPr lang="en-US" dirty="0" smtClean="0"/>
              <a:t>Talk to the users to put together a performance SLA.</a:t>
            </a:r>
          </a:p>
          <a:p>
            <a:pPr lvl="1"/>
            <a:r>
              <a:rPr lang="en-US" dirty="0" smtClean="0"/>
              <a:t>Start with 5 queries or pages.</a:t>
            </a:r>
          </a:p>
          <a:p>
            <a:pPr lvl="1"/>
            <a:r>
              <a:rPr lang="en-US" dirty="0" smtClean="0"/>
              <a:t>Time the whole application stack.</a:t>
            </a:r>
          </a:p>
          <a:p>
            <a:pPr lvl="1"/>
            <a:r>
              <a:rPr lang="en-US" dirty="0" smtClean="0"/>
              <a:t>You may need new monitoring tools to support this.</a:t>
            </a:r>
          </a:p>
        </p:txBody>
      </p:sp>
    </p:spTree>
    <p:extLst>
      <p:ext uri="{BB962C8B-B14F-4D97-AF65-F5344CB8AC3E}">
        <p14:creationId xmlns:p14="http://schemas.microsoft.com/office/powerpoint/2010/main" val="402751097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Agenda</a:t>
            </a:r>
            <a:endParaRPr lang="en-US" dirty="0"/>
          </a:p>
        </p:txBody>
      </p:sp>
      <p:sp>
        <p:nvSpPr>
          <p:cNvPr id="4" name="Content Placeholder 3"/>
          <p:cNvSpPr>
            <a:spLocks noGrp="1"/>
          </p:cNvSpPr>
          <p:nvPr>
            <p:ph idx="1"/>
          </p:nvPr>
        </p:nvSpPr>
        <p:spPr/>
        <p:txBody>
          <a:bodyPr/>
          <a:lstStyle/>
          <a:p>
            <a:r>
              <a:rPr lang="en-US" dirty="0" smtClean="0"/>
              <a:t>Defining “the cloud”</a:t>
            </a:r>
          </a:p>
          <a:p>
            <a:r>
              <a:rPr lang="en-US" dirty="0" smtClean="0"/>
              <a:t>Separating responsibilities</a:t>
            </a:r>
          </a:p>
          <a:p>
            <a:r>
              <a:rPr lang="en-US" dirty="0" smtClean="0">
                <a:solidFill>
                  <a:srgbClr val="FF0000"/>
                </a:solidFill>
              </a:rPr>
              <a:t>Server requirements</a:t>
            </a:r>
          </a:p>
          <a:p>
            <a:r>
              <a:rPr lang="en-US" dirty="0" smtClean="0"/>
              <a:t>Potential bottlenecks</a:t>
            </a:r>
          </a:p>
          <a:p>
            <a:r>
              <a:rPr lang="en-US" dirty="0" smtClean="0"/>
              <a:t>Offloading opportunities</a:t>
            </a:r>
            <a:endParaRPr lang="en-US" dirty="0"/>
          </a:p>
        </p:txBody>
      </p:sp>
    </p:spTree>
    <p:extLst>
      <p:ext uri="{BB962C8B-B14F-4D97-AF65-F5344CB8AC3E}">
        <p14:creationId xmlns:p14="http://schemas.microsoft.com/office/powerpoint/2010/main" val="4461035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Server Requirements</a:t>
            </a:r>
            <a:endParaRPr lang="en-US" dirty="0"/>
          </a:p>
        </p:txBody>
      </p:sp>
      <p:sp>
        <p:nvSpPr>
          <p:cNvPr id="2" name="Text Placeholder 1"/>
          <p:cNvSpPr>
            <a:spLocks noGrp="1"/>
          </p:cNvSpPr>
          <p:nvPr>
            <p:ph type="body" idx="1"/>
          </p:nvPr>
        </p:nvSpPr>
        <p:spPr/>
        <p:txBody>
          <a:bodyPr/>
          <a:lstStyle/>
          <a:p>
            <a:endParaRPr lang="en-US"/>
          </a:p>
        </p:txBody>
      </p:sp>
    </p:spTree>
    <p:extLst>
      <p:ext uri="{BB962C8B-B14F-4D97-AF65-F5344CB8AC3E}">
        <p14:creationId xmlns:p14="http://schemas.microsoft.com/office/powerpoint/2010/main" val="249140437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Agenda</a:t>
            </a:r>
            <a:endParaRPr lang="en-US" dirty="0"/>
          </a:p>
        </p:txBody>
      </p:sp>
      <p:sp>
        <p:nvSpPr>
          <p:cNvPr id="4" name="Content Placeholder 3"/>
          <p:cNvSpPr>
            <a:spLocks noGrp="1"/>
          </p:cNvSpPr>
          <p:nvPr>
            <p:ph idx="1"/>
          </p:nvPr>
        </p:nvSpPr>
        <p:spPr/>
        <p:txBody>
          <a:bodyPr/>
          <a:lstStyle/>
          <a:p>
            <a:r>
              <a:rPr lang="en-US" dirty="0" smtClean="0">
                <a:solidFill>
                  <a:srgbClr val="FF0000"/>
                </a:solidFill>
              </a:rPr>
              <a:t>Defining “the cloud”</a:t>
            </a:r>
          </a:p>
          <a:p>
            <a:r>
              <a:rPr lang="en-US" dirty="0" smtClean="0"/>
              <a:t>Separating responsibilities</a:t>
            </a:r>
          </a:p>
          <a:p>
            <a:r>
              <a:rPr lang="en-US" dirty="0" smtClean="0"/>
              <a:t>Server requirements</a:t>
            </a:r>
          </a:p>
          <a:p>
            <a:r>
              <a:rPr lang="en-US" dirty="0" smtClean="0"/>
              <a:t>Potential bottlenecks</a:t>
            </a:r>
          </a:p>
          <a:p>
            <a:r>
              <a:rPr lang="en-US" dirty="0" smtClean="0"/>
              <a:t>Offloading opportunities</a:t>
            </a:r>
            <a:endParaRPr lang="en-US" dirty="0"/>
          </a:p>
        </p:txBody>
      </p:sp>
    </p:spTree>
    <p:extLst>
      <p:ext uri="{BB962C8B-B14F-4D97-AF65-F5344CB8AC3E}">
        <p14:creationId xmlns:p14="http://schemas.microsoft.com/office/powerpoint/2010/main" val="321251577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Current hardware?</a:t>
            </a:r>
            <a:endParaRPr lang="en-US" dirty="0"/>
          </a:p>
        </p:txBody>
      </p:sp>
      <p:sp>
        <p:nvSpPr>
          <p:cNvPr id="4" name="Content Placeholder 3"/>
          <p:cNvSpPr>
            <a:spLocks noGrp="1"/>
          </p:cNvSpPr>
          <p:nvPr>
            <p:ph idx="1"/>
          </p:nvPr>
        </p:nvSpPr>
        <p:spPr/>
        <p:txBody>
          <a:bodyPr/>
          <a:lstStyle/>
          <a:p>
            <a:r>
              <a:rPr lang="en-US" dirty="0" smtClean="0"/>
              <a:t>What does the current hardware look like:</a:t>
            </a:r>
          </a:p>
          <a:p>
            <a:pPr marL="1250439" lvl="1" indent="-457200"/>
            <a:r>
              <a:rPr lang="en-US" dirty="0" smtClean="0"/>
              <a:t>CPU count &amp; speed</a:t>
            </a:r>
          </a:p>
          <a:p>
            <a:pPr marL="1250439" lvl="1" indent="-457200"/>
            <a:r>
              <a:rPr lang="en-US" dirty="0" smtClean="0"/>
              <a:t>Memory</a:t>
            </a:r>
          </a:p>
          <a:p>
            <a:pPr marL="1250439" lvl="1" indent="-457200"/>
            <a:r>
              <a:rPr lang="en-US" dirty="0" smtClean="0"/>
              <a:t>Network</a:t>
            </a:r>
          </a:p>
          <a:p>
            <a:pPr marL="1250439" lvl="1" indent="-457200"/>
            <a:r>
              <a:rPr lang="en-US" dirty="0" smtClean="0"/>
              <a:t>Disks</a:t>
            </a:r>
          </a:p>
        </p:txBody>
      </p:sp>
    </p:spTree>
    <p:extLst>
      <p:ext uri="{BB962C8B-B14F-4D97-AF65-F5344CB8AC3E}">
        <p14:creationId xmlns:p14="http://schemas.microsoft.com/office/powerpoint/2010/main" val="10990824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CPU</a:t>
            </a:r>
            <a:endParaRPr lang="en-US" dirty="0"/>
          </a:p>
        </p:txBody>
      </p:sp>
      <p:sp>
        <p:nvSpPr>
          <p:cNvPr id="3" name="Content Placeholder 2"/>
          <p:cNvSpPr>
            <a:spLocks noGrp="1"/>
          </p:cNvSpPr>
          <p:nvPr>
            <p:ph idx="1"/>
          </p:nvPr>
        </p:nvSpPr>
        <p:spPr/>
        <p:txBody>
          <a:bodyPr/>
          <a:lstStyle/>
          <a:p>
            <a:r>
              <a:rPr lang="en-US" dirty="0" smtClean="0"/>
              <a:t>Examine CPU usage over time.</a:t>
            </a:r>
          </a:p>
          <a:p>
            <a:pPr marL="457200" indent="-457200"/>
            <a:r>
              <a:rPr lang="en-US" dirty="0" smtClean="0"/>
              <a:t>Carefully monitor the source of CPU consumption.</a:t>
            </a:r>
          </a:p>
          <a:p>
            <a:pPr marL="1250439" lvl="1" indent="-457200"/>
            <a:r>
              <a:rPr lang="en-US" dirty="0" smtClean="0"/>
              <a:t>Try to tune for CPU.</a:t>
            </a:r>
          </a:p>
          <a:p>
            <a:pPr marL="1250439" lvl="1" indent="-457200"/>
            <a:r>
              <a:rPr lang="en-US" dirty="0" smtClean="0"/>
              <a:t>Tune indexes. Tune queries.</a:t>
            </a:r>
          </a:p>
          <a:p>
            <a:pPr marL="1250439" lvl="1" indent="-457200"/>
            <a:r>
              <a:rPr lang="en-US" dirty="0" smtClean="0"/>
              <a:t>Offload work.</a:t>
            </a:r>
          </a:p>
          <a:p>
            <a:pPr marL="457200" indent="-457200"/>
            <a:r>
              <a:rPr lang="en-US" dirty="0" smtClean="0"/>
              <a:t>Do you </a:t>
            </a:r>
            <a:r>
              <a:rPr lang="en-US" i="1" dirty="0" smtClean="0">
                <a:solidFill>
                  <a:srgbClr val="FF0000"/>
                </a:solidFill>
              </a:rPr>
              <a:t>really</a:t>
            </a:r>
            <a:r>
              <a:rPr lang="en-US" i="1" dirty="0" smtClean="0">
                <a:solidFill>
                  <a:srgbClr val="D1282E"/>
                </a:solidFill>
              </a:rPr>
              <a:t> </a:t>
            </a:r>
            <a:r>
              <a:rPr lang="en-US" dirty="0" smtClean="0"/>
              <a:t>need extra CPU?</a:t>
            </a:r>
          </a:p>
          <a:p>
            <a:pPr marL="1250439" lvl="1" indent="-457200"/>
            <a:r>
              <a:rPr lang="en-US" dirty="0" smtClean="0"/>
              <a:t>More CPU costs more money </a:t>
            </a:r>
            <a:r>
              <a:rPr lang="en-US" b="1" dirty="0" smtClean="0"/>
              <a:t>per hour</a:t>
            </a:r>
            <a:r>
              <a:rPr lang="en-US" dirty="0" smtClean="0"/>
              <a:t>.</a:t>
            </a:r>
          </a:p>
          <a:p>
            <a:pPr marL="457200" indent="-457200"/>
            <a:endParaRPr lang="en-US" dirty="0"/>
          </a:p>
        </p:txBody>
      </p:sp>
    </p:spTree>
    <p:extLst>
      <p:ext uri="{BB962C8B-B14F-4D97-AF65-F5344CB8AC3E}">
        <p14:creationId xmlns:p14="http://schemas.microsoft.com/office/powerpoint/2010/main" val="229706573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CPU Costs</a:t>
            </a:r>
            <a:endParaRPr lang="en-US" dirty="0"/>
          </a:p>
        </p:txBody>
      </p:sp>
      <p:sp>
        <p:nvSpPr>
          <p:cNvPr id="3" name="Content Placeholder 2"/>
          <p:cNvSpPr>
            <a:spLocks noGrp="1"/>
          </p:cNvSpPr>
          <p:nvPr>
            <p:ph idx="1"/>
          </p:nvPr>
        </p:nvSpPr>
        <p:spPr/>
        <p:txBody>
          <a:bodyPr/>
          <a:lstStyle/>
          <a:p>
            <a:r>
              <a:rPr lang="en-US" dirty="0" smtClean="0"/>
              <a:t>AWS – $0.15 / CPU / hour</a:t>
            </a:r>
          </a:p>
          <a:p>
            <a:r>
              <a:rPr lang="en-US" dirty="0" smtClean="0"/>
              <a:t>Azure – between $0.16 / CPU / hour </a:t>
            </a:r>
            <a:br>
              <a:rPr lang="en-US" dirty="0" smtClean="0"/>
            </a:br>
            <a:r>
              <a:rPr lang="en-US" dirty="0" smtClean="0"/>
              <a:t>                  and $0.30 / CPU / hour</a:t>
            </a:r>
          </a:p>
          <a:p>
            <a:r>
              <a:rPr lang="en-US" dirty="0" smtClean="0"/>
              <a:t>Rackspace – between $0.17 / CPU / hour </a:t>
            </a:r>
            <a:br>
              <a:rPr lang="en-US" dirty="0" smtClean="0"/>
            </a:br>
            <a:r>
              <a:rPr lang="en-US" dirty="0" smtClean="0"/>
              <a:t>                             and $0.34 / CPU / hour</a:t>
            </a:r>
            <a:endParaRPr lang="en-US" dirty="0"/>
          </a:p>
        </p:txBody>
      </p:sp>
    </p:spTree>
    <p:extLst>
      <p:ext uri="{BB962C8B-B14F-4D97-AF65-F5344CB8AC3E}">
        <p14:creationId xmlns:p14="http://schemas.microsoft.com/office/powerpoint/2010/main" val="253842864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Identifying CPU Consumers</a:t>
            </a:r>
            <a:endParaRPr lang="en-US" dirty="0"/>
          </a:p>
        </p:txBody>
      </p:sp>
      <p:sp>
        <p:nvSpPr>
          <p:cNvPr id="3" name="Content Placeholder 2"/>
          <p:cNvSpPr>
            <a:spLocks noGrp="1"/>
          </p:cNvSpPr>
          <p:nvPr>
            <p:ph idx="1"/>
          </p:nvPr>
        </p:nvSpPr>
        <p:spPr/>
        <p:txBody>
          <a:bodyPr/>
          <a:lstStyle/>
          <a:p>
            <a:r>
              <a:rPr lang="en-US" dirty="0" smtClean="0"/>
              <a:t>Find your top CPU consumers with </a:t>
            </a:r>
            <a:r>
              <a:rPr lang="en-US" dirty="0" err="1" smtClean="0"/>
              <a:t>sp_BlitzCache</a:t>
            </a:r>
            <a:r>
              <a:rPr lang="en-US" dirty="0" smtClean="0"/>
              <a:t>™</a:t>
            </a:r>
            <a:br>
              <a:rPr lang="en-US" dirty="0" smtClean="0"/>
            </a:br>
            <a:r>
              <a:rPr lang="en-US" dirty="0" smtClean="0">
                <a:hlinkClick r:id="rId2"/>
              </a:rPr>
              <a:t>http://brentozar.com/blitzcache</a:t>
            </a:r>
            <a:r>
              <a:rPr lang="en-US" dirty="0" smtClean="0"/>
              <a:t> </a:t>
            </a:r>
          </a:p>
          <a:p>
            <a:r>
              <a:rPr lang="en-US" dirty="0" smtClean="0"/>
              <a:t>Identify missing indexes with </a:t>
            </a:r>
            <a:r>
              <a:rPr lang="en-US" dirty="0" err="1" smtClean="0"/>
              <a:t>sp_BlitzIndex</a:t>
            </a:r>
            <a:r>
              <a:rPr lang="en-US" dirty="0" smtClean="0"/>
              <a:t>®</a:t>
            </a:r>
            <a:br>
              <a:rPr lang="en-US" dirty="0" smtClean="0"/>
            </a:br>
            <a:r>
              <a:rPr lang="en-US" dirty="0" smtClean="0">
                <a:hlinkClick r:id="rId3"/>
              </a:rPr>
              <a:t>http://brentozar.com/blitzindex</a:t>
            </a:r>
            <a:r>
              <a:rPr lang="en-US" dirty="0" smtClean="0"/>
              <a:t> </a:t>
            </a:r>
          </a:p>
        </p:txBody>
      </p:sp>
    </p:spTree>
    <p:extLst>
      <p:ext uri="{BB962C8B-B14F-4D97-AF65-F5344CB8AC3E}">
        <p14:creationId xmlns:p14="http://schemas.microsoft.com/office/powerpoint/2010/main" val="6879864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Memory</a:t>
            </a:r>
            <a:endParaRPr lang="en-US" dirty="0"/>
          </a:p>
        </p:txBody>
      </p:sp>
      <p:sp>
        <p:nvSpPr>
          <p:cNvPr id="3" name="Content Placeholder 2"/>
          <p:cNvSpPr>
            <a:spLocks noGrp="1"/>
          </p:cNvSpPr>
          <p:nvPr>
            <p:ph idx="1"/>
          </p:nvPr>
        </p:nvSpPr>
        <p:spPr/>
        <p:txBody>
          <a:bodyPr/>
          <a:lstStyle/>
          <a:p>
            <a:r>
              <a:rPr lang="en-US" dirty="0" smtClean="0"/>
              <a:t>How much data do you have today?</a:t>
            </a:r>
          </a:p>
          <a:p>
            <a:r>
              <a:rPr lang="en-US" dirty="0" smtClean="0"/>
              <a:t>How much of that data are you querying right now?</a:t>
            </a:r>
          </a:p>
          <a:p>
            <a:r>
              <a:rPr lang="en-US" dirty="0" smtClean="0"/>
              <a:t>How fast is your database growing?</a:t>
            </a:r>
          </a:p>
          <a:p>
            <a:r>
              <a:rPr lang="en-US" dirty="0" smtClean="0"/>
              <a:t>What else is going to run on this server?</a:t>
            </a:r>
            <a:br>
              <a:rPr lang="en-US" dirty="0" smtClean="0"/>
            </a:br>
            <a:r>
              <a:rPr lang="en-US" sz="2000" dirty="0" smtClean="0"/>
              <a:t>The correct answer is “nothing”.</a:t>
            </a:r>
            <a:endParaRPr lang="en-US" dirty="0" smtClean="0"/>
          </a:p>
          <a:p>
            <a:r>
              <a:rPr lang="en-US" dirty="0" smtClean="0"/>
              <a:t>Do you </a:t>
            </a:r>
            <a:r>
              <a:rPr lang="en-US" i="1" dirty="0" smtClean="0">
                <a:solidFill>
                  <a:srgbClr val="D1282E"/>
                </a:solidFill>
              </a:rPr>
              <a:t>really</a:t>
            </a:r>
            <a:r>
              <a:rPr lang="en-US" dirty="0" smtClean="0">
                <a:solidFill>
                  <a:srgbClr val="D1282E"/>
                </a:solidFill>
              </a:rPr>
              <a:t> </a:t>
            </a:r>
            <a:r>
              <a:rPr lang="en-US" dirty="0" smtClean="0"/>
              <a:t>need Enterprise Edition?</a:t>
            </a:r>
            <a:endParaRPr lang="en-US" dirty="0"/>
          </a:p>
        </p:txBody>
      </p:sp>
    </p:spTree>
    <p:extLst>
      <p:ext uri="{BB962C8B-B14F-4D97-AF65-F5344CB8AC3E}">
        <p14:creationId xmlns:p14="http://schemas.microsoft.com/office/powerpoint/2010/main" val="333294676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What about disks?</a:t>
            </a:r>
            <a:endParaRPr lang="en-US" dirty="0"/>
          </a:p>
        </p:txBody>
      </p:sp>
    </p:spTree>
    <p:extLst>
      <p:ext uri="{BB962C8B-B14F-4D97-AF65-F5344CB8AC3E}">
        <p14:creationId xmlns:p14="http://schemas.microsoft.com/office/powerpoint/2010/main" val="152419501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I/O is difficult to measure</a:t>
            </a:r>
            <a:endParaRPr lang="en-US" dirty="0"/>
          </a:p>
        </p:txBody>
      </p:sp>
      <p:sp>
        <p:nvSpPr>
          <p:cNvPr id="4" name="Content Placeholder 3"/>
          <p:cNvSpPr>
            <a:spLocks noGrp="1"/>
          </p:cNvSpPr>
          <p:nvPr>
            <p:ph idx="1"/>
          </p:nvPr>
        </p:nvSpPr>
        <p:spPr/>
        <p:txBody>
          <a:bodyPr>
            <a:normAutofit lnSpcReduction="10000"/>
          </a:bodyPr>
          <a:lstStyle/>
          <a:p>
            <a:r>
              <a:rPr lang="en-US" dirty="0" smtClean="0"/>
              <a:t>What’s an IOP?</a:t>
            </a:r>
          </a:p>
          <a:p>
            <a:pPr marL="1250439" lvl="1" indent="-457200"/>
            <a:r>
              <a:rPr lang="en-US" dirty="0" smtClean="0"/>
              <a:t>Amazon says it’s 16KB.</a:t>
            </a:r>
            <a:br>
              <a:rPr lang="en-US" dirty="0" smtClean="0"/>
            </a:br>
            <a:r>
              <a:rPr lang="en-US" dirty="0" smtClean="0"/>
              <a:t>Unless it’s an SSD. Those use 256KB IOPS.</a:t>
            </a:r>
          </a:p>
          <a:p>
            <a:pPr marL="1250439" lvl="1" indent="-457200"/>
            <a:r>
              <a:rPr lang="en-US" dirty="0" smtClean="0"/>
              <a:t>Azure is “one IOP is one IOP”.</a:t>
            </a:r>
          </a:p>
          <a:p>
            <a:pPr marL="1250439" lvl="1" indent="-457200"/>
            <a:r>
              <a:rPr lang="en-US" dirty="0"/>
              <a:t>Rackspace is eerily silent.</a:t>
            </a:r>
          </a:p>
          <a:p>
            <a:pPr marL="1250439" lvl="1" indent="-457200"/>
            <a:r>
              <a:rPr lang="en-US" dirty="0" smtClean="0"/>
              <a:t>SQL Server does 8KB or 64KB or, sometimes, 2MB IOPS.</a:t>
            </a:r>
          </a:p>
          <a:p>
            <a:r>
              <a:rPr lang="en-US" dirty="0" smtClean="0"/>
              <a:t>Check out our memory sizing post for I/O measuring techniques.</a:t>
            </a:r>
          </a:p>
          <a:p>
            <a:pPr marL="1250439" lvl="1" indent="-457200"/>
            <a:r>
              <a:rPr lang="en-US" dirty="0" smtClean="0">
                <a:hlinkClick r:id="rId2"/>
              </a:rPr>
              <a:t>http://brentozar.com/go/memory</a:t>
            </a:r>
            <a:endParaRPr lang="en-US" dirty="0" smtClean="0"/>
          </a:p>
          <a:p>
            <a:pPr marL="1250439" lvl="1" indent="-457200"/>
            <a:r>
              <a:rPr lang="en-US" dirty="0" smtClean="0"/>
              <a:t>Remember your requirements, they help you pick the size of your cloud server.</a:t>
            </a:r>
          </a:p>
          <a:p>
            <a:pPr marL="1250439" lvl="1" indent="-457200"/>
            <a:endParaRPr lang="en-US" dirty="0"/>
          </a:p>
        </p:txBody>
      </p:sp>
    </p:spTree>
    <p:extLst>
      <p:ext uri="{BB962C8B-B14F-4D97-AF65-F5344CB8AC3E}">
        <p14:creationId xmlns:p14="http://schemas.microsoft.com/office/powerpoint/2010/main" val="37787256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Everything has a measurable cost</a:t>
            </a:r>
            <a:endParaRPr lang="en-US" dirty="0"/>
          </a:p>
        </p:txBody>
      </p:sp>
      <p:sp>
        <p:nvSpPr>
          <p:cNvPr id="3" name="Content Placeholder 2"/>
          <p:cNvSpPr>
            <a:spLocks noGrp="1"/>
          </p:cNvSpPr>
          <p:nvPr>
            <p:ph idx="1"/>
          </p:nvPr>
        </p:nvSpPr>
        <p:spPr/>
        <p:txBody>
          <a:bodyPr/>
          <a:lstStyle/>
          <a:p>
            <a:r>
              <a:rPr lang="en-US" dirty="0" smtClean="0"/>
              <a:t>CPU is by the hour.</a:t>
            </a:r>
          </a:p>
          <a:p>
            <a:r>
              <a:rPr lang="en-US" dirty="0" smtClean="0"/>
              <a:t>Memory increases require CPU increases.</a:t>
            </a:r>
          </a:p>
          <a:p>
            <a:r>
              <a:rPr lang="en-US" dirty="0" smtClean="0"/>
              <a:t>Disk costs along multiple dimensions:</a:t>
            </a:r>
          </a:p>
          <a:p>
            <a:pPr marL="1052102" lvl="1" indent="-457200">
              <a:buFont typeface="Arial" panose="020B0604020202020204" pitchFamily="34" charset="0"/>
              <a:buChar char="•"/>
            </a:pPr>
            <a:r>
              <a:rPr lang="en-US" dirty="0" smtClean="0"/>
              <a:t>Capacity.</a:t>
            </a:r>
          </a:p>
          <a:p>
            <a:pPr marL="1052102" lvl="1" indent="-457200">
              <a:buFont typeface="Arial" panose="020B0604020202020204" pitchFamily="34" charset="0"/>
              <a:buChar char="•"/>
            </a:pPr>
            <a:r>
              <a:rPr lang="en-US" dirty="0" smtClean="0"/>
              <a:t>Throughput.</a:t>
            </a:r>
          </a:p>
          <a:p>
            <a:pPr marL="1052102" lvl="1" indent="-457200">
              <a:buFont typeface="Arial" panose="020B0604020202020204" pitchFamily="34" charset="0"/>
              <a:buChar char="•"/>
            </a:pPr>
            <a:r>
              <a:rPr lang="en-US" dirty="0" smtClean="0"/>
              <a:t>IOPS.</a:t>
            </a:r>
          </a:p>
          <a:p>
            <a:r>
              <a:rPr lang="en-US" dirty="0" smtClean="0"/>
              <a:t>Network has ingress/egress charges.</a:t>
            </a:r>
            <a:endParaRPr lang="en-US" dirty="0"/>
          </a:p>
        </p:txBody>
      </p:sp>
    </p:spTree>
    <p:extLst>
      <p:ext uri="{BB962C8B-B14F-4D97-AF65-F5344CB8AC3E}">
        <p14:creationId xmlns:p14="http://schemas.microsoft.com/office/powerpoint/2010/main" val="39167142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Plan wisely, monitor carefully</a:t>
            </a:r>
            <a:endParaRPr lang="en-US" dirty="0"/>
          </a:p>
        </p:txBody>
      </p:sp>
      <p:sp>
        <p:nvSpPr>
          <p:cNvPr id="3" name="Content Placeholder 2"/>
          <p:cNvSpPr>
            <a:spLocks noGrp="1"/>
          </p:cNvSpPr>
          <p:nvPr>
            <p:ph idx="1"/>
          </p:nvPr>
        </p:nvSpPr>
        <p:spPr/>
        <p:txBody>
          <a:bodyPr/>
          <a:lstStyle/>
          <a:p>
            <a:r>
              <a:rPr lang="en-US" dirty="0" smtClean="0"/>
              <a:t>Every provider lets you monitor and alert on usage conditions. Use them.</a:t>
            </a:r>
            <a:endParaRPr lang="en-US" dirty="0"/>
          </a:p>
        </p:txBody>
      </p:sp>
      <p:pic>
        <p:nvPicPr>
          <p:cNvPr id="5" name="Picture Placeholder 4" descr="cloudwatch-monitoring-rds.png"/>
          <p:cNvPicPr>
            <a:picLocks noChangeAspect="1"/>
          </p:cNvPicPr>
          <p:nvPr/>
        </p:nvPicPr>
        <p:blipFill rotWithShape="1">
          <a:blip r:embed="rId2" cstate="email">
            <a:extLst>
              <a:ext uri="{28A0092B-C50C-407E-A947-70E740481C1C}">
                <a14:useLocalDpi xmlns:a14="http://schemas.microsoft.com/office/drawing/2010/main" val="0"/>
              </a:ext>
            </a:extLst>
          </a:blip>
          <a:srcRect/>
          <a:stretch/>
        </p:blipFill>
        <p:spPr bwMode="auto">
          <a:xfrm>
            <a:off x="2001963" y="3205480"/>
            <a:ext cx="9000877" cy="48463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xmlns="" val="1"/>
            </a:ext>
          </a:extLst>
        </p:spPr>
      </p:pic>
    </p:spTree>
    <p:extLst>
      <p:ext uri="{BB962C8B-B14F-4D97-AF65-F5344CB8AC3E}">
        <p14:creationId xmlns:p14="http://schemas.microsoft.com/office/powerpoint/2010/main" val="346570348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should you size cloud servers?</a:t>
            </a:r>
            <a:endParaRPr lang="en-US" dirty="0"/>
          </a:p>
        </p:txBody>
      </p:sp>
    </p:spTree>
    <p:extLst>
      <p:ext uri="{BB962C8B-B14F-4D97-AF65-F5344CB8AC3E}">
        <p14:creationId xmlns:p14="http://schemas.microsoft.com/office/powerpoint/2010/main" val="71335191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a:t>
            </a:r>
            <a:br>
              <a:rPr lang="en-US" dirty="0" smtClean="0"/>
            </a:br>
            <a:r>
              <a:rPr lang="en-US" dirty="0" smtClean="0"/>
              <a:t>“the cloud”?</a:t>
            </a:r>
            <a:endParaRPr lang="en-US" dirty="0"/>
          </a:p>
        </p:txBody>
      </p:sp>
      <p:sp>
        <p:nvSpPr>
          <p:cNvPr id="3" name="Text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417745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Measured guesswork</a:t>
            </a:r>
            <a:endParaRPr lang="en-US" dirty="0"/>
          </a:p>
        </p:txBody>
      </p:sp>
      <p:sp>
        <p:nvSpPr>
          <p:cNvPr id="4" name="Content Placeholder 3"/>
          <p:cNvSpPr>
            <a:spLocks noGrp="1"/>
          </p:cNvSpPr>
          <p:nvPr>
            <p:ph idx="1"/>
          </p:nvPr>
        </p:nvSpPr>
        <p:spPr/>
        <p:txBody>
          <a:bodyPr/>
          <a:lstStyle/>
          <a:p>
            <a:pPr marL="514350" indent="-514350">
              <a:buFont typeface="+mj-lt"/>
              <a:buAutoNum type="arabicPeriod"/>
            </a:pPr>
            <a:r>
              <a:rPr lang="en-US" dirty="0" smtClean="0"/>
              <a:t>Evaluate your current utilization.</a:t>
            </a:r>
          </a:p>
          <a:p>
            <a:pPr marL="514350" indent="-514350">
              <a:buFont typeface="+mj-lt"/>
              <a:buAutoNum type="arabicPeriod"/>
            </a:pPr>
            <a:r>
              <a:rPr lang="en-US" dirty="0" smtClean="0"/>
              <a:t>Extrapolate requirements.</a:t>
            </a:r>
          </a:p>
          <a:p>
            <a:pPr marL="514350" indent="-514350">
              <a:buFont typeface="+mj-lt"/>
              <a:buAutoNum type="arabicPeriod"/>
            </a:pPr>
            <a:r>
              <a:rPr lang="en-US" dirty="0" smtClean="0"/>
              <a:t>Decide on your tolerance for overage.</a:t>
            </a:r>
          </a:p>
          <a:p>
            <a:pPr marL="514350" indent="-514350">
              <a:buFont typeface="+mj-lt"/>
              <a:buAutoNum type="arabicPeriod"/>
            </a:pPr>
            <a:r>
              <a:rPr lang="en-US" dirty="0" smtClean="0"/>
              <a:t>Size appropriately.</a:t>
            </a:r>
            <a:endParaRPr lang="en-US" dirty="0"/>
          </a:p>
        </p:txBody>
      </p:sp>
    </p:spTree>
    <p:extLst>
      <p:ext uri="{BB962C8B-B14F-4D97-AF65-F5344CB8AC3E}">
        <p14:creationId xmlns:p14="http://schemas.microsoft.com/office/powerpoint/2010/main" val="33939232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Two ways to move</a:t>
            </a:r>
            <a:endParaRPr lang="en-US" dirty="0"/>
          </a:p>
        </p:txBody>
      </p:sp>
    </p:spTree>
    <p:extLst>
      <p:ext uri="{BB962C8B-B14F-4D97-AF65-F5344CB8AC3E}">
        <p14:creationId xmlns:p14="http://schemas.microsoft.com/office/powerpoint/2010/main" val="16923916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Method 1: Forklift</a:t>
            </a:r>
            <a:endParaRPr lang="en-US" dirty="0"/>
          </a:p>
        </p:txBody>
      </p:sp>
      <p:sp>
        <p:nvSpPr>
          <p:cNvPr id="3" name="Content Placeholder 2"/>
          <p:cNvSpPr>
            <a:spLocks noGrp="1"/>
          </p:cNvSpPr>
          <p:nvPr>
            <p:ph idx="1"/>
          </p:nvPr>
        </p:nvSpPr>
        <p:spPr/>
        <p:txBody>
          <a:bodyPr/>
          <a:lstStyle/>
          <a:p>
            <a:r>
              <a:rPr lang="en-US" dirty="0" smtClean="0"/>
              <a:t>Typically start with a 1:1 match and tune later.</a:t>
            </a:r>
          </a:p>
          <a:p>
            <a:r>
              <a:rPr lang="en-US" dirty="0" smtClean="0"/>
              <a:t>You should still tune first, but…</a:t>
            </a:r>
          </a:p>
          <a:p>
            <a:pPr marL="1052102" lvl="1" indent="-457200">
              <a:buFont typeface="Arial" panose="020B0604020202020204" pitchFamily="34" charset="0"/>
              <a:buChar char="•"/>
            </a:pPr>
            <a:r>
              <a:rPr lang="en-US" dirty="0" smtClean="0"/>
              <a:t>Requires additional time and effort.</a:t>
            </a:r>
          </a:p>
          <a:p>
            <a:pPr marL="1052102" lvl="1" indent="-457200">
              <a:buFont typeface="Arial" panose="020B0604020202020204" pitchFamily="34" charset="0"/>
              <a:buChar char="•"/>
            </a:pPr>
            <a:r>
              <a:rPr lang="en-US" dirty="0" smtClean="0"/>
              <a:t>No guarantee of fixing any problems.</a:t>
            </a:r>
            <a:br>
              <a:rPr lang="en-US" dirty="0" smtClean="0"/>
            </a:br>
            <a:r>
              <a:rPr lang="en-US" dirty="0" smtClean="0"/>
              <a:t>But you probably will.</a:t>
            </a:r>
          </a:p>
          <a:p>
            <a:r>
              <a:rPr lang="en-US" dirty="0" smtClean="0"/>
              <a:t>Tune after you move to the cloud.</a:t>
            </a:r>
          </a:p>
        </p:txBody>
      </p:sp>
    </p:spTree>
    <p:extLst>
      <p:ext uri="{BB962C8B-B14F-4D97-AF65-F5344CB8AC3E}">
        <p14:creationId xmlns:p14="http://schemas.microsoft.com/office/powerpoint/2010/main" val="22546626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Method 2: Redesign</a:t>
            </a:r>
            <a:endParaRPr lang="en-US" dirty="0"/>
          </a:p>
        </p:txBody>
      </p:sp>
      <p:sp>
        <p:nvSpPr>
          <p:cNvPr id="3" name="Content Placeholder 2"/>
          <p:cNvSpPr>
            <a:spLocks noGrp="1"/>
          </p:cNvSpPr>
          <p:nvPr>
            <p:ph idx="1"/>
          </p:nvPr>
        </p:nvSpPr>
        <p:spPr/>
        <p:txBody>
          <a:bodyPr/>
          <a:lstStyle/>
          <a:p>
            <a:r>
              <a:rPr lang="en-US" dirty="0" smtClean="0"/>
              <a:t>Set aside an architecture period.</a:t>
            </a:r>
          </a:p>
          <a:p>
            <a:r>
              <a:rPr lang="en-US" dirty="0" smtClean="0"/>
              <a:t>Redesign your application to work with the cloud.</a:t>
            </a:r>
          </a:p>
          <a:p>
            <a:r>
              <a:rPr lang="en-US" dirty="0" smtClean="0"/>
              <a:t>Downsides:</a:t>
            </a:r>
          </a:p>
          <a:p>
            <a:pPr marL="1052102" lvl="1" indent="-457200">
              <a:buFont typeface="Arial" panose="020B0604020202020204" pitchFamily="34" charset="0"/>
              <a:buChar char="•"/>
            </a:pPr>
            <a:r>
              <a:rPr lang="en-US" dirty="0" smtClean="0"/>
              <a:t>Time consuming.</a:t>
            </a:r>
          </a:p>
          <a:p>
            <a:pPr marL="1052102" lvl="1" indent="-457200">
              <a:buFont typeface="Arial" panose="020B0604020202020204" pitchFamily="34" charset="0"/>
              <a:buChar char="•"/>
            </a:pPr>
            <a:r>
              <a:rPr lang="en-US" dirty="0" smtClean="0"/>
              <a:t>Still no guarantee that it will work.</a:t>
            </a:r>
          </a:p>
          <a:p>
            <a:pPr marL="1052102" lvl="1" indent="-457200">
              <a:buFont typeface="Arial" panose="020B0604020202020204" pitchFamily="34" charset="0"/>
              <a:buChar char="•"/>
            </a:pPr>
            <a:r>
              <a:rPr lang="en-US" dirty="0" smtClean="0"/>
              <a:t>You’ll have to tune after you get there.</a:t>
            </a:r>
            <a:endParaRPr lang="en-US" dirty="0"/>
          </a:p>
        </p:txBody>
      </p:sp>
    </p:spTree>
    <p:extLst>
      <p:ext uri="{BB962C8B-B14F-4D97-AF65-F5344CB8AC3E}">
        <p14:creationId xmlns:p14="http://schemas.microsoft.com/office/powerpoint/2010/main" val="52144327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One last thing about servers…</a:t>
            </a:r>
            <a:endParaRPr lang="en-US" dirty="0"/>
          </a:p>
        </p:txBody>
      </p:sp>
    </p:spTree>
    <p:extLst>
      <p:ext uri="{BB962C8B-B14F-4D97-AF65-F5344CB8AC3E}">
        <p14:creationId xmlns:p14="http://schemas.microsoft.com/office/powerpoint/2010/main" val="1866697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Don’t think of it as a server</a:t>
            </a:r>
            <a:endParaRPr lang="en-US" dirty="0"/>
          </a:p>
        </p:txBody>
      </p:sp>
      <p:sp>
        <p:nvSpPr>
          <p:cNvPr id="4" name="Content Placeholder 3"/>
          <p:cNvSpPr>
            <a:spLocks noGrp="1"/>
          </p:cNvSpPr>
          <p:nvPr>
            <p:ph idx="1"/>
          </p:nvPr>
        </p:nvSpPr>
        <p:spPr/>
        <p:txBody>
          <a:bodyPr/>
          <a:lstStyle/>
          <a:p>
            <a:r>
              <a:rPr lang="en-US" dirty="0" smtClean="0"/>
              <a:t>What do you have to do to get a new physical server?</a:t>
            </a:r>
            <a:endParaRPr lang="en-US" dirty="0"/>
          </a:p>
        </p:txBody>
      </p:sp>
    </p:spTree>
    <p:extLst>
      <p:ext uri="{BB962C8B-B14F-4D97-AF65-F5344CB8AC3E}">
        <p14:creationId xmlns:p14="http://schemas.microsoft.com/office/powerpoint/2010/main" val="415120459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cstate="email">
            <a:extLst>
              <a:ext uri="{28A0092B-C50C-407E-A947-70E740481C1C}">
                <a14:useLocalDpi xmlns:a14="http://schemas.microsoft.com/office/drawing/2010/main" val="0"/>
              </a:ext>
            </a:extLst>
          </a:blip>
          <a:srcRect/>
          <a:stretch/>
        </p:blipFill>
        <p:spPr>
          <a:xfrm>
            <a:off x="0" y="0"/>
            <a:ext cx="13020298" cy="9753600"/>
          </a:xfrm>
          <a:prstGeom prst="rect">
            <a:avLst/>
          </a:prstGeom>
        </p:spPr>
      </p:pic>
    </p:spTree>
    <p:extLst>
      <p:ext uri="{BB962C8B-B14F-4D97-AF65-F5344CB8AC3E}">
        <p14:creationId xmlns:p14="http://schemas.microsoft.com/office/powerpoint/2010/main" val="373726365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Don’t think of it as a server</a:t>
            </a:r>
            <a:endParaRPr lang="en-US" dirty="0"/>
          </a:p>
        </p:txBody>
      </p:sp>
      <p:sp>
        <p:nvSpPr>
          <p:cNvPr id="4" name="Content Placeholder 3"/>
          <p:cNvSpPr>
            <a:spLocks noGrp="1"/>
          </p:cNvSpPr>
          <p:nvPr>
            <p:ph idx="1"/>
          </p:nvPr>
        </p:nvSpPr>
        <p:spPr/>
        <p:txBody>
          <a:bodyPr/>
          <a:lstStyle/>
          <a:p>
            <a:r>
              <a:rPr lang="en-US" dirty="0" smtClean="0"/>
              <a:t>What do you have to do to get a new physical server?</a:t>
            </a:r>
          </a:p>
          <a:p>
            <a:r>
              <a:rPr lang="en-US" dirty="0" smtClean="0"/>
              <a:t>What do you have to do to get a new cloud server?</a:t>
            </a:r>
            <a:endParaRPr lang="en-US" dirty="0"/>
          </a:p>
        </p:txBody>
      </p:sp>
    </p:spTree>
    <p:extLst>
      <p:ext uri="{BB962C8B-B14F-4D97-AF65-F5344CB8AC3E}">
        <p14:creationId xmlns:p14="http://schemas.microsoft.com/office/powerpoint/2010/main" val="24662802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r="42941"/>
          <a:stretch/>
        </p:blipFill>
        <p:spPr>
          <a:xfrm>
            <a:off x="0" y="0"/>
            <a:ext cx="13033830" cy="9753600"/>
          </a:xfrm>
          <a:prstGeom prst="rect">
            <a:avLst/>
          </a:prstGeom>
        </p:spPr>
      </p:pic>
      <p:sp>
        <p:nvSpPr>
          <p:cNvPr id="3" name="TextBox 2"/>
          <p:cNvSpPr txBox="1"/>
          <p:nvPr/>
        </p:nvSpPr>
        <p:spPr>
          <a:xfrm>
            <a:off x="681925" y="3528546"/>
            <a:ext cx="10957301" cy="5386090"/>
          </a:xfrm>
          <a:prstGeom prst="rect">
            <a:avLst/>
          </a:prstGeom>
          <a:noFill/>
        </p:spPr>
        <p:txBody>
          <a:bodyPr wrap="square" rtlCol="0">
            <a:spAutoFit/>
          </a:bodyPr>
          <a:lstStyle/>
          <a:p>
            <a:pPr algn="l"/>
            <a:r>
              <a:rPr lang="en-US" dirty="0" smtClean="0">
                <a:solidFill>
                  <a:schemeClr val="bg1"/>
                </a:solidFill>
                <a:latin typeface="Sweet Sans Pro Medium" panose="02000000000000000000" pitchFamily="50" charset="0"/>
              </a:rPr>
              <a:t>New SQL Server 2014 on Server 2012R2</a:t>
            </a:r>
          </a:p>
          <a:p>
            <a:pPr algn="l"/>
            <a:r>
              <a:rPr lang="en-US" dirty="0" smtClean="0">
                <a:solidFill>
                  <a:schemeClr val="bg1"/>
                </a:solidFill>
                <a:latin typeface="Sweet Sans Pro Medium" panose="02000000000000000000" pitchFamily="50" charset="0"/>
              </a:rPr>
              <a:t>With 8 cores and 30GB of memory</a:t>
            </a:r>
          </a:p>
          <a:p>
            <a:pPr algn="l"/>
            <a:r>
              <a:rPr lang="en-US" dirty="0" smtClean="0">
                <a:solidFill>
                  <a:schemeClr val="bg1"/>
                </a:solidFill>
                <a:latin typeface="Sweet Sans Pro Medium" panose="02000000000000000000" pitchFamily="50" charset="0"/>
              </a:rPr>
              <a:t>In my SQL Server network</a:t>
            </a:r>
            <a:br>
              <a:rPr lang="en-US" dirty="0" smtClean="0">
                <a:solidFill>
                  <a:schemeClr val="bg1"/>
                </a:solidFill>
                <a:latin typeface="Sweet Sans Pro Medium" panose="02000000000000000000" pitchFamily="50" charset="0"/>
              </a:rPr>
            </a:br>
            <a:r>
              <a:rPr lang="en-US" dirty="0" smtClean="0">
                <a:solidFill>
                  <a:schemeClr val="bg1"/>
                </a:solidFill>
                <a:latin typeface="Sweet Sans Pro Medium" panose="02000000000000000000" pitchFamily="50" charset="0"/>
              </a:rPr>
              <a:t>With RDP access from my office</a:t>
            </a:r>
            <a:br>
              <a:rPr lang="en-US" dirty="0" smtClean="0">
                <a:solidFill>
                  <a:schemeClr val="bg1"/>
                </a:solidFill>
                <a:latin typeface="Sweet Sans Pro Medium" panose="02000000000000000000" pitchFamily="50" charset="0"/>
              </a:rPr>
            </a:br>
            <a:r>
              <a:rPr lang="en-US" dirty="0" smtClean="0">
                <a:solidFill>
                  <a:schemeClr val="bg1"/>
                </a:solidFill>
                <a:latin typeface="Sweet Sans Pro Medium" panose="02000000000000000000" pitchFamily="50" charset="0"/>
              </a:rPr>
              <a:t>And preferential access to disks</a:t>
            </a:r>
          </a:p>
          <a:p>
            <a:pPr algn="l"/>
            <a:r>
              <a:rPr lang="en-US" dirty="0" smtClean="0">
                <a:solidFill>
                  <a:schemeClr val="bg1"/>
                </a:solidFill>
                <a:latin typeface="Sweet Sans Pro Medium" panose="02000000000000000000" pitchFamily="50" charset="0"/>
              </a:rPr>
              <a:t>…</a:t>
            </a:r>
          </a:p>
          <a:p>
            <a:pPr algn="l"/>
            <a:r>
              <a:rPr lang="en-US" dirty="0" smtClean="0">
                <a:solidFill>
                  <a:schemeClr val="bg1"/>
                </a:solidFill>
                <a:latin typeface="Sweet Sans Pro Medium" panose="02000000000000000000" pitchFamily="50" charset="0"/>
              </a:rPr>
              <a:t>…</a:t>
            </a:r>
          </a:p>
          <a:p>
            <a:pPr algn="l"/>
            <a:r>
              <a:rPr lang="en-US" dirty="0" smtClean="0">
                <a:solidFill>
                  <a:schemeClr val="bg1"/>
                </a:solidFill>
                <a:latin typeface="Sweet Sans Pro Medium" panose="02000000000000000000" pitchFamily="50" charset="0"/>
              </a:rPr>
              <a:t>Then wait for </a:t>
            </a:r>
            <a:r>
              <a:rPr lang="en-US" dirty="0" err="1" smtClean="0">
                <a:solidFill>
                  <a:schemeClr val="bg1"/>
                </a:solidFill>
                <a:latin typeface="Sweet Sans Pro Medium" panose="02000000000000000000" pitchFamily="50" charset="0"/>
              </a:rPr>
              <a:t>sysprep</a:t>
            </a:r>
            <a:r>
              <a:rPr lang="en-US" dirty="0" smtClean="0">
                <a:solidFill>
                  <a:schemeClr val="bg1"/>
                </a:solidFill>
                <a:latin typeface="Sweet Sans Pro Medium" panose="02000000000000000000" pitchFamily="50" charset="0"/>
              </a:rPr>
              <a:t> to finish</a:t>
            </a:r>
            <a:endParaRPr lang="en-US" dirty="0">
              <a:solidFill>
                <a:schemeClr val="bg1"/>
              </a:solidFill>
              <a:latin typeface="Sweet Sans Pro Medium" panose="02000000000000000000" pitchFamily="50" charset="0"/>
            </a:endParaRPr>
          </a:p>
        </p:txBody>
      </p:sp>
    </p:spTree>
    <p:extLst>
      <p:ext uri="{BB962C8B-B14F-4D97-AF65-F5344CB8AC3E}">
        <p14:creationId xmlns:p14="http://schemas.microsoft.com/office/powerpoint/2010/main" val="372931593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Scripting helps ensure success</a:t>
            </a:r>
            <a:endParaRPr lang="en-US" dirty="0"/>
          </a:p>
        </p:txBody>
      </p:sp>
      <p:sp>
        <p:nvSpPr>
          <p:cNvPr id="3" name="Content Placeholder 2"/>
          <p:cNvSpPr>
            <a:spLocks noGrp="1"/>
          </p:cNvSpPr>
          <p:nvPr>
            <p:ph idx="1"/>
          </p:nvPr>
        </p:nvSpPr>
        <p:spPr/>
        <p:txBody>
          <a:bodyPr/>
          <a:lstStyle/>
          <a:p>
            <a:r>
              <a:rPr lang="en-US" dirty="0" smtClean="0"/>
              <a:t>Script SQL Server deployment</a:t>
            </a:r>
            <a:r>
              <a:rPr lang="en-US" dirty="0"/>
              <a:t> </a:t>
            </a:r>
            <a:r>
              <a:rPr lang="en-US" dirty="0" smtClean="0"/>
              <a:t>and configuration.</a:t>
            </a:r>
          </a:p>
          <a:p>
            <a:r>
              <a:rPr lang="en-US" dirty="0" smtClean="0"/>
              <a:t>Deploy new environments rapidly.</a:t>
            </a:r>
          </a:p>
          <a:p>
            <a:pPr marL="1052102" lvl="1" indent="-457200">
              <a:buFont typeface="Arial" panose="020B0604020202020204" pitchFamily="34" charset="0"/>
              <a:buChar char="•"/>
            </a:pPr>
            <a:r>
              <a:rPr lang="en-US" dirty="0" smtClean="0"/>
              <a:t>Test changes</a:t>
            </a:r>
          </a:p>
          <a:p>
            <a:pPr marL="1052102" lvl="1" indent="-457200">
              <a:buFont typeface="Arial" panose="020B0604020202020204" pitchFamily="34" charset="0"/>
              <a:buChar char="•"/>
            </a:pPr>
            <a:r>
              <a:rPr lang="en-US" dirty="0" smtClean="0"/>
              <a:t>Stand up new customers</a:t>
            </a:r>
          </a:p>
          <a:p>
            <a:pPr marL="1052102" lvl="1" indent="-457200">
              <a:buFont typeface="Arial" panose="020B0604020202020204" pitchFamily="34" charset="0"/>
              <a:buChar char="•"/>
            </a:pPr>
            <a:r>
              <a:rPr lang="en-US" dirty="0" smtClean="0"/>
              <a:t>Disaster recovery</a:t>
            </a:r>
          </a:p>
          <a:p>
            <a:r>
              <a:rPr lang="en-US" dirty="0" smtClean="0"/>
              <a:t>Sometimes, it’s easier </a:t>
            </a:r>
            <a:r>
              <a:rPr lang="en-US" smtClean="0"/>
              <a:t>to rebuild </a:t>
            </a:r>
            <a:r>
              <a:rPr lang="en-US" dirty="0" smtClean="0"/>
              <a:t>a system from scratch than it is to troubleshoot.</a:t>
            </a:r>
          </a:p>
          <a:p>
            <a:pPr marL="1052102" lvl="1" indent="-457200">
              <a:buFont typeface="Arial" panose="020B0604020202020204" pitchFamily="34" charset="0"/>
              <a:buChar char="•"/>
            </a:pPr>
            <a:endParaRPr lang="en-US" dirty="0" smtClean="0"/>
          </a:p>
          <a:p>
            <a:endParaRPr lang="en-US" dirty="0"/>
          </a:p>
        </p:txBody>
      </p:sp>
    </p:spTree>
    <p:extLst>
      <p:ext uri="{BB962C8B-B14F-4D97-AF65-F5344CB8AC3E}">
        <p14:creationId xmlns:p14="http://schemas.microsoft.com/office/powerpoint/2010/main" val="222802355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pPr algn="l"/>
            <a:r>
              <a:rPr lang="en-US" sz="5400" dirty="0" smtClean="0"/>
              <a:t>The cloud is:</a:t>
            </a:r>
            <a:br>
              <a:rPr lang="en-US" sz="5400" dirty="0" smtClean="0"/>
            </a:br>
            <a:r>
              <a:rPr lang="en-US" sz="5400" dirty="0" smtClean="0">
                <a:solidFill>
                  <a:srgbClr val="D1282E"/>
                </a:solidFill>
              </a:rPr>
              <a:t>Someone </a:t>
            </a:r>
            <a:r>
              <a:rPr lang="en-US" sz="5400" dirty="0">
                <a:solidFill>
                  <a:srgbClr val="D1282E"/>
                </a:solidFill>
              </a:rPr>
              <a:t>else</a:t>
            </a:r>
            <a:r>
              <a:rPr lang="en-US" sz="5400" dirty="0"/>
              <a:t>’s servers</a:t>
            </a:r>
            <a:br>
              <a:rPr lang="en-US" sz="5400" dirty="0"/>
            </a:br>
            <a:r>
              <a:rPr lang="en-US" sz="5400" dirty="0"/>
              <a:t>In a pool of </a:t>
            </a:r>
            <a:r>
              <a:rPr lang="en-US" sz="5400" dirty="0">
                <a:solidFill>
                  <a:srgbClr val="D1282E"/>
                </a:solidFill>
              </a:rPr>
              <a:t>shared resources</a:t>
            </a:r>
            <a:r>
              <a:rPr lang="en-US" sz="5400" dirty="0"/>
              <a:t/>
            </a:r>
            <a:br>
              <a:rPr lang="en-US" sz="5400" dirty="0"/>
            </a:br>
            <a:r>
              <a:rPr lang="en-US" sz="5400" dirty="0"/>
              <a:t>Where we don’t have </a:t>
            </a:r>
            <a:r>
              <a:rPr lang="en-US" sz="5400" dirty="0" smtClean="0">
                <a:solidFill>
                  <a:srgbClr val="D1282E"/>
                </a:solidFill>
              </a:rPr>
              <a:t>total control</a:t>
            </a:r>
            <a:r>
              <a:rPr lang="en-US" sz="5400" dirty="0" smtClean="0"/>
              <a:t>.</a:t>
            </a:r>
            <a:endParaRPr lang="en-US" sz="5400" dirty="0"/>
          </a:p>
        </p:txBody>
      </p:sp>
    </p:spTree>
    <p:extLst>
      <p:ext uri="{BB962C8B-B14F-4D97-AF65-F5344CB8AC3E}">
        <p14:creationId xmlns:p14="http://schemas.microsoft.com/office/powerpoint/2010/main" val="35726538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Three Deployment Options</a:t>
            </a:r>
          </a:p>
        </p:txBody>
      </p:sp>
      <p:sp>
        <p:nvSpPr>
          <p:cNvPr id="3" name="TextBox 2"/>
          <p:cNvSpPr txBox="1"/>
          <p:nvPr/>
        </p:nvSpPr>
        <p:spPr>
          <a:xfrm>
            <a:off x="554829" y="8010489"/>
            <a:ext cx="8444024" cy="461665"/>
          </a:xfrm>
          <a:prstGeom prst="rect">
            <a:avLst/>
          </a:prstGeom>
          <a:noFill/>
        </p:spPr>
        <p:txBody>
          <a:bodyPr wrap="square" rtlCol="0">
            <a:spAutoFit/>
          </a:bodyPr>
          <a:lstStyle/>
          <a:p>
            <a:pPr algn="l"/>
            <a:r>
              <a:rPr lang="en-US" sz="2400" dirty="0" smtClean="0">
                <a:latin typeface="Sweet Sans Pro Light" panose="02000000000000000000" pitchFamily="50" charset="0"/>
                <a:cs typeface="Sweet Sans Pro Light" panose="02000000000000000000" pitchFamily="50" charset="0"/>
              </a:rPr>
              <a:t>* Per server means “per mirrored pair of servers”</a:t>
            </a:r>
            <a:endParaRPr lang="en-US" sz="2400" dirty="0">
              <a:latin typeface="Sweet Sans Pro Light" panose="02000000000000000000" pitchFamily="50" charset="0"/>
              <a:cs typeface="Sweet Sans Pro Light" panose="02000000000000000000" pitchFamily="50" charset="0"/>
            </a:endParaRPr>
          </a:p>
        </p:txBody>
      </p:sp>
      <p:sp>
        <p:nvSpPr>
          <p:cNvPr id="5" name="Content Placeholder 4"/>
          <p:cNvSpPr>
            <a:spLocks noGrp="1"/>
          </p:cNvSpPr>
          <p:nvPr>
            <p:ph idx="1"/>
          </p:nvPr>
        </p:nvSpPr>
        <p:spPr/>
        <p:txBody>
          <a:bodyPr/>
          <a:lstStyle/>
          <a:p>
            <a:endParaRPr lang="en-US"/>
          </a:p>
        </p:txBody>
      </p:sp>
      <p:pic>
        <p:nvPicPr>
          <p:cNvPr id="6" name="Content Placeholder 3"/>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157628" y="2013762"/>
            <a:ext cx="12689547" cy="56284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xmlns="" val="1"/>
            </a:ext>
          </a:extLst>
        </p:spPr>
      </p:pic>
    </p:spTree>
    <p:extLst>
      <p:ext uri="{BB962C8B-B14F-4D97-AF65-F5344CB8AC3E}">
        <p14:creationId xmlns:p14="http://schemas.microsoft.com/office/powerpoint/2010/main" val="8025788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Agenda</a:t>
            </a:r>
            <a:endParaRPr lang="en-US" dirty="0"/>
          </a:p>
        </p:txBody>
      </p:sp>
      <p:sp>
        <p:nvSpPr>
          <p:cNvPr id="4" name="Content Placeholder 3"/>
          <p:cNvSpPr>
            <a:spLocks noGrp="1"/>
          </p:cNvSpPr>
          <p:nvPr>
            <p:ph idx="1"/>
          </p:nvPr>
        </p:nvSpPr>
        <p:spPr/>
        <p:txBody>
          <a:bodyPr/>
          <a:lstStyle/>
          <a:p>
            <a:r>
              <a:rPr lang="en-US" dirty="0" smtClean="0"/>
              <a:t>Defining “the cloud”</a:t>
            </a:r>
          </a:p>
          <a:p>
            <a:r>
              <a:rPr lang="en-US" dirty="0" smtClean="0"/>
              <a:t>Separating responsibilities</a:t>
            </a:r>
          </a:p>
          <a:p>
            <a:r>
              <a:rPr lang="en-US" dirty="0" smtClean="0"/>
              <a:t>Server requirements</a:t>
            </a:r>
          </a:p>
          <a:p>
            <a:r>
              <a:rPr lang="en-US" dirty="0" smtClean="0">
                <a:solidFill>
                  <a:srgbClr val="FF0000"/>
                </a:solidFill>
              </a:rPr>
              <a:t>Potential bottlenecks</a:t>
            </a:r>
          </a:p>
          <a:p>
            <a:r>
              <a:rPr lang="en-US" dirty="0" smtClean="0"/>
              <a:t>Offloading opportunities</a:t>
            </a:r>
            <a:endParaRPr lang="en-US" dirty="0"/>
          </a:p>
        </p:txBody>
      </p:sp>
    </p:spTree>
    <p:extLst>
      <p:ext uri="{BB962C8B-B14F-4D97-AF65-F5344CB8AC3E}">
        <p14:creationId xmlns:p14="http://schemas.microsoft.com/office/powerpoint/2010/main" val="303245970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Potential Bottlenecks</a:t>
            </a:r>
            <a:endParaRPr lang="en-US" dirty="0"/>
          </a:p>
        </p:txBody>
      </p:sp>
    </p:spTree>
    <p:extLst>
      <p:ext uri="{BB962C8B-B14F-4D97-AF65-F5344CB8AC3E}">
        <p14:creationId xmlns:p14="http://schemas.microsoft.com/office/powerpoint/2010/main" val="13156059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Measure your top waits!</a:t>
            </a:r>
            <a:endParaRPr lang="en-US" dirty="0"/>
          </a:p>
        </p:txBody>
      </p:sp>
      <p:sp>
        <p:nvSpPr>
          <p:cNvPr id="4" name="Content Placeholder 3"/>
          <p:cNvSpPr>
            <a:spLocks noGrp="1"/>
          </p:cNvSpPr>
          <p:nvPr>
            <p:ph idx="1"/>
          </p:nvPr>
        </p:nvSpPr>
        <p:spPr/>
        <p:txBody>
          <a:bodyPr/>
          <a:lstStyle/>
          <a:p>
            <a:r>
              <a:rPr lang="en-US" dirty="0" smtClean="0"/>
              <a:t>This will point you to your SQL Server bottlenecks.</a:t>
            </a:r>
          </a:p>
          <a:p>
            <a:r>
              <a:rPr lang="en-US" dirty="0">
                <a:hlinkClick r:id="rId2"/>
              </a:rPr>
              <a:t>http://www.brentozar.com</a:t>
            </a:r>
            <a:r>
              <a:rPr lang="en-US" dirty="0" smtClean="0">
                <a:hlinkClick r:id="rId2"/>
              </a:rPr>
              <a:t>/go/waits</a:t>
            </a:r>
            <a:endParaRPr lang="en-US" dirty="0" smtClean="0"/>
          </a:p>
          <a:p>
            <a:r>
              <a:rPr lang="en-US" dirty="0" smtClean="0"/>
              <a:t>Figure out when you have your worst waits:</a:t>
            </a:r>
          </a:p>
          <a:p>
            <a:pPr marL="1250439" lvl="1" indent="-457200"/>
            <a:r>
              <a:rPr lang="en-US" dirty="0" smtClean="0"/>
              <a:t>Storage waits after hours may not be bad.</a:t>
            </a:r>
          </a:p>
          <a:p>
            <a:pPr marL="1250439" lvl="1" indent="-457200"/>
            <a:r>
              <a:rPr lang="en-US" dirty="0" smtClean="0"/>
              <a:t>There are always mitigations for problems you find.</a:t>
            </a:r>
          </a:p>
          <a:p>
            <a:r>
              <a:rPr lang="en-US" dirty="0" smtClean="0"/>
              <a:t>Don’t get the fastest storage you can – try to mitigate storage issues first.</a:t>
            </a:r>
            <a:endParaRPr lang="en-US" dirty="0"/>
          </a:p>
        </p:txBody>
      </p:sp>
    </p:spTree>
    <p:extLst>
      <p:ext uri="{BB962C8B-B14F-4D97-AF65-F5344CB8AC3E}">
        <p14:creationId xmlns:p14="http://schemas.microsoft.com/office/powerpoint/2010/main" val="272910711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But what about disks</a:t>
            </a:r>
            <a:r>
              <a:rPr lang="en-US" dirty="0" smtClean="0">
                <a:solidFill>
                  <a:schemeClr val="tx1"/>
                </a:solidFill>
              </a:rPr>
              <a:t>?!?</a:t>
            </a:r>
            <a:endParaRPr lang="en-US" dirty="0">
              <a:solidFill>
                <a:schemeClr val="tx1"/>
              </a:solidFill>
            </a:endParaRPr>
          </a:p>
        </p:txBody>
      </p:sp>
    </p:spTree>
    <p:extLst>
      <p:ext uri="{BB962C8B-B14F-4D97-AF65-F5344CB8AC3E}">
        <p14:creationId xmlns:p14="http://schemas.microsoft.com/office/powerpoint/2010/main" val="82258063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Storage is terrible.</a:t>
            </a:r>
            <a:endParaRPr lang="en-US" dirty="0"/>
          </a:p>
        </p:txBody>
      </p:sp>
      <p:sp>
        <p:nvSpPr>
          <p:cNvPr id="3" name="Content Placeholder 2"/>
          <p:cNvSpPr>
            <a:spLocks noGrp="1"/>
          </p:cNvSpPr>
          <p:nvPr>
            <p:ph idx="1"/>
          </p:nvPr>
        </p:nvSpPr>
        <p:spPr/>
        <p:txBody>
          <a:bodyPr/>
          <a:lstStyle/>
          <a:p>
            <a:r>
              <a:rPr lang="en-US" dirty="0" smtClean="0"/>
              <a:t>Storage is usually the slowest part of SQL Server.</a:t>
            </a:r>
          </a:p>
          <a:p>
            <a:r>
              <a:rPr lang="en-US" dirty="0" smtClean="0"/>
              <a:t>The cloud is no exception.</a:t>
            </a:r>
          </a:p>
          <a:p>
            <a:r>
              <a:rPr lang="en-US" dirty="0" smtClean="0"/>
              <a:t>Plan for narrow throughput to storage.</a:t>
            </a:r>
          </a:p>
          <a:p>
            <a:pPr marL="1250439" lvl="1" indent="-457200"/>
            <a:r>
              <a:rPr lang="en-US" dirty="0" smtClean="0"/>
              <a:t>Storage throughput is often limited by server size.</a:t>
            </a:r>
          </a:p>
          <a:p>
            <a:pPr marL="1250439" lvl="1" indent="-457200"/>
            <a:r>
              <a:rPr lang="en-US" dirty="0" smtClean="0"/>
              <a:t>Even fast servers typically have 1GbE.</a:t>
            </a:r>
            <a:br>
              <a:rPr lang="en-US" dirty="0" smtClean="0"/>
            </a:br>
            <a:r>
              <a:rPr lang="en-US" dirty="0" smtClean="0"/>
              <a:t>That’s 125 MB/s</a:t>
            </a:r>
          </a:p>
          <a:p>
            <a:pPr marL="1250439" lvl="1" indent="-457200"/>
            <a:r>
              <a:rPr lang="en-US" dirty="0" smtClean="0"/>
              <a:t>If you need faster, you’re going to pay for it.</a:t>
            </a:r>
          </a:p>
          <a:p>
            <a:pPr marL="457200" indent="-457200"/>
            <a:endParaRPr lang="en-US" dirty="0" smtClean="0"/>
          </a:p>
          <a:p>
            <a:pPr marL="1250439" lvl="1" indent="-457200"/>
            <a:endParaRPr lang="en-US" dirty="0"/>
          </a:p>
        </p:txBody>
      </p:sp>
    </p:spTree>
    <p:extLst>
      <p:ext uri="{BB962C8B-B14F-4D97-AF65-F5344CB8AC3E}">
        <p14:creationId xmlns:p14="http://schemas.microsoft.com/office/powerpoint/2010/main" val="65504021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But what about IOPS</a:t>
            </a:r>
            <a:r>
              <a:rPr lang="en-US" dirty="0" smtClean="0">
                <a:solidFill>
                  <a:schemeClr val="tx1"/>
                </a:solidFill>
              </a:rPr>
              <a:t>?!?</a:t>
            </a:r>
            <a:endParaRPr lang="en-US" dirty="0">
              <a:solidFill>
                <a:schemeClr val="tx1"/>
              </a:solidFill>
            </a:endParaRPr>
          </a:p>
        </p:txBody>
      </p:sp>
    </p:spTree>
    <p:extLst>
      <p:ext uri="{BB962C8B-B14F-4D97-AF65-F5344CB8AC3E}">
        <p14:creationId xmlns:p14="http://schemas.microsoft.com/office/powerpoint/2010/main" val="155622048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If you really need to know IOPS…</a:t>
            </a:r>
            <a:endParaRPr lang="en-US" dirty="0"/>
          </a:p>
        </p:txBody>
      </p:sp>
      <p:sp>
        <p:nvSpPr>
          <p:cNvPr id="4" name="Content Placeholder 3"/>
          <p:cNvSpPr>
            <a:spLocks noGrp="1"/>
          </p:cNvSpPr>
          <p:nvPr>
            <p:ph idx="1"/>
          </p:nvPr>
        </p:nvSpPr>
        <p:spPr/>
        <p:txBody>
          <a:bodyPr/>
          <a:lstStyle/>
          <a:p>
            <a:r>
              <a:rPr lang="en-US" dirty="0" smtClean="0"/>
              <a:t>Break out </a:t>
            </a:r>
            <a:r>
              <a:rPr lang="en-US" dirty="0" err="1" smtClean="0"/>
              <a:t>perfmon</a:t>
            </a:r>
            <a:r>
              <a:rPr lang="en-US" dirty="0" smtClean="0"/>
              <a:t> and measure:</a:t>
            </a:r>
          </a:p>
          <a:p>
            <a:pPr marL="1250439" lvl="1" indent="-457200"/>
            <a:r>
              <a:rPr lang="en-US" dirty="0"/>
              <a:t>Physical Disk – Disk Reads/sec</a:t>
            </a:r>
          </a:p>
          <a:p>
            <a:pPr marL="1250439" lvl="1" indent="-457200"/>
            <a:r>
              <a:rPr lang="en-US" dirty="0"/>
              <a:t>Physical Disk – Disk Writes/</a:t>
            </a:r>
            <a:r>
              <a:rPr lang="en-US" dirty="0" smtClean="0"/>
              <a:t>sec</a:t>
            </a:r>
          </a:p>
          <a:p>
            <a:pPr marL="457200" indent="-457200"/>
            <a:r>
              <a:rPr lang="en-US" dirty="0" smtClean="0"/>
              <a:t>This is about as accurate as it’s going to get.</a:t>
            </a:r>
          </a:p>
          <a:p>
            <a:r>
              <a:rPr lang="en-US" dirty="0" smtClean="0"/>
              <a:t>Make some guesses from there about your IOPS requirements.</a:t>
            </a:r>
            <a:endParaRPr lang="en-US" dirty="0"/>
          </a:p>
        </p:txBody>
      </p:sp>
    </p:spTree>
    <p:extLst>
      <p:ext uri="{BB962C8B-B14F-4D97-AF65-F5344CB8AC3E}">
        <p14:creationId xmlns:p14="http://schemas.microsoft.com/office/powerpoint/2010/main" val="302105876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Accurately measuring disks</a:t>
            </a:r>
            <a:endParaRPr lang="en-US" dirty="0"/>
          </a:p>
        </p:txBody>
      </p:sp>
      <p:sp>
        <p:nvSpPr>
          <p:cNvPr id="3" name="Content Placeholder 2"/>
          <p:cNvSpPr>
            <a:spLocks noGrp="1"/>
          </p:cNvSpPr>
          <p:nvPr>
            <p:ph idx="1"/>
          </p:nvPr>
        </p:nvSpPr>
        <p:spPr/>
        <p:txBody>
          <a:bodyPr/>
          <a:lstStyle/>
          <a:p>
            <a:r>
              <a:rPr lang="en-US" dirty="0" smtClean="0"/>
              <a:t>Look at </a:t>
            </a:r>
            <a:r>
              <a:rPr lang="en-US" dirty="0" err="1" smtClean="0"/>
              <a:t>dm_io_virtual_file_stats</a:t>
            </a:r>
            <a:endParaRPr lang="en-US" dirty="0" smtClean="0"/>
          </a:p>
          <a:p>
            <a:pPr marL="1250439" lvl="1" indent="-457200"/>
            <a:r>
              <a:rPr lang="en-US" dirty="0" smtClean="0"/>
              <a:t>Average out your disk throughput.</a:t>
            </a:r>
          </a:p>
          <a:p>
            <a:pPr marL="1250439" lvl="1" indent="-457200"/>
            <a:r>
              <a:rPr lang="en-US" dirty="0" smtClean="0"/>
              <a:t>Look for high stalls.</a:t>
            </a:r>
          </a:p>
          <a:p>
            <a:pPr marL="457200" indent="-457200"/>
            <a:r>
              <a:rPr lang="en-US" dirty="0" smtClean="0"/>
              <a:t>Record metrics with </a:t>
            </a:r>
            <a:r>
              <a:rPr lang="en-US" dirty="0" err="1" smtClean="0"/>
              <a:t>perfmon</a:t>
            </a:r>
            <a:endParaRPr lang="en-US" dirty="0" smtClean="0"/>
          </a:p>
          <a:p>
            <a:pPr marL="1250439" lvl="1" indent="-457200"/>
            <a:r>
              <a:rPr lang="en-US" dirty="0"/>
              <a:t>Physical Disk – Disk Reads/sec</a:t>
            </a:r>
          </a:p>
          <a:p>
            <a:pPr marL="1250439" lvl="1" indent="-457200"/>
            <a:r>
              <a:rPr lang="en-US" dirty="0"/>
              <a:t>Physical Disk – Disk Writes/</a:t>
            </a:r>
            <a:r>
              <a:rPr lang="en-US" dirty="0" smtClean="0"/>
              <a:t>sec</a:t>
            </a:r>
          </a:p>
          <a:p>
            <a:pPr marL="1250439" lvl="1" indent="-457200"/>
            <a:r>
              <a:rPr lang="en-US" dirty="0"/>
              <a:t>Physical Disk – Avg. Disk sec/Read</a:t>
            </a:r>
          </a:p>
          <a:p>
            <a:pPr marL="1250439" lvl="1" indent="-457200"/>
            <a:r>
              <a:rPr lang="en-US" dirty="0"/>
              <a:t>Physical Disk – Avg. Disk sec/Write</a:t>
            </a:r>
          </a:p>
          <a:p>
            <a:pPr marL="457200" indent="-457200"/>
            <a:endParaRPr lang="en-US" dirty="0"/>
          </a:p>
        </p:txBody>
      </p:sp>
    </p:spTree>
    <p:extLst>
      <p:ext uri="{BB962C8B-B14F-4D97-AF65-F5344CB8AC3E}">
        <p14:creationId xmlns:p14="http://schemas.microsoft.com/office/powerpoint/2010/main" val="28685821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Use cloud provider metrics</a:t>
            </a:r>
            <a:endParaRPr lang="en-US" dirty="0"/>
          </a:p>
        </p:txBody>
      </p:sp>
      <p:sp>
        <p:nvSpPr>
          <p:cNvPr id="3" name="Content Placeholder 2"/>
          <p:cNvSpPr>
            <a:spLocks noGrp="1"/>
          </p:cNvSpPr>
          <p:nvPr>
            <p:ph idx="1"/>
          </p:nvPr>
        </p:nvSpPr>
        <p:spPr/>
        <p:txBody>
          <a:bodyPr/>
          <a:lstStyle/>
          <a:p>
            <a:r>
              <a:rPr lang="en-US" dirty="0" smtClean="0"/>
              <a:t>Record your key metrics, as the provider sees them:</a:t>
            </a:r>
          </a:p>
          <a:p>
            <a:pPr marL="1052102" lvl="1" indent="-457200">
              <a:buFont typeface="Arial" panose="020B0604020202020204" pitchFamily="34" charset="0"/>
              <a:buChar char="•"/>
            </a:pPr>
            <a:r>
              <a:rPr lang="en-US" dirty="0" smtClean="0"/>
              <a:t>Data throughput to disks.</a:t>
            </a:r>
          </a:p>
          <a:p>
            <a:pPr marL="1052102" lvl="1" indent="-457200">
              <a:buFont typeface="Arial" panose="020B0604020202020204" pitchFamily="34" charset="0"/>
              <a:buChar char="•"/>
            </a:pPr>
            <a:r>
              <a:rPr lang="en-US" dirty="0" smtClean="0"/>
              <a:t>Disk latency.</a:t>
            </a:r>
          </a:p>
          <a:p>
            <a:pPr marL="1052102" lvl="1" indent="-457200">
              <a:buFont typeface="Arial" panose="020B0604020202020204" pitchFamily="34" charset="0"/>
              <a:buChar char="•"/>
            </a:pPr>
            <a:r>
              <a:rPr lang="en-US" dirty="0" smtClean="0"/>
              <a:t>IOPS</a:t>
            </a:r>
          </a:p>
          <a:p>
            <a:endParaRPr lang="en-US" dirty="0" smtClean="0"/>
          </a:p>
          <a:p>
            <a:r>
              <a:rPr lang="en-US" smtClean="0"/>
              <a:t>Yes</a:t>
            </a:r>
            <a:r>
              <a:rPr lang="en-US" dirty="0" smtClean="0"/>
              <a:t>, you collected this at the OS level, but also collect this at the infrastructure level.</a:t>
            </a:r>
          </a:p>
          <a:p>
            <a:endParaRPr lang="en-US" dirty="0"/>
          </a:p>
        </p:txBody>
      </p:sp>
    </p:spTree>
    <p:extLst>
      <p:ext uri="{BB962C8B-B14F-4D97-AF65-F5344CB8AC3E}">
        <p14:creationId xmlns:p14="http://schemas.microsoft.com/office/powerpoint/2010/main" val="219914305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 cloud is probably virtual</a:t>
            </a:r>
            <a:endParaRPr lang="en-US" dirty="0"/>
          </a:p>
        </p:txBody>
      </p:sp>
      <p:sp>
        <p:nvSpPr>
          <p:cNvPr id="4" name="Content Placeholder 3"/>
          <p:cNvSpPr>
            <a:spLocks noGrp="1"/>
          </p:cNvSpPr>
          <p:nvPr>
            <p:ph idx="1"/>
          </p:nvPr>
        </p:nvSpPr>
        <p:spPr/>
        <p:txBody>
          <a:bodyPr/>
          <a:lstStyle/>
          <a:p>
            <a:r>
              <a:rPr lang="en-US" dirty="0" smtClean="0"/>
              <a:t>Similar considerations as virtualization.</a:t>
            </a:r>
          </a:p>
          <a:p>
            <a:pPr marL="1052102" lvl="1" indent="-457200">
              <a:buFont typeface="Arial" panose="020B0604020202020204" pitchFamily="34" charset="0"/>
              <a:buChar char="•"/>
            </a:pPr>
            <a:r>
              <a:rPr lang="en-US" dirty="0" smtClean="0"/>
              <a:t>Shared resources.</a:t>
            </a:r>
          </a:p>
          <a:p>
            <a:pPr marL="1052102" lvl="1" indent="-457200">
              <a:buFont typeface="Arial" panose="020B0604020202020204" pitchFamily="34" charset="0"/>
              <a:buChar char="•"/>
            </a:pPr>
            <a:r>
              <a:rPr lang="en-US" dirty="0" smtClean="0"/>
              <a:t>Measure HA and DR.</a:t>
            </a:r>
          </a:p>
          <a:p>
            <a:r>
              <a:rPr lang="en-US" dirty="0" smtClean="0"/>
              <a:t>Less control over features and functionality.</a:t>
            </a:r>
            <a:endParaRPr lang="en-US" dirty="0"/>
          </a:p>
        </p:txBody>
      </p:sp>
    </p:spTree>
    <p:extLst>
      <p:ext uri="{BB962C8B-B14F-4D97-AF65-F5344CB8AC3E}">
        <p14:creationId xmlns:p14="http://schemas.microsoft.com/office/powerpoint/2010/main" val="9565238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What if the server won’t fit in the cloud?</a:t>
            </a:r>
            <a:endParaRPr lang="en-US" dirty="0"/>
          </a:p>
        </p:txBody>
      </p:sp>
    </p:spTree>
    <p:extLst>
      <p:ext uri="{BB962C8B-B14F-4D97-AF65-F5344CB8AC3E}">
        <p14:creationId xmlns:p14="http://schemas.microsoft.com/office/powerpoint/2010/main" val="29448388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Hypothetically…</a:t>
            </a:r>
            <a:endParaRPr lang="en-US" dirty="0"/>
          </a:p>
        </p:txBody>
      </p:sp>
      <p:sp>
        <p:nvSpPr>
          <p:cNvPr id="4" name="Content Placeholder 3"/>
          <p:cNvSpPr>
            <a:spLocks noGrp="1"/>
          </p:cNvSpPr>
          <p:nvPr>
            <p:ph idx="1"/>
          </p:nvPr>
        </p:nvSpPr>
        <p:spPr/>
        <p:txBody>
          <a:bodyPr/>
          <a:lstStyle/>
          <a:p>
            <a:r>
              <a:rPr lang="en-US" dirty="0" smtClean="0"/>
              <a:t>You have a SQL Server that has a resource intensive workload.</a:t>
            </a:r>
          </a:p>
          <a:p>
            <a:pPr marL="1250439" lvl="1" indent="-457200"/>
            <a:r>
              <a:rPr lang="en-US" dirty="0" smtClean="0"/>
              <a:t>You have more than 32 CPUs.</a:t>
            </a:r>
          </a:p>
          <a:p>
            <a:pPr marL="1250439" lvl="1" indent="-457200"/>
            <a:r>
              <a:rPr lang="en-US" dirty="0" smtClean="0"/>
              <a:t>You have an all SSD SAN.</a:t>
            </a:r>
          </a:p>
          <a:p>
            <a:r>
              <a:rPr lang="en-US" dirty="0" smtClean="0"/>
              <a:t>Management is all in on the cloud.</a:t>
            </a:r>
          </a:p>
          <a:p>
            <a:r>
              <a:rPr lang="en-US" dirty="0" smtClean="0"/>
              <a:t>What do you do?</a:t>
            </a:r>
          </a:p>
          <a:p>
            <a:pPr marL="1307589" lvl="1" indent="-514350">
              <a:buFont typeface="+mj-lt"/>
              <a:buAutoNum type="alphaLcParenR"/>
            </a:pPr>
            <a:r>
              <a:rPr lang="en-US" dirty="0" err="1" smtClean="0"/>
              <a:t>Ragequit</a:t>
            </a:r>
            <a:endParaRPr lang="en-US" dirty="0" smtClean="0"/>
          </a:p>
          <a:p>
            <a:pPr marL="1307589" lvl="1" indent="-514350">
              <a:buFont typeface="+mj-lt"/>
              <a:buAutoNum type="alphaLcParenR"/>
            </a:pPr>
            <a:r>
              <a:rPr lang="en-US" dirty="0" smtClean="0"/>
              <a:t>Sob quietly until the problem goes away</a:t>
            </a:r>
          </a:p>
          <a:p>
            <a:pPr marL="1307589" lvl="1" indent="-514350">
              <a:buFont typeface="+mj-lt"/>
              <a:buAutoNum type="alphaLcParenR"/>
            </a:pPr>
            <a:r>
              <a:rPr lang="en-US" dirty="0" smtClean="0"/>
              <a:t>Deal with it</a:t>
            </a:r>
            <a:endParaRPr lang="en-US" dirty="0"/>
          </a:p>
        </p:txBody>
      </p:sp>
    </p:spTree>
    <p:extLst>
      <p:ext uri="{BB962C8B-B14F-4D97-AF65-F5344CB8AC3E}">
        <p14:creationId xmlns:p14="http://schemas.microsoft.com/office/powerpoint/2010/main" val="78709696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cstate="email">
            <a:extLst>
              <a:ext uri="{28A0092B-C50C-407E-A947-70E740481C1C}">
                <a14:useLocalDpi xmlns:a14="http://schemas.microsoft.com/office/drawing/2010/main" val="0"/>
              </a:ext>
            </a:extLst>
          </a:blip>
          <a:srcRect/>
          <a:stretch/>
        </p:blipFill>
        <p:spPr>
          <a:xfrm>
            <a:off x="0" y="15497"/>
            <a:ext cx="13004800" cy="9717439"/>
          </a:xfrm>
          <a:prstGeom prst="rect">
            <a:avLst/>
          </a:prstGeom>
        </p:spPr>
      </p:pic>
      <p:sp>
        <p:nvSpPr>
          <p:cNvPr id="2" name="Title 1"/>
          <p:cNvSpPr>
            <a:spLocks noGrp="1"/>
          </p:cNvSpPr>
          <p:nvPr>
            <p:ph type="title"/>
          </p:nvPr>
        </p:nvSpPr>
        <p:spPr/>
        <p:txBody>
          <a:bodyPr anchor="t"/>
          <a:lstStyle/>
          <a:p>
            <a:pPr algn="r"/>
            <a:r>
              <a:rPr lang="en-US" sz="7050" dirty="0" smtClean="0"/>
              <a:t>Answer: </a:t>
            </a:r>
            <a:br>
              <a:rPr lang="en-US" sz="7050" dirty="0" smtClean="0"/>
            </a:br>
            <a:r>
              <a:rPr lang="en-US" sz="7050" dirty="0" smtClean="0"/>
              <a:t>Deal with it.</a:t>
            </a:r>
            <a:endParaRPr lang="en-US" sz="7050" dirty="0"/>
          </a:p>
        </p:txBody>
      </p:sp>
    </p:spTree>
    <p:extLst>
      <p:ext uri="{BB962C8B-B14F-4D97-AF65-F5344CB8AC3E}">
        <p14:creationId xmlns:p14="http://schemas.microsoft.com/office/powerpoint/2010/main" val="152532431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Dealing with it: offloading work</a:t>
            </a:r>
            <a:endParaRPr lang="en-US" dirty="0"/>
          </a:p>
        </p:txBody>
      </p:sp>
      <p:sp>
        <p:nvSpPr>
          <p:cNvPr id="3" name="Content Placeholder 2"/>
          <p:cNvSpPr>
            <a:spLocks noGrp="1"/>
          </p:cNvSpPr>
          <p:nvPr>
            <p:ph idx="1"/>
          </p:nvPr>
        </p:nvSpPr>
        <p:spPr/>
        <p:txBody>
          <a:bodyPr/>
          <a:lstStyle/>
          <a:p>
            <a:r>
              <a:rPr lang="en-US" dirty="0" smtClean="0"/>
              <a:t>Do less work in SQL Server.</a:t>
            </a:r>
          </a:p>
          <a:p>
            <a:r>
              <a:rPr lang="en-US" dirty="0" smtClean="0"/>
              <a:t>Move functionality out of SQL Server:</a:t>
            </a:r>
          </a:p>
          <a:p>
            <a:pPr marL="1250439" lvl="1" indent="-457200"/>
            <a:r>
              <a:rPr lang="en-US" dirty="0" smtClean="0"/>
              <a:t>Cache common queries.</a:t>
            </a:r>
          </a:p>
          <a:p>
            <a:pPr marL="1250439" lvl="1" indent="-457200"/>
            <a:r>
              <a:rPr lang="en-US" dirty="0" smtClean="0"/>
              <a:t>Move search to external services.</a:t>
            </a:r>
          </a:p>
          <a:p>
            <a:pPr marL="1250439" lvl="1" indent="-457200"/>
            <a:r>
              <a:rPr lang="en-US" dirty="0" smtClean="0"/>
              <a:t>Sort in the application.</a:t>
            </a:r>
          </a:p>
          <a:p>
            <a:pPr marL="1250439" lvl="1" indent="-457200"/>
            <a:r>
              <a:rPr lang="en-US" dirty="0" smtClean="0"/>
              <a:t>Perform paging anywhere else.</a:t>
            </a:r>
          </a:p>
          <a:p>
            <a:pPr marL="457200" indent="-457200"/>
            <a:r>
              <a:rPr lang="en-US" dirty="0" smtClean="0"/>
              <a:t>Split the workload</a:t>
            </a:r>
          </a:p>
          <a:p>
            <a:pPr marL="1250439" lvl="1" indent="-457200"/>
            <a:r>
              <a:rPr lang="en-US" dirty="0" smtClean="0"/>
              <a:t>Report on server A</a:t>
            </a:r>
          </a:p>
          <a:p>
            <a:pPr marL="1250439" lvl="1" indent="-457200"/>
            <a:r>
              <a:rPr lang="en-US" dirty="0" smtClean="0"/>
              <a:t>Transactional work on server B</a:t>
            </a:r>
          </a:p>
          <a:p>
            <a:pPr marL="1250439" lvl="1" indent="-457200"/>
            <a:r>
              <a:rPr lang="en-US" dirty="0" smtClean="0"/>
              <a:t>Single sign on/user profiles on server C</a:t>
            </a:r>
            <a:endParaRPr lang="en-US" dirty="0"/>
          </a:p>
        </p:txBody>
      </p:sp>
    </p:spTree>
    <p:extLst>
      <p:ext uri="{BB962C8B-B14F-4D97-AF65-F5344CB8AC3E}">
        <p14:creationId xmlns:p14="http://schemas.microsoft.com/office/powerpoint/2010/main" val="366149347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Your cloud provider can help</a:t>
            </a:r>
            <a:endParaRPr lang="en-US" dirty="0"/>
          </a:p>
        </p:txBody>
      </p:sp>
      <p:sp>
        <p:nvSpPr>
          <p:cNvPr id="3" name="Content Placeholder 2"/>
          <p:cNvSpPr>
            <a:spLocks noGrp="1"/>
          </p:cNvSpPr>
          <p:nvPr>
            <p:ph idx="1"/>
          </p:nvPr>
        </p:nvSpPr>
        <p:spPr/>
        <p:txBody>
          <a:bodyPr/>
          <a:lstStyle/>
          <a:p>
            <a:r>
              <a:rPr lang="en-US" dirty="0" smtClean="0"/>
              <a:t>Let someone else host other applications.</a:t>
            </a:r>
          </a:p>
          <a:p>
            <a:pPr marL="1052102" lvl="1" indent="-457200">
              <a:buFont typeface="Arial" panose="020B0604020202020204" pitchFamily="34" charset="0"/>
              <a:buChar char="•"/>
            </a:pPr>
            <a:r>
              <a:rPr lang="en-US" dirty="0" smtClean="0"/>
              <a:t>Need caching? Spin up an Amazon </a:t>
            </a:r>
            <a:r>
              <a:rPr lang="en-US" dirty="0" err="1" smtClean="0"/>
              <a:t>ElastiCache</a:t>
            </a:r>
            <a:r>
              <a:rPr lang="en-US" dirty="0" smtClean="0"/>
              <a:t> or Azure Cache server.</a:t>
            </a:r>
          </a:p>
          <a:p>
            <a:pPr marL="1052102" lvl="1" indent="-457200">
              <a:buFont typeface="Arial" panose="020B0604020202020204" pitchFamily="34" charset="0"/>
              <a:buChar char="•"/>
            </a:pPr>
            <a:r>
              <a:rPr lang="en-US" dirty="0" smtClean="0"/>
              <a:t>Need bulk data processing? </a:t>
            </a:r>
            <a:r>
              <a:rPr lang="en-US" dirty="0" err="1" smtClean="0"/>
              <a:t>HDInsight</a:t>
            </a:r>
            <a:r>
              <a:rPr lang="en-US" dirty="0" smtClean="0"/>
              <a:t> or Elastic </a:t>
            </a:r>
            <a:r>
              <a:rPr lang="en-US" dirty="0" err="1" smtClean="0"/>
              <a:t>MapReduce</a:t>
            </a:r>
            <a:endParaRPr lang="en-US" dirty="0" smtClean="0"/>
          </a:p>
          <a:p>
            <a:r>
              <a:rPr lang="en-US" dirty="0" smtClean="0"/>
              <a:t>Focus on your core skills and functionality.</a:t>
            </a:r>
          </a:p>
          <a:p>
            <a:r>
              <a:rPr lang="en-US" dirty="0" smtClean="0"/>
              <a:t>You can always create specialized VMs later.</a:t>
            </a:r>
            <a:endParaRPr lang="en-US" dirty="0"/>
          </a:p>
        </p:txBody>
      </p:sp>
    </p:spTree>
    <p:extLst>
      <p:ext uri="{BB962C8B-B14F-4D97-AF65-F5344CB8AC3E}">
        <p14:creationId xmlns:p14="http://schemas.microsoft.com/office/powerpoint/2010/main" val="344527918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Common </a:t>
            </a:r>
            <a:br>
              <a:rPr lang="en-US" dirty="0" smtClean="0"/>
            </a:br>
            <a:r>
              <a:rPr lang="en-US" dirty="0" smtClean="0"/>
              <a:t>Blockers</a:t>
            </a:r>
            <a:endParaRPr lang="en-US" dirty="0"/>
          </a:p>
        </p:txBody>
      </p:sp>
    </p:spTree>
    <p:extLst>
      <p:ext uri="{BB962C8B-B14F-4D97-AF65-F5344CB8AC3E}">
        <p14:creationId xmlns:p14="http://schemas.microsoft.com/office/powerpoint/2010/main" val="39646563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What stops a move to the cloud?</a:t>
            </a:r>
            <a:endParaRPr lang="en-US" dirty="0"/>
          </a:p>
        </p:txBody>
      </p:sp>
      <p:sp>
        <p:nvSpPr>
          <p:cNvPr id="4" name="Content Placeholder 3"/>
          <p:cNvSpPr>
            <a:spLocks noGrp="1"/>
          </p:cNvSpPr>
          <p:nvPr>
            <p:ph idx="1"/>
          </p:nvPr>
        </p:nvSpPr>
        <p:spPr/>
        <p:txBody>
          <a:bodyPr/>
          <a:lstStyle/>
          <a:p>
            <a:r>
              <a:rPr lang="en-US" dirty="0" smtClean="0"/>
              <a:t>Unwillingness to change.</a:t>
            </a:r>
          </a:p>
          <a:p>
            <a:r>
              <a:rPr lang="en-US" dirty="0" smtClean="0"/>
              <a:t>Unrealistic expectations.</a:t>
            </a:r>
          </a:p>
          <a:p>
            <a:r>
              <a:rPr lang="en-US" dirty="0" smtClean="0"/>
              <a:t>Lack of planning.</a:t>
            </a:r>
          </a:p>
          <a:p>
            <a:endParaRPr lang="en-US" dirty="0"/>
          </a:p>
        </p:txBody>
      </p:sp>
    </p:spTree>
    <p:extLst>
      <p:ext uri="{BB962C8B-B14F-4D97-AF65-F5344CB8AC3E}">
        <p14:creationId xmlns:p14="http://schemas.microsoft.com/office/powerpoint/2010/main" val="102091628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should I measure?</a:t>
            </a:r>
            <a:endParaRPr lang="en-US" dirty="0"/>
          </a:p>
        </p:txBody>
      </p:sp>
      <p:sp>
        <p:nvSpPr>
          <p:cNvPr id="3" name="Content Placeholder 2"/>
          <p:cNvSpPr>
            <a:spLocks noGrp="1"/>
          </p:cNvSpPr>
          <p:nvPr>
            <p:ph idx="1"/>
          </p:nvPr>
        </p:nvSpPr>
        <p:spPr/>
        <p:txBody>
          <a:bodyPr/>
          <a:lstStyle/>
          <a:p>
            <a:r>
              <a:rPr lang="en-US" dirty="0" smtClean="0"/>
              <a:t>Waits: </a:t>
            </a:r>
            <a:r>
              <a:rPr lang="en-US" dirty="0" smtClean="0">
                <a:hlinkClick r:id="rId2"/>
              </a:rPr>
              <a:t>http://brentozar.com/go/waits</a:t>
            </a:r>
            <a:r>
              <a:rPr lang="en-US" dirty="0" smtClean="0"/>
              <a:t> </a:t>
            </a:r>
          </a:p>
          <a:p>
            <a:pPr marL="0" lvl="1" indent="0">
              <a:spcBef>
                <a:spcPts val="2399"/>
              </a:spcBef>
              <a:spcAft>
                <a:spcPts val="0"/>
              </a:spcAft>
              <a:buNone/>
              <a:tabLst>
                <a:tab pos="115877" algn="l"/>
              </a:tabLst>
            </a:pPr>
            <a:r>
              <a:rPr lang="en-US" sz="3129" dirty="0">
                <a:latin typeface="Sweet Sans Pro Medium" panose="02000000000000000000" pitchFamily="50" charset="0"/>
                <a:cs typeface="Sweet Sans Pro Medium" panose="02000000000000000000" pitchFamily="50" charset="0"/>
              </a:rPr>
              <a:t>Memory &amp; I/O: </a:t>
            </a:r>
            <a:r>
              <a:rPr lang="en-US" sz="3100" dirty="0">
                <a:latin typeface="Sweet Sans Pro Medium" panose="02000000000000000000" pitchFamily="50" charset="0"/>
                <a:hlinkClick r:id="rId3"/>
              </a:rPr>
              <a:t>http://brentozar.com/go/memory</a:t>
            </a:r>
            <a:endParaRPr lang="en-US" sz="3100" dirty="0">
              <a:latin typeface="Sweet Sans Pro Medium" panose="02000000000000000000" pitchFamily="50" charset="0"/>
            </a:endParaRPr>
          </a:p>
          <a:p>
            <a:r>
              <a:rPr lang="en-US" dirty="0" smtClean="0"/>
              <a:t>Worst Queries: </a:t>
            </a:r>
            <a:r>
              <a:rPr lang="en-US" dirty="0" smtClean="0">
                <a:hlinkClick r:id="rId4"/>
              </a:rPr>
              <a:t>http://brentozar.com/blitzcache</a:t>
            </a:r>
            <a:r>
              <a:rPr lang="en-US" dirty="0" smtClean="0"/>
              <a:t> </a:t>
            </a:r>
          </a:p>
        </p:txBody>
      </p:sp>
      <p:sp>
        <p:nvSpPr>
          <p:cNvPr id="4" name="TextBox 3"/>
          <p:cNvSpPr txBox="1"/>
          <p:nvPr/>
        </p:nvSpPr>
        <p:spPr>
          <a:xfrm>
            <a:off x="1608667" y="3979333"/>
            <a:ext cx="184666" cy="754053"/>
          </a:xfrm>
          <a:prstGeom prst="rect">
            <a:avLst/>
          </a:prstGeom>
          <a:noFill/>
        </p:spPr>
        <p:txBody>
          <a:bodyPr wrap="none" rtlCol="0">
            <a:spAutoFit/>
          </a:bodyPr>
          <a:lstStyle/>
          <a:p>
            <a:endParaRPr lang="en-US" dirty="0">
              <a:latin typeface="Sweet Sans Pro Light" panose="02000000000000000000" pitchFamily="50" charset="0"/>
            </a:endParaRPr>
          </a:p>
        </p:txBody>
      </p:sp>
    </p:spTree>
    <p:extLst>
      <p:ext uri="{BB962C8B-B14F-4D97-AF65-F5344CB8AC3E}">
        <p14:creationId xmlns:p14="http://schemas.microsoft.com/office/powerpoint/2010/main" val="394011597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Wrapping Up</a:t>
            </a:r>
            <a:endParaRPr lang="en-US" dirty="0"/>
          </a:p>
        </p:txBody>
      </p:sp>
      <p:sp>
        <p:nvSpPr>
          <p:cNvPr id="3" name="Text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9675183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In summation…</a:t>
            </a:r>
            <a:endParaRPr lang="en-US" dirty="0"/>
          </a:p>
        </p:txBody>
      </p:sp>
      <p:sp>
        <p:nvSpPr>
          <p:cNvPr id="5" name="Content Placeholder 4"/>
          <p:cNvSpPr>
            <a:spLocks noGrp="1"/>
          </p:cNvSpPr>
          <p:nvPr>
            <p:ph idx="1"/>
          </p:nvPr>
        </p:nvSpPr>
        <p:spPr/>
        <p:txBody>
          <a:bodyPr/>
          <a:lstStyle/>
          <a:p>
            <a:r>
              <a:rPr lang="en-US" dirty="0" smtClean="0"/>
              <a:t>There’s no hard and fast “This will work, that won’t”</a:t>
            </a:r>
          </a:p>
          <a:p>
            <a:r>
              <a:rPr lang="en-US" dirty="0" smtClean="0"/>
              <a:t>Measure your systems:</a:t>
            </a:r>
          </a:p>
          <a:p>
            <a:pPr marL="1052102" lvl="1" indent="-457200">
              <a:buFont typeface="Arial" panose="020B0604020202020204" pitchFamily="34" charset="0"/>
              <a:buChar char="•"/>
            </a:pPr>
            <a:r>
              <a:rPr lang="en-US" dirty="0" smtClean="0"/>
              <a:t>Know load patterns.</a:t>
            </a:r>
          </a:p>
          <a:p>
            <a:pPr marL="1052102" lvl="1" indent="-457200">
              <a:buFont typeface="Arial" panose="020B0604020202020204" pitchFamily="34" charset="0"/>
              <a:buChar char="•"/>
            </a:pPr>
            <a:r>
              <a:rPr lang="en-US" dirty="0" smtClean="0"/>
              <a:t>Understand SLAs.</a:t>
            </a:r>
          </a:p>
          <a:p>
            <a:pPr marL="1052102" lvl="1" indent="-457200">
              <a:buFont typeface="Arial" panose="020B0604020202020204" pitchFamily="34" charset="0"/>
              <a:buChar char="•"/>
            </a:pPr>
            <a:r>
              <a:rPr lang="en-US" dirty="0" smtClean="0"/>
              <a:t>Understand the deployment platform.</a:t>
            </a:r>
            <a:endParaRPr lang="en-US" dirty="0"/>
          </a:p>
        </p:txBody>
      </p:sp>
    </p:spTree>
    <p:extLst>
      <p:ext uri="{BB962C8B-B14F-4D97-AF65-F5344CB8AC3E}">
        <p14:creationId xmlns:p14="http://schemas.microsoft.com/office/powerpoint/2010/main" val="21595177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Examples of clouds</a:t>
            </a:r>
            <a:endParaRPr lang="en-US" dirty="0"/>
          </a:p>
        </p:txBody>
      </p:sp>
      <p:sp>
        <p:nvSpPr>
          <p:cNvPr id="4" name="Content Placeholder 3"/>
          <p:cNvSpPr>
            <a:spLocks noGrp="1"/>
          </p:cNvSpPr>
          <p:nvPr>
            <p:ph idx="1"/>
          </p:nvPr>
        </p:nvSpPr>
        <p:spPr/>
        <p:txBody>
          <a:bodyPr/>
          <a:lstStyle/>
          <a:p>
            <a:r>
              <a:rPr lang="en-US" dirty="0" smtClean="0"/>
              <a:t>Public cloud</a:t>
            </a:r>
          </a:p>
          <a:p>
            <a:pPr marL="1250439" lvl="1" indent="-457200"/>
            <a:r>
              <a:rPr lang="en-US" dirty="0" smtClean="0"/>
              <a:t>AWS</a:t>
            </a:r>
          </a:p>
          <a:p>
            <a:pPr marL="1250439" lvl="1" indent="-457200"/>
            <a:r>
              <a:rPr lang="en-US" dirty="0" smtClean="0"/>
              <a:t>Azure</a:t>
            </a:r>
          </a:p>
          <a:p>
            <a:pPr marL="1250439" lvl="1" indent="-457200"/>
            <a:r>
              <a:rPr lang="en-US" dirty="0" smtClean="0"/>
              <a:t>Rackspace</a:t>
            </a:r>
          </a:p>
          <a:p>
            <a:pPr marL="457200" indent="-457200"/>
            <a:r>
              <a:rPr lang="en-US" dirty="0" smtClean="0"/>
              <a:t>Private cloud</a:t>
            </a:r>
          </a:p>
          <a:p>
            <a:pPr marL="1250439" lvl="1" indent="-457200"/>
            <a:r>
              <a:rPr lang="en-US" dirty="0" smtClean="0"/>
              <a:t>Large VM farm</a:t>
            </a:r>
          </a:p>
          <a:p>
            <a:pPr marL="1250439" lvl="1" indent="-457200"/>
            <a:r>
              <a:rPr lang="en-US" dirty="0" smtClean="0"/>
              <a:t>Internal </a:t>
            </a:r>
            <a:r>
              <a:rPr lang="en-US" dirty="0" err="1"/>
              <a:t>I</a:t>
            </a:r>
            <a:r>
              <a:rPr lang="en-US" dirty="0" err="1" smtClean="0"/>
              <a:t>aaS</a:t>
            </a:r>
            <a:r>
              <a:rPr lang="en-US" dirty="0" smtClean="0"/>
              <a:t> (</a:t>
            </a:r>
            <a:r>
              <a:rPr lang="en-US" dirty="0" err="1" smtClean="0"/>
              <a:t>OpenStack</a:t>
            </a:r>
            <a:r>
              <a:rPr lang="en-US" dirty="0" smtClean="0"/>
              <a:t>, Eucalyptus)</a:t>
            </a:r>
          </a:p>
          <a:p>
            <a:pPr marL="457200" indent="-457200"/>
            <a:endParaRPr lang="en-US" dirty="0"/>
          </a:p>
        </p:txBody>
      </p:sp>
    </p:spTree>
    <p:extLst>
      <p:ext uri="{BB962C8B-B14F-4D97-AF65-F5344CB8AC3E}">
        <p14:creationId xmlns:p14="http://schemas.microsoft.com/office/powerpoint/2010/main" val="51076133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Agenda</a:t>
            </a:r>
            <a:endParaRPr lang="en-US" dirty="0"/>
          </a:p>
        </p:txBody>
      </p:sp>
      <p:sp>
        <p:nvSpPr>
          <p:cNvPr id="4" name="Content Placeholder 3"/>
          <p:cNvSpPr>
            <a:spLocks noGrp="1"/>
          </p:cNvSpPr>
          <p:nvPr>
            <p:ph idx="1"/>
          </p:nvPr>
        </p:nvSpPr>
        <p:spPr/>
        <p:txBody>
          <a:bodyPr/>
          <a:lstStyle/>
          <a:p>
            <a:r>
              <a:rPr lang="en-US" dirty="0" smtClean="0"/>
              <a:t>Defining “the cloud”</a:t>
            </a:r>
          </a:p>
          <a:p>
            <a:r>
              <a:rPr lang="en-US" dirty="0" smtClean="0">
                <a:solidFill>
                  <a:srgbClr val="FF0000"/>
                </a:solidFill>
              </a:rPr>
              <a:t>Separating responsibilities</a:t>
            </a:r>
          </a:p>
          <a:p>
            <a:r>
              <a:rPr lang="en-US" dirty="0" smtClean="0"/>
              <a:t>Server requirements</a:t>
            </a:r>
          </a:p>
          <a:p>
            <a:r>
              <a:rPr lang="en-US" dirty="0" smtClean="0"/>
              <a:t>Potential bottlenecks</a:t>
            </a:r>
          </a:p>
          <a:p>
            <a:r>
              <a:rPr lang="en-US" dirty="0" smtClean="0"/>
              <a:t>Offloading opportunities</a:t>
            </a:r>
            <a:endParaRPr lang="en-US" dirty="0"/>
          </a:p>
        </p:txBody>
      </p:sp>
    </p:spTree>
    <p:extLst>
      <p:ext uri="{BB962C8B-B14F-4D97-AF65-F5344CB8AC3E}">
        <p14:creationId xmlns:p14="http://schemas.microsoft.com/office/powerpoint/2010/main" val="334749913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Separating Responsibilities</a:t>
            </a:r>
            <a:endParaRPr lang="en-US" dirty="0"/>
          </a:p>
        </p:txBody>
      </p:sp>
      <p:sp>
        <p:nvSpPr>
          <p:cNvPr id="3" name="Text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2367733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the </a:t>
            </a:r>
            <a:r>
              <a:rPr lang="en-US" dirty="0"/>
              <a:t>c</a:t>
            </a:r>
            <a:r>
              <a:rPr lang="en-US" dirty="0" smtClean="0"/>
              <a:t>loud responsible for?</a:t>
            </a:r>
            <a:endParaRPr lang="en-US" dirty="0"/>
          </a:p>
        </p:txBody>
      </p:sp>
      <p:sp>
        <p:nvSpPr>
          <p:cNvPr id="3" name="Content Placeholder 2"/>
          <p:cNvSpPr>
            <a:spLocks noGrp="1"/>
          </p:cNvSpPr>
          <p:nvPr>
            <p:ph idx="1"/>
          </p:nvPr>
        </p:nvSpPr>
        <p:spPr/>
        <p:txBody>
          <a:bodyPr/>
          <a:lstStyle/>
          <a:p>
            <a:r>
              <a:rPr lang="en-US" dirty="0" smtClean="0"/>
              <a:t>Your cloud provider has limited responsibility.</a:t>
            </a:r>
          </a:p>
          <a:p>
            <a:r>
              <a:rPr lang="en-US" dirty="0" smtClean="0"/>
              <a:t>They provide:</a:t>
            </a:r>
          </a:p>
          <a:p>
            <a:pPr marL="1052102" lvl="1" indent="-457200">
              <a:buFont typeface="Arial" panose="020B0604020202020204" pitchFamily="34" charset="0"/>
              <a:buChar char="•"/>
            </a:pPr>
            <a:r>
              <a:rPr lang="en-US" dirty="0" smtClean="0"/>
              <a:t>Facilities</a:t>
            </a:r>
          </a:p>
          <a:p>
            <a:pPr marL="1400035" lvl="2" indent="-457200">
              <a:buFont typeface="Arial" panose="020B0604020202020204" pitchFamily="34" charset="0"/>
              <a:buChar char="•"/>
            </a:pPr>
            <a:r>
              <a:rPr lang="en-US" dirty="0" smtClean="0"/>
              <a:t>Power</a:t>
            </a:r>
          </a:p>
          <a:p>
            <a:pPr marL="1400035" lvl="2" indent="-457200">
              <a:buFont typeface="Arial" panose="020B0604020202020204" pitchFamily="34" charset="0"/>
              <a:buChar char="•"/>
            </a:pPr>
            <a:r>
              <a:rPr lang="en-US" dirty="0" smtClean="0"/>
              <a:t>Cooling</a:t>
            </a:r>
          </a:p>
          <a:p>
            <a:pPr marL="1052102" lvl="1" indent="-457200">
              <a:buFont typeface="Arial" panose="020B0604020202020204" pitchFamily="34" charset="0"/>
              <a:buChar char="•"/>
            </a:pPr>
            <a:r>
              <a:rPr lang="en-US" dirty="0" smtClean="0"/>
              <a:t>Infrastructure</a:t>
            </a:r>
          </a:p>
          <a:p>
            <a:pPr marL="1400035" lvl="2" indent="-457200">
              <a:buFont typeface="Arial" panose="020B0604020202020204" pitchFamily="34" charset="0"/>
              <a:buChar char="•"/>
            </a:pPr>
            <a:r>
              <a:rPr lang="en-US" dirty="0" smtClean="0"/>
              <a:t>Physical machines</a:t>
            </a:r>
          </a:p>
          <a:p>
            <a:pPr marL="1400035" lvl="2" indent="-457200">
              <a:buFont typeface="Arial" panose="020B0604020202020204" pitchFamily="34" charset="0"/>
              <a:buChar char="•"/>
            </a:pPr>
            <a:r>
              <a:rPr lang="en-US" dirty="0" smtClean="0"/>
              <a:t>Network equipment</a:t>
            </a:r>
          </a:p>
          <a:p>
            <a:pPr marL="1400035" lvl="2" indent="-457200">
              <a:buFont typeface="Arial" panose="020B0604020202020204" pitchFamily="34" charset="0"/>
              <a:buChar char="•"/>
            </a:pPr>
            <a:r>
              <a:rPr lang="en-US" dirty="0" smtClean="0"/>
              <a:t>Virtualization infrastructure</a:t>
            </a:r>
          </a:p>
          <a:p>
            <a:pPr marL="1052102" lvl="1" indent="-457200">
              <a:buFont typeface="Arial" panose="020B0604020202020204" pitchFamily="34" charset="0"/>
              <a:buChar char="•"/>
            </a:pPr>
            <a:endParaRPr lang="en-US" dirty="0"/>
          </a:p>
        </p:txBody>
      </p:sp>
    </p:spTree>
    <p:extLst>
      <p:ext uri="{BB962C8B-B14F-4D97-AF65-F5344CB8AC3E}">
        <p14:creationId xmlns:p14="http://schemas.microsoft.com/office/powerpoint/2010/main" val="42944343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Brent Ozar Unlimited 2014">
  <a:themeElements>
    <a:clrScheme name="SQLintersection">
      <a:dk1>
        <a:sysClr val="windowText" lastClr="000000"/>
      </a:dk1>
      <a:lt1>
        <a:sysClr val="window" lastClr="FFFFFF"/>
      </a:lt1>
      <a:dk2>
        <a:srgbClr val="000000"/>
      </a:dk2>
      <a:lt2>
        <a:srgbClr val="EEECE1"/>
      </a:lt2>
      <a:accent1>
        <a:srgbClr val="191919"/>
      </a:accent1>
      <a:accent2>
        <a:srgbClr val="ED1C24"/>
      </a:accent2>
      <a:accent3>
        <a:srgbClr val="66CCFF"/>
      </a:accent3>
      <a:accent4>
        <a:srgbClr val="FFCC66"/>
      </a:accent4>
      <a:accent5>
        <a:srgbClr val="666666"/>
      </a:accent5>
      <a:accent6>
        <a:srgbClr val="B3B3B3"/>
      </a:accent6>
      <a:hlink>
        <a:srgbClr val="7884BB"/>
      </a:hlink>
      <a:folHlink>
        <a:srgbClr val="7884BB"/>
      </a:folHlink>
    </a:clrScheme>
    <a:fontScheme name="internal slide">
      <a:majorFont>
        <a:latin typeface="SweetSansPro Medium"/>
        <a:ea typeface="ヒラギノ角ゴ ProN W6"/>
        <a:cs typeface="ヒラギノ角ゴ ProN W6"/>
      </a:majorFont>
      <a:minorFont>
        <a:latin typeface="SweetSansPro Medium"/>
        <a:ea typeface="ヒラギノ角ゴ ProN W6"/>
        <a:cs typeface="ヒラギノ角ゴ ProN W6"/>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Sans" charset="0"/>
            <a:ea typeface="ヒラギノ角ゴ ProN W3" charset="0"/>
            <a:cs typeface="ヒラギノ角ゴ ProN W3" charset="0"/>
            <a:sym typeface="Gill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Sans" charset="0"/>
            <a:ea typeface="ヒラギノ角ゴ ProN W3" charset="0"/>
            <a:cs typeface="ヒラギノ角ゴ ProN W3" charset="0"/>
            <a:sym typeface="GillSans" charset="0"/>
          </a:defRPr>
        </a:defPPr>
      </a:lstStyle>
    </a:lnDef>
  </a:objectDefaults>
  <a:extraClrSchemeLst>
    <a:extraClrScheme>
      <a:clrScheme name="internal slid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Brent Ozar Unlimited" id="{CDDCC99D-AD28-4B26-B406-524540E4634F}" vid="{8AB2582F-0DB5-49DF-8E70-8D22A0754348}"/>
    </a:ext>
  </a:extLst>
</a:theme>
</file>

<file path=ppt/theme/theme2.xml><?xml version="1.0" encoding="utf-8"?>
<a:theme xmlns:a="http://schemas.openxmlformats.org/drawingml/2006/main" name="Brent Ozar Unlimited">
  <a:themeElements>
    <a:clrScheme name="Brent Ozar Unlimited Colors (207 28 36 red)">
      <a:dk1>
        <a:srgbClr val="000000"/>
      </a:dk1>
      <a:lt1>
        <a:srgbClr val="FFFFFF"/>
      </a:lt1>
      <a:dk2>
        <a:srgbClr val="000000"/>
      </a:dk2>
      <a:lt2>
        <a:srgbClr val="808080"/>
      </a:lt2>
      <a:accent1>
        <a:srgbClr val="ED1C24"/>
      </a:accent1>
      <a:accent2>
        <a:srgbClr val="FF9900"/>
      </a:accent2>
      <a:accent3>
        <a:srgbClr val="8FE921"/>
      </a:accent3>
      <a:accent4>
        <a:srgbClr val="FFFFFF"/>
      </a:accent4>
      <a:accent5>
        <a:srgbClr val="D8D8D8"/>
      </a:accent5>
      <a:accent6>
        <a:srgbClr val="262626"/>
      </a:accent6>
      <a:hlink>
        <a:srgbClr val="ED1C24"/>
      </a:hlink>
      <a:folHlink>
        <a:srgbClr val="ED1C24"/>
      </a:folHlink>
    </a:clrScheme>
    <a:fontScheme name="BOU Fonts">
      <a:majorFont>
        <a:latin typeface="Sweet Sans Pro Medium"/>
        <a:ea typeface="ヒラギノ角ゴ ProN W6"/>
        <a:cs typeface="ヒラギノ角ゴ ProN W6"/>
      </a:majorFont>
      <a:minorFont>
        <a:latin typeface="Sweet Sans Pro"/>
        <a:ea typeface="ヒラギノ角ゴ ProN W6"/>
        <a:cs typeface="ヒラギノ角ゴ ProN W6"/>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Sans" charset="0"/>
            <a:ea typeface="ヒラギノ角ゴ ProN W3" charset="0"/>
            <a:cs typeface="ヒラギノ角ゴ ProN W3" charset="0"/>
            <a:sym typeface="Gill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Sans" charset="0"/>
            <a:ea typeface="ヒラギノ角ゴ ProN W3" charset="0"/>
            <a:cs typeface="ヒラギノ角ゴ ProN W3" charset="0"/>
            <a:sym typeface="GillSans" charset="0"/>
          </a:defRPr>
        </a:defPPr>
      </a:lstStyle>
    </a:lnDef>
  </a:objectDefaults>
  <a:extraClrSchemeLst>
    <a:extraClrScheme>
      <a:clrScheme name="internal slid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Brent Ozar Unlimited" id="{55C62F1D-1480-4753-9355-83A6AFBC9609}" vid="{3A572998-D93E-48A1-BA6A-107EF68D2BA9}"/>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Brent Ozar Unlimited 2014.thmx</Template>
  <TotalTime>60</TotalTime>
  <Words>1263</Words>
  <Application>Microsoft Office PowerPoint</Application>
  <PresentationFormat>Custom</PresentationFormat>
  <Paragraphs>252</Paragraphs>
  <Slides>59</Slides>
  <Notes>1</Notes>
  <HiddenSlides>0</HiddenSlides>
  <MMClips>0</MMClips>
  <ScaleCrop>false</ScaleCrop>
  <HeadingPairs>
    <vt:vector size="4" baseType="variant">
      <vt:variant>
        <vt:lpstr>Theme</vt:lpstr>
      </vt:variant>
      <vt:variant>
        <vt:i4>2</vt:i4>
      </vt:variant>
      <vt:variant>
        <vt:lpstr>Slide Titles</vt:lpstr>
      </vt:variant>
      <vt:variant>
        <vt:i4>59</vt:i4>
      </vt:variant>
    </vt:vector>
  </HeadingPairs>
  <TitlesOfParts>
    <vt:vector size="61" baseType="lpstr">
      <vt:lpstr>Brent Ozar Unlimited 2014</vt:lpstr>
      <vt:lpstr>Brent Ozar Unlimited</vt:lpstr>
      <vt:lpstr>When is the Cloud Right for You?</vt:lpstr>
      <vt:lpstr>Agenda</vt:lpstr>
      <vt:lpstr>What is  “the cloud”?</vt:lpstr>
      <vt:lpstr>The cloud is: Someone else’s servers In a pool of shared resources Where we don’t have total control.</vt:lpstr>
      <vt:lpstr>A cloud is probably virtual</vt:lpstr>
      <vt:lpstr>Examples of clouds</vt:lpstr>
      <vt:lpstr>Agenda</vt:lpstr>
      <vt:lpstr>Separating Responsibilities</vt:lpstr>
      <vt:lpstr>What is the cloud responsible for?</vt:lpstr>
      <vt:lpstr>What if hardware breaks?</vt:lpstr>
      <vt:lpstr>What are you responsible for?</vt:lpstr>
      <vt:lpstr>Does an SLA apply to me?</vt:lpstr>
      <vt:lpstr>We don’t need an SLA, it’s the cloud!</vt:lpstr>
      <vt:lpstr>If you don’t know…</vt:lpstr>
      <vt:lpstr>It sounds like we really do need an SLA!</vt:lpstr>
      <vt:lpstr>If you don’t have an SLA, get one!</vt:lpstr>
      <vt:lpstr>Helpful SLA tips</vt:lpstr>
      <vt:lpstr>Agenda</vt:lpstr>
      <vt:lpstr>Server Requirements</vt:lpstr>
      <vt:lpstr>Current hardware?</vt:lpstr>
      <vt:lpstr>CPU</vt:lpstr>
      <vt:lpstr>CPU Costs</vt:lpstr>
      <vt:lpstr>Identifying CPU Consumers</vt:lpstr>
      <vt:lpstr>Memory</vt:lpstr>
      <vt:lpstr>What about disks?</vt:lpstr>
      <vt:lpstr>I/O is difficult to measure</vt:lpstr>
      <vt:lpstr>Everything has a measurable cost</vt:lpstr>
      <vt:lpstr>Plan wisely, monitor carefully</vt:lpstr>
      <vt:lpstr>How should you size cloud servers?</vt:lpstr>
      <vt:lpstr>Measured guesswork</vt:lpstr>
      <vt:lpstr>Two ways to move</vt:lpstr>
      <vt:lpstr>Method 1: Forklift</vt:lpstr>
      <vt:lpstr>Method 2: Redesign</vt:lpstr>
      <vt:lpstr>One last thing about servers…</vt:lpstr>
      <vt:lpstr>Don’t think of it as a server</vt:lpstr>
      <vt:lpstr>PowerPoint Presentation</vt:lpstr>
      <vt:lpstr>Don’t think of it as a server</vt:lpstr>
      <vt:lpstr>PowerPoint Presentation</vt:lpstr>
      <vt:lpstr>Scripting helps ensure success</vt:lpstr>
      <vt:lpstr>Three Deployment Options</vt:lpstr>
      <vt:lpstr>Agenda</vt:lpstr>
      <vt:lpstr>Potential Bottlenecks</vt:lpstr>
      <vt:lpstr>Measure your top waits!</vt:lpstr>
      <vt:lpstr>But what about disks?!?</vt:lpstr>
      <vt:lpstr>Storage is terrible.</vt:lpstr>
      <vt:lpstr>But what about IOPS?!?</vt:lpstr>
      <vt:lpstr>If you really need to know IOPS…</vt:lpstr>
      <vt:lpstr>Accurately measuring disks</vt:lpstr>
      <vt:lpstr>Use cloud provider metrics</vt:lpstr>
      <vt:lpstr>What if the server won’t fit in the cloud?</vt:lpstr>
      <vt:lpstr>Hypothetically…</vt:lpstr>
      <vt:lpstr>Answer:  Deal with it.</vt:lpstr>
      <vt:lpstr>Dealing with it: offloading work</vt:lpstr>
      <vt:lpstr>Your cloud provider can help</vt:lpstr>
      <vt:lpstr>Common  Blockers</vt:lpstr>
      <vt:lpstr>What stops a move to the cloud?</vt:lpstr>
      <vt:lpstr>What should I measure?</vt:lpstr>
      <vt:lpstr>Wrapping Up</vt:lpstr>
      <vt:lpstr>In summation…</vt:lpstr>
    </vt:vector>
  </TitlesOfParts>
  <Company>Brent Ozar Unlimited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SQL Server Architecture</dc:title>
  <dc:creator>Brent Ozar</dc:creator>
  <cp:lastModifiedBy>Kimberly L. Tripp</cp:lastModifiedBy>
  <cp:revision>15</cp:revision>
  <cp:lastPrinted>2014-10-30T00:38:32Z</cp:lastPrinted>
  <dcterms:created xsi:type="dcterms:W3CDTF">2014-09-03T19:43:04Z</dcterms:created>
  <dcterms:modified xsi:type="dcterms:W3CDTF">2014-10-30T00:47:15Z</dcterms:modified>
</cp:coreProperties>
</file>