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1" r:id="rId4"/>
    <p:sldMasterId id="2147483739" r:id="rId5"/>
  </p:sldMasterIdLst>
  <p:notesMasterIdLst>
    <p:notesMasterId r:id="rId12"/>
  </p:notesMasterIdLst>
  <p:handoutMasterIdLst>
    <p:handoutMasterId r:id="rId13"/>
  </p:handoutMasterIdLst>
  <p:sldIdLst>
    <p:sldId id="381" r:id="rId6"/>
    <p:sldId id="385" r:id="rId7"/>
    <p:sldId id="386" r:id="rId8"/>
    <p:sldId id="387" r:id="rId9"/>
    <p:sldId id="388" r:id="rId10"/>
    <p:sldId id="384" r:id="rId11"/>
  </p:sldIdLst>
  <p:sldSz cx="9144000" cy="6858000" type="screen4x3"/>
  <p:notesSz cx="7315200" cy="96012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7FF1CEDE-8733-465F-987F-CD4C7D145846}">
          <p14:sldIdLst>
            <p14:sldId id="381"/>
            <p14:sldId id="385"/>
            <p14:sldId id="386"/>
            <p14:sldId id="387"/>
            <p14:sldId id="388"/>
            <p14:sldId id="384"/>
          </p14:sldIdLst>
        </p14:section>
      </p14:section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Jonathan Kehayias" initials="JMK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EF8B19"/>
    <a:srgbClr val="5EA113"/>
    <a:srgbClr val="008000"/>
    <a:srgbClr val="808080"/>
    <a:srgbClr val="FF7C80"/>
    <a:srgbClr val="CC3300"/>
    <a:srgbClr val="FF9119"/>
    <a:srgbClr val="FF9121"/>
    <a:srgbClr val="A4D2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5549" autoAdjust="0"/>
    <p:restoredTop sz="74918" autoAdjust="0"/>
  </p:normalViewPr>
  <p:slideViewPr>
    <p:cSldViewPr>
      <p:cViewPr varScale="1">
        <p:scale>
          <a:sx n="120" d="100"/>
          <a:sy n="120" d="100"/>
        </p:scale>
        <p:origin x="-137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100" d="100"/>
          <a:sy n="100" d="100"/>
        </p:scale>
        <p:origin x="-624" y="2328"/>
      </p:cViewPr>
      <p:guideLst>
        <p:guide orient="horz" pos="3024"/>
        <p:guide pos="23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presProps" Target="presProps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3375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3FAA13-3E1B-4A40-BCE0-2A4101C91A56}" type="datetimeFigureOut">
              <a:rPr lang="en-US" smtClean="0"/>
              <a:pPr/>
              <a:t>6/25/2014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03B382-5E20-4D88-A964-1D6629C87BB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38419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defTabSz="966788" eaLnBrk="1" hangingPunct="1">
              <a:defRPr sz="13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 eaLnBrk="1" hangingPunct="1">
              <a:defRPr sz="13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48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31838" y="4560888"/>
            <a:ext cx="5851525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58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defTabSz="966788" eaLnBrk="1" hangingPunct="1">
              <a:defRPr sz="13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58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 eaLnBrk="1" hangingPunct="1">
              <a:defRPr sz="1300"/>
            </a:lvl1pPr>
          </a:lstStyle>
          <a:p>
            <a:pPr>
              <a:defRPr/>
            </a:pPr>
            <a:fld id="{47C584BF-6945-4E60-B2A7-1638FF8EA8E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609909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Hi this is Jonathan Kehayias from SQLskills.com and I'm recording this SQL Server Change Data Capture course for </a:t>
            </a:r>
            <a:r>
              <a:rPr lang="en-US" dirty="0" err="1" smtClean="0"/>
              <a:t>Pluralsight</a:t>
            </a:r>
            <a:r>
              <a:rPr lang="en-US" dirty="0" smtClean="0"/>
              <a:t>. This is Module</a:t>
            </a:r>
            <a:r>
              <a:rPr lang="en-US" baseline="0" dirty="0" smtClean="0"/>
              <a:t> 1 - Introduction.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C584BF-6945-4E60-B2A7-1638FF8EA8EE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4466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C584BF-6945-4E60-B2A7-1638FF8EA8EE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73407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C584BF-6945-4E60-B2A7-1638FF8EA8EE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7367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80" name="Title 32779"/>
          <p:cNvSpPr>
            <a:spLocks noGrp="1" noChangeArrowheads="1"/>
          </p:cNvSpPr>
          <p:nvPr>
            <p:ph type="ctrTitle"/>
          </p:nvPr>
        </p:nvSpPr>
        <p:spPr>
          <a:xfrm>
            <a:off x="685800" y="533400"/>
            <a:ext cx="7772400" cy="1933575"/>
          </a:xfrm>
          <a:noFill/>
        </p:spPr>
        <p:txBody>
          <a:bodyPr anchor="b"/>
          <a:lstStyle>
            <a:lvl1pPr algn="r">
              <a:defRPr sz="3200" b="1">
                <a:latin typeface="Myriad Pro" pitchFamily="34" charset="0"/>
                <a:cs typeface="Segoe U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2781" name="Subtitle 32780"/>
          <p:cNvSpPr>
            <a:spLocks noGrp="1" noChangeArrowheads="1"/>
          </p:cNvSpPr>
          <p:nvPr>
            <p:ph type="subTitle" idx="1"/>
          </p:nvPr>
        </p:nvSpPr>
        <p:spPr>
          <a:xfrm>
            <a:off x="2057400" y="2667000"/>
            <a:ext cx="6400800" cy="1752600"/>
          </a:xfrm>
        </p:spPr>
        <p:txBody>
          <a:bodyPr/>
          <a:lstStyle>
            <a:lvl1pPr marL="0" indent="0" algn="r">
              <a:buNone/>
              <a:defRPr b="0">
                <a:latin typeface="Myriad Pro" pitchFamily="34" charset="0"/>
                <a:cs typeface="Segoe UI" pitchFamily="34" charset="0"/>
              </a:defRPr>
            </a:lvl1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pic>
        <p:nvPicPr>
          <p:cNvPr id="5" name="Picture 4" descr="ppt support_title-01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6200"/>
            <a:ext cx="88750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4037800"/>
      </p:ext>
    </p:extLst>
  </p:cSld>
  <p:clrMapOvr>
    <a:masterClrMapping/>
  </p:clrMapOvr>
  <p:transition>
    <p:fade/>
  </p:transition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Referen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noFill/>
        </p:spPr>
        <p:txBody>
          <a:bodyPr rtlCol="0"/>
          <a:lstStyle>
            <a:lvl1pPr>
              <a:defRPr b="1">
                <a:latin typeface="Myriad Pro" pitchFamily="34" charset="0"/>
              </a:defRPr>
            </a:lvl1pPr>
          </a:lstStyle>
          <a:p>
            <a:r>
              <a:rPr lang="en-US" dirty="0" smtClean="0"/>
              <a:t>References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lvl1pPr>
              <a:buClrTx/>
              <a:buFont typeface="Wingdings" pitchFamily="2" charset="2"/>
              <a:buChar char="§"/>
              <a:defRPr sz="2000" b="1">
                <a:latin typeface="Myriad Pro Light" pitchFamily="34" charset="0"/>
              </a:defRPr>
            </a:lvl1pPr>
            <a:lvl2pPr>
              <a:buClrTx/>
              <a:buFont typeface="Wingdings" pitchFamily="2" charset="2"/>
              <a:buChar char="o"/>
              <a:defRPr sz="1800" b="0">
                <a:latin typeface="Myriad Pro" pitchFamily="34" charset="0"/>
              </a:defRPr>
            </a:lvl2pPr>
            <a:lvl3pPr>
              <a:buClrTx/>
              <a:buFont typeface="Wingdings" pitchFamily="2" charset="2"/>
              <a:buChar char="o"/>
              <a:defRPr sz="1600" b="0">
                <a:latin typeface="Myriad Pro" pitchFamily="34" charset="0"/>
              </a:defRPr>
            </a:lvl3pPr>
            <a:lvl4pPr>
              <a:buClrTx/>
              <a:buFont typeface="Wingdings" pitchFamily="2" charset="2"/>
              <a:buChar char="o"/>
              <a:defRPr sz="1400" b="0">
                <a:latin typeface="Myriad Pro" pitchFamily="34" charset="0"/>
              </a:defRPr>
            </a:lvl4pPr>
            <a:lvl5pPr>
              <a:buClrTx/>
              <a:buFont typeface="Wingdings" pitchFamily="2" charset="2"/>
              <a:buChar char="o"/>
              <a:defRPr sz="1200" b="0">
                <a:latin typeface="Myriad Pro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 bwMode="auto">
          <a:xfrm>
            <a:off x="-1403497" y="10633"/>
            <a:ext cx="140349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 algn="r"/>
            <a:r>
              <a:rPr lang="en-US" sz="1200" dirty="0" smtClean="0"/>
              <a:t>Optional Layout</a:t>
            </a:r>
            <a:br>
              <a:rPr lang="en-US" sz="1200" dirty="0" smtClean="0"/>
            </a:br>
            <a:r>
              <a:rPr lang="en-US" sz="1200" dirty="0" smtClean="0"/>
              <a:t>To</a:t>
            </a:r>
            <a:r>
              <a:rPr lang="en-US" sz="1200" baseline="0" dirty="0" smtClean="0"/>
              <a:t> be used in the event you want to reference cited sources from your video.</a:t>
            </a:r>
            <a:endParaRPr lang="en-US" sz="1200" dirty="0" smtClean="0"/>
          </a:p>
        </p:txBody>
      </p:sp>
    </p:spTree>
    <p:extLst>
      <p:ext uri="{BB962C8B-B14F-4D97-AF65-F5344CB8AC3E}">
        <p14:creationId xmlns:p14="http://schemas.microsoft.com/office/powerpoint/2010/main" val="3732271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de Sam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1485900" y="1600200"/>
            <a:ext cx="6172200" cy="3962400"/>
          </a:xfrm>
          <a:solidFill>
            <a:schemeClr val="bg2">
              <a:lumMod val="20000"/>
              <a:lumOff val="80000"/>
            </a:schemeClr>
          </a:solidFill>
          <a:ln w="9525">
            <a:noFill/>
          </a:ln>
        </p:spPr>
        <p:txBody>
          <a:bodyPr/>
          <a:lstStyle>
            <a:lvl1pPr>
              <a:buNone/>
              <a:defRPr sz="1800" b="0">
                <a:latin typeface="Consolas" pitchFamily="49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2274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9941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Divi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pt support_title-01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822" r="37180"/>
          <a:stretch/>
        </p:blipFill>
        <p:spPr>
          <a:xfrm flipH="1">
            <a:off x="2106140" y="-457200"/>
            <a:ext cx="7037860" cy="4120349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>
          <a:xfrm>
            <a:off x="565265" y="3299813"/>
            <a:ext cx="8412481" cy="1755373"/>
          </a:xfrm>
        </p:spPr>
        <p:txBody>
          <a:bodyPr anchor="t"/>
          <a:lstStyle>
            <a:lvl1pPr marL="0" indent="0" algn="l">
              <a:defRPr sz="3600" b="0">
                <a:solidFill>
                  <a:sysClr val="windowText" lastClr="000000"/>
                </a:solidFill>
                <a:effectLst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pic>
        <p:nvPicPr>
          <p:cNvPr id="6" name="Picture 5" hidden="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774" y="2836052"/>
            <a:ext cx="774603" cy="8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792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212113" y="1414129"/>
            <a:ext cx="6974957" cy="2987749"/>
          </a:xfr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3600" b="0" kern="1200" cap="none" spc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1259" y="410099"/>
            <a:ext cx="1626023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3900" dirty="0" smtClean="0">
                <a:solidFill>
                  <a:schemeClr val="bg2"/>
                </a:solidFill>
              </a:rPr>
              <a:t>“</a:t>
            </a:r>
            <a:endParaRPr lang="en-US" sz="23900" dirty="0">
              <a:solidFill>
                <a:schemeClr val="bg2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685578" y="2838877"/>
            <a:ext cx="1697914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3900" dirty="0" smtClean="0">
                <a:solidFill>
                  <a:schemeClr val="bg2"/>
                </a:solidFill>
              </a:rPr>
              <a:t>”</a:t>
            </a:r>
            <a:endParaRPr lang="en-US" sz="23900" dirty="0">
              <a:solidFill>
                <a:schemeClr val="bg2"/>
              </a:solidFill>
            </a:endParaRPr>
          </a:p>
        </p:txBody>
      </p:sp>
      <p:sp>
        <p:nvSpPr>
          <p:cNvPr id="7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3508743" y="4879966"/>
            <a:ext cx="4721337" cy="595312"/>
          </a:xfrm>
        </p:spPr>
        <p:txBody>
          <a:bodyPr>
            <a:noAutofit/>
          </a:bodyPr>
          <a:lstStyle>
            <a:lvl1pPr algn="r">
              <a:buClr>
                <a:schemeClr val="accent6"/>
              </a:buClr>
              <a:buFont typeface="Tahoma" pitchFamily="34" charset="0"/>
              <a:buChar char="—"/>
              <a:defRPr sz="2400" baseline="0">
                <a:solidFill>
                  <a:schemeClr val="accent6"/>
                </a:solidFill>
              </a:defRPr>
            </a:lvl1pPr>
            <a:lvl2pPr>
              <a:defRPr>
                <a:solidFill>
                  <a:schemeClr val="bg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bg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bg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bg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Who Said It</a:t>
            </a:r>
          </a:p>
        </p:txBody>
      </p:sp>
    </p:spTree>
    <p:extLst>
      <p:ext uri="{BB962C8B-B14F-4D97-AF65-F5344CB8AC3E}">
        <p14:creationId xmlns:p14="http://schemas.microsoft.com/office/powerpoint/2010/main" val="2318361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in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1507621" y="2049185"/>
            <a:ext cx="5927725" cy="442913"/>
          </a:xfrm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lang="en-US" sz="2800" b="1" kern="1200" baseline="0" dirty="0">
                <a:solidFill>
                  <a:schemeClr val="tx1"/>
                </a:solidFill>
                <a:latin typeface="+mn-lt"/>
                <a:ea typeface="Tahoma" pitchFamily="34" charset="0"/>
                <a:cs typeface="Tahoma" pitchFamily="34" charset="0"/>
              </a:defRPr>
            </a:lvl1pPr>
          </a:lstStyle>
          <a:p>
            <a:pPr lvl="0"/>
            <a:r>
              <a:rPr lang="en-US" dirty="0" smtClean="0"/>
              <a:t>Word to Define – 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738297" y="2562731"/>
            <a:ext cx="5697483" cy="1868487"/>
          </a:xfrm>
        </p:spPr>
        <p:txBody>
          <a:bodyPr>
            <a:noAutofit/>
          </a:bodyPr>
          <a:lstStyle>
            <a:lvl1pPr marL="0" indent="0">
              <a:buNone/>
              <a:defRPr lang="en-US" sz="2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1pPr>
            <a:lvl2pPr>
              <a:defRPr lang="en-US" sz="2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>
              <a:defRPr lang="en-US" sz="2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>
              <a:defRPr lang="en-US" sz="2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>
              <a:defRPr lang="en-US" sz="28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5pPr>
          </a:lstStyle>
          <a:p>
            <a:pPr lvl="0"/>
            <a:r>
              <a:rPr lang="en-US" dirty="0" smtClean="0"/>
              <a:t>Click to edit Definition.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5078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80" name="Title 32779"/>
          <p:cNvSpPr>
            <a:spLocks noGrp="1" noChangeArrowheads="1"/>
          </p:cNvSpPr>
          <p:nvPr>
            <p:ph type="ctrTitle"/>
          </p:nvPr>
        </p:nvSpPr>
        <p:spPr>
          <a:xfrm>
            <a:off x="685800" y="533400"/>
            <a:ext cx="7772400" cy="1933575"/>
          </a:xfrm>
          <a:noFill/>
        </p:spPr>
        <p:txBody>
          <a:bodyPr anchor="b"/>
          <a:lstStyle>
            <a:lvl1pPr algn="r">
              <a:defRPr sz="3200" b="1">
                <a:latin typeface="Myriad Pro" pitchFamily="34" charset="0"/>
                <a:cs typeface="Segoe U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2781" name="Subtitle 32780"/>
          <p:cNvSpPr>
            <a:spLocks noGrp="1" noChangeArrowheads="1"/>
          </p:cNvSpPr>
          <p:nvPr>
            <p:ph type="subTitle" idx="1"/>
          </p:nvPr>
        </p:nvSpPr>
        <p:spPr>
          <a:xfrm>
            <a:off x="2057400" y="2667000"/>
            <a:ext cx="6400800" cy="1752600"/>
          </a:xfrm>
        </p:spPr>
        <p:txBody>
          <a:bodyPr/>
          <a:lstStyle>
            <a:lvl1pPr marL="0" indent="0" algn="r">
              <a:buNone/>
              <a:defRPr b="0">
                <a:latin typeface="Myriad Pro" pitchFamily="34" charset="0"/>
                <a:cs typeface="Segoe UI" pitchFamily="34" charset="0"/>
              </a:defRPr>
            </a:lvl1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pic>
        <p:nvPicPr>
          <p:cNvPr id="5" name="Picture 4" descr="ppt support_title-01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6200"/>
            <a:ext cx="88750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4037800"/>
      </p:ext>
    </p:extLst>
  </p:cSld>
  <p:clrMapOvr>
    <a:masterClrMapping/>
  </p:clrMapOvr>
  <p:transition>
    <p:fade/>
  </p:transition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</p:spPr>
        <p:txBody>
          <a:bodyPr rtlCol="0"/>
          <a:lstStyle>
            <a:lvl1pPr>
              <a:defRPr b="1">
                <a:latin typeface="Myriad Pro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lvl1pPr>
              <a:buClrTx/>
              <a:buFont typeface="Wingdings" pitchFamily="2" charset="2"/>
              <a:buChar char="§"/>
              <a:defRPr sz="2000" b="1">
                <a:latin typeface="Myriad Pro Light" pitchFamily="34" charset="0"/>
              </a:defRPr>
            </a:lvl1pPr>
            <a:lvl2pPr>
              <a:buClrTx/>
              <a:buFont typeface="Wingdings" pitchFamily="2" charset="2"/>
              <a:buChar char="o"/>
              <a:defRPr sz="1800" b="0">
                <a:latin typeface="Myriad Pro" pitchFamily="34" charset="0"/>
              </a:defRPr>
            </a:lvl2pPr>
            <a:lvl3pPr>
              <a:buClrTx/>
              <a:buFont typeface="Wingdings" pitchFamily="2" charset="2"/>
              <a:buChar char="o"/>
              <a:defRPr sz="1600" b="0">
                <a:latin typeface="Myriad Pro" pitchFamily="34" charset="0"/>
              </a:defRPr>
            </a:lvl3pPr>
            <a:lvl4pPr>
              <a:buClrTx/>
              <a:buFont typeface="Wingdings" pitchFamily="2" charset="2"/>
              <a:buChar char="o"/>
              <a:defRPr sz="1400" b="0">
                <a:latin typeface="Myriad Pro" pitchFamily="34" charset="0"/>
              </a:defRPr>
            </a:lvl4pPr>
            <a:lvl5pPr>
              <a:buClrTx/>
              <a:buFont typeface="Wingdings" pitchFamily="2" charset="2"/>
              <a:buChar char="o"/>
              <a:defRPr sz="1200" b="0">
                <a:latin typeface="Myriad Pro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4362362"/>
      </p:ext>
    </p:extLst>
  </p:cSld>
  <p:clrMapOvr>
    <a:masterClrMapping/>
  </p:clrMapOvr>
  <p:transition>
    <p:fade/>
  </p:transition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Referen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noFill/>
        </p:spPr>
        <p:txBody>
          <a:bodyPr rtlCol="0"/>
          <a:lstStyle>
            <a:lvl1pPr>
              <a:defRPr b="1">
                <a:latin typeface="Myriad Pro" pitchFamily="34" charset="0"/>
              </a:defRPr>
            </a:lvl1pPr>
          </a:lstStyle>
          <a:p>
            <a:r>
              <a:rPr lang="en-US" dirty="0" smtClean="0"/>
              <a:t>References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lvl1pPr>
              <a:buClrTx/>
              <a:buFont typeface="Wingdings" pitchFamily="2" charset="2"/>
              <a:buChar char="§"/>
              <a:defRPr sz="2000" b="1">
                <a:latin typeface="Myriad Pro Light" pitchFamily="34" charset="0"/>
              </a:defRPr>
            </a:lvl1pPr>
            <a:lvl2pPr>
              <a:buClrTx/>
              <a:buFont typeface="Wingdings" pitchFamily="2" charset="2"/>
              <a:buChar char="o"/>
              <a:defRPr sz="1800" b="0">
                <a:latin typeface="Myriad Pro" pitchFamily="34" charset="0"/>
              </a:defRPr>
            </a:lvl2pPr>
            <a:lvl3pPr>
              <a:buClrTx/>
              <a:buFont typeface="Wingdings" pitchFamily="2" charset="2"/>
              <a:buChar char="o"/>
              <a:defRPr sz="1600" b="0">
                <a:latin typeface="Myriad Pro" pitchFamily="34" charset="0"/>
              </a:defRPr>
            </a:lvl3pPr>
            <a:lvl4pPr>
              <a:buClrTx/>
              <a:buFont typeface="Wingdings" pitchFamily="2" charset="2"/>
              <a:buChar char="o"/>
              <a:defRPr sz="1400" b="0">
                <a:latin typeface="Myriad Pro" pitchFamily="34" charset="0"/>
              </a:defRPr>
            </a:lvl4pPr>
            <a:lvl5pPr>
              <a:buClrTx/>
              <a:buFont typeface="Wingdings" pitchFamily="2" charset="2"/>
              <a:buChar char="o"/>
              <a:defRPr sz="1200" b="0">
                <a:latin typeface="Myriad Pro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227158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de Sam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1485900" y="1600200"/>
            <a:ext cx="6172200" cy="3962400"/>
          </a:xfrm>
          <a:solidFill>
            <a:srgbClr val="FFFFCC"/>
          </a:solidFill>
          <a:ln w="9525">
            <a:solidFill>
              <a:schemeClr val="tx1"/>
            </a:solidFill>
          </a:ln>
        </p:spPr>
        <p:txBody>
          <a:bodyPr/>
          <a:lstStyle>
            <a:lvl1pPr>
              <a:buNone/>
              <a:defRPr sz="1800" b="0">
                <a:latin typeface="Consolas" pitchFamily="49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2274469"/>
      </p:ext>
    </p:extLst>
  </p:cSld>
  <p:clrMapOvr>
    <a:masterClrMapping/>
  </p:clrMapOvr>
  <p:transition>
    <p:fade/>
  </p:transition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9941804"/>
      </p:ext>
    </p:extLst>
  </p:cSld>
  <p:clrMapOvr>
    <a:masterClrMapping/>
  </p:clrMapOvr>
  <p:transition>
    <p:fade/>
  </p:transition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i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85800" y="4495800"/>
            <a:ext cx="7772400" cy="762000"/>
          </a:xfrm>
        </p:spPr>
        <p:txBody>
          <a:bodyPr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317171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i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85800" y="4495800"/>
            <a:ext cx="7772400" cy="762000"/>
          </a:xfrm>
        </p:spPr>
        <p:txBody>
          <a:bodyPr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423829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7406482" y="3488241"/>
            <a:ext cx="850392" cy="859921"/>
          </a:xfrm>
        </p:spPr>
        <p:txBody>
          <a:bodyPr/>
          <a:lstStyle>
            <a:lvl1pPr marL="0" indent="0" algn="ctr">
              <a:buNone/>
              <a:defRPr sz="1100"/>
            </a:lvl1pPr>
          </a:lstStyle>
          <a:p>
            <a:r>
              <a:rPr lang="en-US" dirty="0" smtClean="0"/>
              <a:t>Click to add author Headshot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7" b="20037"/>
          <a:stretch/>
        </p:blipFill>
        <p:spPr>
          <a:xfrm>
            <a:off x="0" y="4172361"/>
            <a:ext cx="7899401" cy="2685639"/>
          </a:xfrm>
          <a:prstGeom prst="rect">
            <a:avLst/>
          </a:prstGeom>
        </p:spPr>
      </p:pic>
      <p:sp>
        <p:nvSpPr>
          <p:cNvPr id="32780" name="Title 32779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685800" y="533400"/>
            <a:ext cx="7772400" cy="1933575"/>
          </a:xfrm>
          <a:noFill/>
        </p:spPr>
        <p:txBody>
          <a:bodyPr anchor="b"/>
          <a:lstStyle>
            <a:lvl1pPr algn="r">
              <a:defRPr sz="3200" b="1">
                <a:latin typeface="Myriad Pro" pitchFamily="34" charset="0"/>
                <a:cs typeface="Segoe U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2781" name="Subtitle 32780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2057400" y="2667000"/>
            <a:ext cx="6400800" cy="1752600"/>
          </a:xfrm>
        </p:spPr>
        <p:txBody>
          <a:bodyPr/>
          <a:lstStyle>
            <a:lvl1pPr marL="0" indent="0" algn="r">
              <a:buNone/>
              <a:defRPr b="0">
                <a:latin typeface="Myriad Pro" pitchFamily="34" charset="0"/>
                <a:cs typeface="Segoe UI" pitchFamily="34" charset="0"/>
              </a:defRPr>
            </a:lvl1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 bwMode="auto">
          <a:xfrm>
            <a:off x="7391400" y="3476625"/>
            <a:ext cx="877824" cy="881796"/>
          </a:xfrm>
          <a:prstGeom prst="rect">
            <a:avLst/>
          </a:prstGeom>
          <a:noFill/>
          <a:ln w="25400" algn="ctr">
            <a:solidFill>
              <a:schemeClr val="accent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 anchor="ctr"/>
          <a:lstStyle/>
          <a:p>
            <a:pPr algn="ctr"/>
            <a:endParaRPr lang="en-US" sz="2000" dirty="0">
              <a:latin typeface="Tekton Pro" pitchFamily="34" charset="0"/>
            </a:endParaRPr>
          </a:p>
        </p:txBody>
      </p:sp>
      <p:sp>
        <p:nvSpPr>
          <p:cNvPr id="7" name="TextBox 6"/>
          <p:cNvSpPr txBox="1"/>
          <p:nvPr/>
        </p:nvSpPr>
        <p:spPr bwMode="auto">
          <a:xfrm>
            <a:off x="-1041991" y="10633"/>
            <a:ext cx="1041991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 algn="r"/>
            <a:r>
              <a:rPr lang="en-US" sz="1200" dirty="0" smtClean="0"/>
              <a:t>Title</a:t>
            </a:r>
            <a:r>
              <a:rPr lang="en-US" sz="1200" baseline="0" dirty="0" smtClean="0"/>
              <a:t> slide to be used at the start of a module.</a:t>
            </a:r>
            <a:endParaRPr lang="en-US" sz="1200" dirty="0" smtClean="0"/>
          </a:p>
        </p:txBody>
      </p:sp>
    </p:spTree>
    <p:extLst>
      <p:ext uri="{BB962C8B-B14F-4D97-AF65-F5344CB8AC3E}">
        <p14:creationId xmlns:p14="http://schemas.microsoft.com/office/powerpoint/2010/main" val="3274037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noFill/>
        </p:spPr>
        <p:txBody>
          <a:bodyPr rtlCol="0"/>
          <a:lstStyle>
            <a:lvl1pPr>
              <a:defRPr b="1">
                <a:latin typeface="Myriad Pro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lvl1pPr>
              <a:buClrTx/>
              <a:buFont typeface="Wingdings" pitchFamily="2" charset="2"/>
              <a:buChar char="§"/>
              <a:defRPr sz="2000" b="1">
                <a:latin typeface="Myriad Pro Light" pitchFamily="34" charset="0"/>
              </a:defRPr>
            </a:lvl1pPr>
            <a:lvl2pPr>
              <a:buClrTx/>
              <a:buFont typeface="Wingdings" pitchFamily="2" charset="2"/>
              <a:buChar char="o"/>
              <a:defRPr sz="1800" b="0">
                <a:latin typeface="Myriad Pro" pitchFamily="34" charset="0"/>
              </a:defRPr>
            </a:lvl2pPr>
            <a:lvl3pPr>
              <a:buClrTx/>
              <a:buFont typeface="Wingdings" pitchFamily="2" charset="2"/>
              <a:buChar char="o"/>
              <a:defRPr sz="1600" b="0">
                <a:latin typeface="Myriad Pro" pitchFamily="34" charset="0"/>
              </a:defRPr>
            </a:lvl3pPr>
            <a:lvl4pPr>
              <a:buClrTx/>
              <a:buFont typeface="Wingdings" pitchFamily="2" charset="2"/>
              <a:buChar char="o"/>
              <a:defRPr sz="1400" b="0">
                <a:latin typeface="Myriad Pro" pitchFamily="34" charset="0"/>
              </a:defRPr>
            </a:lvl4pPr>
            <a:lvl5pPr>
              <a:buClrTx/>
              <a:buFont typeface="Wingdings" pitchFamily="2" charset="2"/>
              <a:buChar char="o"/>
              <a:defRPr sz="1200" b="0">
                <a:latin typeface="Myriad Pro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 bwMode="auto">
          <a:xfrm>
            <a:off x="-1403497" y="10633"/>
            <a:ext cx="140349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 algn="r"/>
            <a:r>
              <a:rPr lang="en-US" sz="1200" dirty="0" smtClean="0"/>
              <a:t>Title +</a:t>
            </a:r>
            <a:r>
              <a:rPr lang="en-US" sz="1200" baseline="0" dirty="0" smtClean="0"/>
              <a:t> Bullet List</a:t>
            </a:r>
            <a:endParaRPr lang="en-US" sz="1200" dirty="0" smtClean="0"/>
          </a:p>
        </p:txBody>
      </p:sp>
    </p:spTree>
    <p:extLst>
      <p:ext uri="{BB962C8B-B14F-4D97-AF65-F5344CB8AC3E}">
        <p14:creationId xmlns:p14="http://schemas.microsoft.com/office/powerpoint/2010/main" val="4174362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12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102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371600"/>
            <a:ext cx="8229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04800"/>
            <a:ext cx="8229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52483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3" r:id="rId2"/>
    <p:sldLayoutId id="2147483734" r:id="rId3"/>
    <p:sldLayoutId id="2147483735" r:id="rId4"/>
    <p:sldLayoutId id="2147483736" r:id="rId5"/>
    <p:sldLayoutId id="2147483737" r:id="rId6"/>
    <p:sldLayoutId id="2147483738" r:id="rId7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marL="342900" indent="-342900" algn="ctr" defTabSz="-13873163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Myriad Pro" pitchFamily="34" charset="0"/>
          <a:ea typeface="+mj-ea"/>
          <a:cs typeface="Segoe UI" pitchFamily="34" charset="0"/>
        </a:defRPr>
      </a:lvl1pPr>
      <a:lvl2pPr marL="342900" indent="-342900" algn="ctr" defTabSz="-13873163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Myriad Pro" pitchFamily="34" charset="0"/>
          <a:cs typeface="Segoe UI" pitchFamily="34" charset="0"/>
        </a:defRPr>
      </a:lvl2pPr>
      <a:lvl3pPr marL="342900" indent="-342900" algn="ctr" defTabSz="-13873163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Myriad Pro" pitchFamily="34" charset="0"/>
          <a:cs typeface="Segoe UI" pitchFamily="34" charset="0"/>
        </a:defRPr>
      </a:lvl3pPr>
      <a:lvl4pPr marL="342900" indent="-342900" algn="ctr" defTabSz="-13873163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Myriad Pro" pitchFamily="34" charset="0"/>
          <a:cs typeface="Segoe UI" pitchFamily="34" charset="0"/>
        </a:defRPr>
      </a:lvl4pPr>
      <a:lvl5pPr marL="342900" indent="-342900" algn="ctr" defTabSz="-13873163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Myriad Pro" pitchFamily="34" charset="0"/>
          <a:cs typeface="Segoe UI" pitchFamily="34" charset="0"/>
        </a:defRPr>
      </a:lvl5pPr>
      <a:lvl6pPr marL="457200" algn="l" eaLnBrk="1" fontAlgn="base" hangingPunct="1">
        <a:spcBef>
          <a:spcPct val="0"/>
        </a:spcBef>
        <a:spcAft>
          <a:spcPct val="0"/>
        </a:spcAft>
        <a:defRPr sz="2800" b="1">
          <a:solidFill>
            <a:schemeClr val="tx2">
              <a:alpha val="100000"/>
            </a:schemeClr>
          </a:solidFill>
          <a:latin typeface="Verdana"/>
        </a:defRPr>
      </a:lvl6pPr>
      <a:lvl7pPr marL="914400" algn="l" eaLnBrk="1" fontAlgn="base" hangingPunct="1">
        <a:spcBef>
          <a:spcPct val="0"/>
        </a:spcBef>
        <a:spcAft>
          <a:spcPct val="0"/>
        </a:spcAft>
        <a:defRPr sz="2800" b="1">
          <a:solidFill>
            <a:schemeClr val="tx2">
              <a:alpha val="100000"/>
            </a:schemeClr>
          </a:solidFill>
          <a:latin typeface="Verdana"/>
        </a:defRPr>
      </a:lvl7pPr>
      <a:lvl8pPr marL="1371600" algn="l" eaLnBrk="1" fontAlgn="base" hangingPunct="1">
        <a:spcBef>
          <a:spcPct val="0"/>
        </a:spcBef>
        <a:spcAft>
          <a:spcPct val="0"/>
        </a:spcAft>
        <a:defRPr sz="2800" b="1">
          <a:solidFill>
            <a:schemeClr val="tx2">
              <a:alpha val="100000"/>
            </a:schemeClr>
          </a:solidFill>
          <a:latin typeface="Verdana"/>
        </a:defRPr>
      </a:lvl8pPr>
      <a:lvl9pPr marL="1828800" algn="l" eaLnBrk="1" fontAlgn="base" hangingPunct="1">
        <a:spcBef>
          <a:spcPct val="0"/>
        </a:spcBef>
        <a:spcAft>
          <a:spcPct val="0"/>
        </a:spcAft>
        <a:defRPr sz="2800" b="1">
          <a:solidFill>
            <a:schemeClr val="tx2">
              <a:alpha val="100000"/>
            </a:schemeClr>
          </a:solidFill>
          <a:latin typeface="Verdana"/>
        </a:defRPr>
      </a:lvl9pPr>
    </p:titleStyle>
    <p:bodyStyle>
      <a:lvl1pPr marL="342900" indent="-342900" algn="l" defTabSz="-13873163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§"/>
        <a:defRPr sz="2000" b="1">
          <a:solidFill>
            <a:schemeClr val="tx1"/>
          </a:solidFill>
          <a:latin typeface="Myriad Pro Light" pitchFamily="34" charset="0"/>
          <a:ea typeface="+mn-ea"/>
          <a:cs typeface="Segoe UI" pitchFamily="34" charset="0"/>
        </a:defRPr>
      </a:lvl1pPr>
      <a:lvl2pPr marL="742950" indent="-285750" algn="l" defTabSz="-13873163" rtl="0" eaLnBrk="1" fontAlgn="base" hangingPunct="1">
        <a:spcBef>
          <a:spcPct val="20000"/>
        </a:spcBef>
        <a:spcAft>
          <a:spcPct val="0"/>
        </a:spcAft>
        <a:buSzPct val="50000"/>
        <a:buFont typeface="Wingdings" pitchFamily="2" charset="2"/>
        <a:buChar char="o"/>
        <a:defRPr>
          <a:solidFill>
            <a:schemeClr val="tx1"/>
          </a:solidFill>
          <a:latin typeface="Myriad Pro" pitchFamily="34" charset="0"/>
          <a:cs typeface="Segoe UI" pitchFamily="34" charset="0"/>
        </a:defRPr>
      </a:lvl2pPr>
      <a:lvl3pPr marL="1143000" indent="-228600" algn="l" defTabSz="-13873163" rtl="0" eaLnBrk="1" fontAlgn="base" hangingPunct="1">
        <a:spcBef>
          <a:spcPct val="20000"/>
        </a:spcBef>
        <a:spcAft>
          <a:spcPct val="0"/>
        </a:spcAft>
        <a:buSzPct val="50000"/>
        <a:buFont typeface="Wingdings" pitchFamily="2" charset="2"/>
        <a:buChar char="o"/>
        <a:defRPr sz="1600">
          <a:solidFill>
            <a:schemeClr val="tx1"/>
          </a:solidFill>
          <a:latin typeface="Myriad Pro" pitchFamily="34" charset="0"/>
          <a:cs typeface="Segoe UI" pitchFamily="34" charset="0"/>
        </a:defRPr>
      </a:lvl3pPr>
      <a:lvl4pPr marL="1600200" indent="-228600" algn="l" defTabSz="-13873163" rtl="0" eaLnBrk="1" fontAlgn="base" hangingPunct="1">
        <a:spcBef>
          <a:spcPct val="20000"/>
        </a:spcBef>
        <a:spcAft>
          <a:spcPct val="0"/>
        </a:spcAft>
        <a:buSzPct val="50000"/>
        <a:buFont typeface="Wingdings" pitchFamily="2" charset="2"/>
        <a:buChar char="o"/>
        <a:defRPr sz="1400">
          <a:solidFill>
            <a:schemeClr val="tx1"/>
          </a:solidFill>
          <a:latin typeface="Myriad Pro" pitchFamily="34" charset="0"/>
          <a:cs typeface="Segoe UI" pitchFamily="34" charset="0"/>
        </a:defRPr>
      </a:lvl4pPr>
      <a:lvl5pPr marL="2057400" indent="-228600" algn="l" defTabSz="-13873163" rtl="0" eaLnBrk="1" fontAlgn="base" hangingPunct="1">
        <a:spcBef>
          <a:spcPct val="20000"/>
        </a:spcBef>
        <a:spcAft>
          <a:spcPct val="0"/>
        </a:spcAft>
        <a:buSzPct val="50000"/>
        <a:buFont typeface="Wingdings" pitchFamily="2" charset="2"/>
        <a:buChar char="o"/>
        <a:defRPr sz="1200">
          <a:solidFill>
            <a:schemeClr val="tx1"/>
          </a:solidFill>
          <a:latin typeface="Myriad Pro" pitchFamily="34" charset="0"/>
          <a:cs typeface="Segoe UI" pitchFamily="34" charset="0"/>
        </a:defRPr>
      </a:lvl5pPr>
      <a:lvl6pPr marL="2514600" indent="-228600" algn="l" eaLnBrk="1" fontAlgn="base" hangingPunct="1">
        <a:spcBef>
          <a:spcPct val="20000"/>
        </a:spcBef>
        <a:spcAft>
          <a:spcPct val="0"/>
        </a:spcAft>
        <a:buClr>
          <a:schemeClr val="accent1">
            <a:alpha val="100000"/>
          </a:schemeClr>
        </a:buClr>
        <a:buFont typeface="Wingdings"/>
        <a:buChar char=""/>
        <a:defRPr sz="1400" b="1">
          <a:solidFill>
            <a:schemeClr val="tx1">
              <a:alpha val="100000"/>
            </a:schemeClr>
          </a:solidFill>
          <a:latin typeface="+mn-lt"/>
        </a:defRPr>
      </a:lvl6pPr>
      <a:lvl7pPr marL="2971800" indent="-228600" algn="l" eaLnBrk="1" fontAlgn="base" hangingPunct="1">
        <a:spcBef>
          <a:spcPct val="20000"/>
        </a:spcBef>
        <a:spcAft>
          <a:spcPct val="0"/>
        </a:spcAft>
        <a:buClr>
          <a:schemeClr val="accent1">
            <a:alpha val="100000"/>
          </a:schemeClr>
        </a:buClr>
        <a:buFont typeface="Wingdings"/>
        <a:buChar char=""/>
        <a:defRPr sz="1400" b="1">
          <a:solidFill>
            <a:schemeClr val="tx1">
              <a:alpha val="100000"/>
            </a:schemeClr>
          </a:solidFill>
          <a:latin typeface="+mn-lt"/>
        </a:defRPr>
      </a:lvl7pPr>
      <a:lvl8pPr marL="3429000" indent="-228600" algn="l" eaLnBrk="1" fontAlgn="base" hangingPunct="1">
        <a:spcBef>
          <a:spcPct val="20000"/>
        </a:spcBef>
        <a:spcAft>
          <a:spcPct val="0"/>
        </a:spcAft>
        <a:buClr>
          <a:schemeClr val="accent1">
            <a:alpha val="100000"/>
          </a:schemeClr>
        </a:buClr>
        <a:buFont typeface="Wingdings"/>
        <a:buChar char=""/>
        <a:defRPr sz="1400" b="1">
          <a:solidFill>
            <a:schemeClr val="tx1">
              <a:alpha val="100000"/>
            </a:schemeClr>
          </a:solidFill>
          <a:latin typeface="+mn-lt"/>
        </a:defRPr>
      </a:lvl8pPr>
      <a:lvl9pPr marL="3886200" indent="-228600" algn="l" eaLnBrk="1" fontAlgn="base" hangingPunct="1">
        <a:spcBef>
          <a:spcPct val="20000"/>
        </a:spcBef>
        <a:spcAft>
          <a:spcPct val="0"/>
        </a:spcAft>
        <a:buClr>
          <a:schemeClr val="accent1">
            <a:alpha val="100000"/>
          </a:schemeClr>
        </a:buClr>
        <a:buFont typeface="Wingdings"/>
        <a:buChar char=""/>
        <a:defRPr sz="1400" b="1">
          <a:solidFill>
            <a:schemeClr val="tx1">
              <a:alpha val="100000"/>
            </a:schemeClr>
          </a:solidFill>
          <a:latin typeface="+mn-lt"/>
        </a:defRPr>
      </a:lvl9pPr>
    </p:bodyStyle>
    <p:otherStyle>
      <a:lvl1pPr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1pPr>
      <a:lvl2pPr marL="457200"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2pPr>
      <a:lvl3pPr marL="914400"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3pPr>
      <a:lvl4pPr marL="1371600"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4pPr>
      <a:lvl5pPr marL="1828800"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5pPr>
      <a:lvl6pPr marL="2286000"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6pPr>
      <a:lvl7pPr marL="2743200"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7pPr>
      <a:lvl8pPr marL="3200400"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8pPr>
      <a:lvl9pPr marL="3657600"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102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371600"/>
            <a:ext cx="8229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028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04800"/>
            <a:ext cx="8229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grpSp>
        <p:nvGrpSpPr>
          <p:cNvPr id="3" name="Group 2"/>
          <p:cNvGrpSpPr/>
          <p:nvPr/>
        </p:nvGrpSpPr>
        <p:grpSpPr>
          <a:xfrm>
            <a:off x="7304692" y="5794745"/>
            <a:ext cx="1839308" cy="1118627"/>
            <a:chOff x="7304692" y="5794745"/>
            <a:chExt cx="1839308" cy="1118627"/>
          </a:xfrm>
          <a:solidFill>
            <a:schemeClr val="bg1"/>
          </a:solidFill>
        </p:grpSpPr>
        <p:pic>
          <p:nvPicPr>
            <p:cNvPr id="1026" name="Picture 2" descr="C:\Users\hackmann\Dropbox\Pluralsight Author Kit\camtasia\WatermarkLogo.png"/>
            <p:cNvPicPr>
              <a:picLocks noChangeAspect="1" noChangeArrowheads="1"/>
            </p:cNvPicPr>
            <p:nvPr userDrawn="1"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04692" y="5794745"/>
              <a:ext cx="1839307" cy="1063254"/>
            </a:xfrm>
            <a:prstGeom prst="rect">
              <a:avLst/>
            </a:prstGeom>
            <a:grpFill/>
            <a:ln w="28575">
              <a:solidFill>
                <a:srgbClr val="FF0000"/>
              </a:solidFill>
              <a:prstDash val="sysDot"/>
            </a:ln>
            <a:extLst/>
          </p:spPr>
        </p:pic>
        <p:sp>
          <p:nvSpPr>
            <p:cNvPr id="2" name="TextBox 1"/>
            <p:cNvSpPr txBox="1"/>
            <p:nvPr userDrawn="1"/>
          </p:nvSpPr>
          <p:spPr bwMode="auto">
            <a:xfrm>
              <a:off x="7315200" y="5805376"/>
              <a:ext cx="1828800" cy="1107996"/>
            </a:xfrm>
            <a:prstGeom prst="rect">
              <a:avLst/>
            </a:prstGeom>
            <a:solidFill>
              <a:schemeClr val="bg1">
                <a:alpha val="6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1250" b="1" dirty="0" smtClean="0">
                  <a:solidFill>
                    <a:srgbClr val="FF0000"/>
                  </a:solidFill>
                </a:rPr>
                <a:t>D</a:t>
              </a:r>
              <a:r>
                <a:rPr lang="en-US" sz="1250" b="1" baseline="0" dirty="0" smtClean="0">
                  <a:solidFill>
                    <a:srgbClr val="FF0000"/>
                  </a:solidFill>
                </a:rPr>
                <a:t>o Not Place Anything in This Space</a:t>
              </a:r>
            </a:p>
            <a:p>
              <a:r>
                <a:rPr lang="en-US" sz="1050" baseline="0" dirty="0" smtClean="0"/>
                <a:t>(Add watermark during editing)</a:t>
              </a:r>
            </a:p>
            <a:p>
              <a:r>
                <a:rPr lang="en-US" sz="1000" baseline="0" dirty="0" smtClean="0"/>
                <a:t>Note:  Warning will not appear during Slide Show view.</a:t>
              </a:r>
            </a:p>
          </p:txBody>
        </p:sp>
      </p:grpSp>
      <p:sp>
        <p:nvSpPr>
          <p:cNvPr id="7" name="TextBox 6"/>
          <p:cNvSpPr txBox="1"/>
          <p:nvPr/>
        </p:nvSpPr>
        <p:spPr bwMode="auto">
          <a:xfrm>
            <a:off x="9144000" y="5699051"/>
            <a:ext cx="2190307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r>
              <a:rPr lang="en-US" sz="1000" b="1" dirty="0" smtClean="0"/>
              <a:t>To remove this warning from the template:</a:t>
            </a:r>
            <a:endParaRPr lang="en-US" sz="1000" dirty="0" smtClean="0"/>
          </a:p>
          <a:p>
            <a:pPr marL="228600" indent="-228600">
              <a:buAutoNum type="arabicPeriod"/>
            </a:pPr>
            <a:r>
              <a:rPr lang="en-US" sz="1000" dirty="0" smtClean="0"/>
              <a:t>View</a:t>
            </a:r>
            <a:r>
              <a:rPr lang="en-US" sz="1000" dirty="0" smtClean="0">
                <a:sym typeface="Wingdings" panose="05000000000000000000" pitchFamily="2" charset="2"/>
              </a:rPr>
              <a:t> Slide Master</a:t>
            </a:r>
          </a:p>
          <a:p>
            <a:pPr marL="228600" indent="-228600">
              <a:buAutoNum type="arabicPeriod"/>
            </a:pPr>
            <a:r>
              <a:rPr lang="en-US" sz="1000" dirty="0" smtClean="0">
                <a:sym typeface="Wingdings" panose="05000000000000000000" pitchFamily="2" charset="2"/>
              </a:rPr>
              <a:t>Select topmost slide in slides pane</a:t>
            </a:r>
            <a:r>
              <a:rPr lang="en-US" sz="1000" baseline="0" dirty="0" smtClean="0">
                <a:sym typeface="Wingdings" panose="05000000000000000000" pitchFamily="2" charset="2"/>
              </a:rPr>
              <a:t> (Slide Master).</a:t>
            </a:r>
          </a:p>
          <a:p>
            <a:pPr marL="228600" indent="-228600">
              <a:buAutoNum type="arabicPeriod"/>
            </a:pPr>
            <a:r>
              <a:rPr lang="en-US" sz="1000" baseline="0" dirty="0" smtClean="0">
                <a:sym typeface="Wingdings" panose="05000000000000000000" pitchFamily="2" charset="2"/>
              </a:rPr>
              <a:t>Select the logo to the left and this text box.</a:t>
            </a:r>
          </a:p>
          <a:p>
            <a:pPr marL="228600" indent="-228600">
              <a:buAutoNum type="arabicPeriod"/>
            </a:pPr>
            <a:r>
              <a:rPr lang="en-US" sz="1000" baseline="0" dirty="0" smtClean="0">
                <a:sym typeface="Wingdings" panose="05000000000000000000" pitchFamily="2" charset="2"/>
              </a:rPr>
              <a:t>Press Delete.</a:t>
            </a:r>
            <a:endParaRPr lang="en-US" sz="1000" dirty="0" smtClean="0">
              <a:sym typeface="Wingdings" panose="05000000000000000000" pitchFamily="2" charset="2"/>
            </a:endParaRPr>
          </a:p>
          <a:p>
            <a:pPr marL="228600" indent="-228600">
              <a:buAutoNum type="arabicPeriod"/>
            </a:pPr>
            <a:endParaRPr lang="en-US" sz="1000" dirty="0" smtClean="0">
              <a:sym typeface="Wingdings" panose="05000000000000000000" pitchFamily="2" charset="2"/>
            </a:endParaRPr>
          </a:p>
          <a:p>
            <a:pPr marL="228600" indent="-228600">
              <a:buAutoNum type="arabicPeriod"/>
            </a:pPr>
            <a:endParaRPr lang="en-US" sz="1000" dirty="0" smtClean="0"/>
          </a:p>
        </p:txBody>
      </p:sp>
    </p:spTree>
    <p:extLst>
      <p:ext uri="{BB962C8B-B14F-4D97-AF65-F5344CB8AC3E}">
        <p14:creationId xmlns:p14="http://schemas.microsoft.com/office/powerpoint/2010/main" val="2052483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hdr="0" ftr="0" dt="0"/>
  <p:txStyles>
    <p:titleStyle>
      <a:lvl1pPr marL="342900" indent="-342900" algn="ctr" defTabSz="-13873163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Myriad Pro" pitchFamily="34" charset="0"/>
          <a:ea typeface="+mj-ea"/>
          <a:cs typeface="Segoe UI" pitchFamily="34" charset="0"/>
        </a:defRPr>
      </a:lvl1pPr>
      <a:lvl2pPr marL="342900" indent="-342900" algn="ctr" defTabSz="-13873163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Myriad Pro" pitchFamily="34" charset="0"/>
          <a:cs typeface="Segoe UI" pitchFamily="34" charset="0"/>
        </a:defRPr>
      </a:lvl2pPr>
      <a:lvl3pPr marL="342900" indent="-342900" algn="ctr" defTabSz="-13873163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Myriad Pro" pitchFamily="34" charset="0"/>
          <a:cs typeface="Segoe UI" pitchFamily="34" charset="0"/>
        </a:defRPr>
      </a:lvl3pPr>
      <a:lvl4pPr marL="342900" indent="-342900" algn="ctr" defTabSz="-13873163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Myriad Pro" pitchFamily="34" charset="0"/>
          <a:cs typeface="Segoe UI" pitchFamily="34" charset="0"/>
        </a:defRPr>
      </a:lvl4pPr>
      <a:lvl5pPr marL="342900" indent="-342900" algn="ctr" defTabSz="-13873163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Myriad Pro" pitchFamily="34" charset="0"/>
          <a:cs typeface="Segoe UI" pitchFamily="34" charset="0"/>
        </a:defRPr>
      </a:lvl5pPr>
      <a:lvl6pPr marL="457200" algn="l" eaLnBrk="1" fontAlgn="base" hangingPunct="1">
        <a:spcBef>
          <a:spcPct val="0"/>
        </a:spcBef>
        <a:spcAft>
          <a:spcPct val="0"/>
        </a:spcAft>
        <a:defRPr sz="2800" b="1">
          <a:solidFill>
            <a:schemeClr val="tx2">
              <a:alpha val="100000"/>
            </a:schemeClr>
          </a:solidFill>
          <a:latin typeface="Verdana"/>
        </a:defRPr>
      </a:lvl6pPr>
      <a:lvl7pPr marL="914400" algn="l" eaLnBrk="1" fontAlgn="base" hangingPunct="1">
        <a:spcBef>
          <a:spcPct val="0"/>
        </a:spcBef>
        <a:spcAft>
          <a:spcPct val="0"/>
        </a:spcAft>
        <a:defRPr sz="2800" b="1">
          <a:solidFill>
            <a:schemeClr val="tx2">
              <a:alpha val="100000"/>
            </a:schemeClr>
          </a:solidFill>
          <a:latin typeface="Verdana"/>
        </a:defRPr>
      </a:lvl7pPr>
      <a:lvl8pPr marL="1371600" algn="l" eaLnBrk="1" fontAlgn="base" hangingPunct="1">
        <a:spcBef>
          <a:spcPct val="0"/>
        </a:spcBef>
        <a:spcAft>
          <a:spcPct val="0"/>
        </a:spcAft>
        <a:defRPr sz="2800" b="1">
          <a:solidFill>
            <a:schemeClr val="tx2">
              <a:alpha val="100000"/>
            </a:schemeClr>
          </a:solidFill>
          <a:latin typeface="Verdana"/>
        </a:defRPr>
      </a:lvl8pPr>
      <a:lvl9pPr marL="1828800" algn="l" eaLnBrk="1" fontAlgn="base" hangingPunct="1">
        <a:spcBef>
          <a:spcPct val="0"/>
        </a:spcBef>
        <a:spcAft>
          <a:spcPct val="0"/>
        </a:spcAft>
        <a:defRPr sz="2800" b="1">
          <a:solidFill>
            <a:schemeClr val="tx2">
              <a:alpha val="100000"/>
            </a:schemeClr>
          </a:solidFill>
          <a:latin typeface="Verdana"/>
        </a:defRPr>
      </a:lvl9pPr>
    </p:titleStyle>
    <p:bodyStyle>
      <a:lvl1pPr marL="342900" indent="-342900" algn="l" defTabSz="-13873163" rtl="0" eaLnBrk="1" fontAlgn="base" hangingPunct="1">
        <a:spcBef>
          <a:spcPts val="1800"/>
        </a:spcBef>
        <a:spcAft>
          <a:spcPct val="0"/>
        </a:spcAft>
        <a:buClr>
          <a:schemeClr val="tx1"/>
        </a:buClr>
        <a:buFont typeface="Wingdings" pitchFamily="2" charset="2"/>
        <a:buChar char="§"/>
        <a:defRPr sz="2000" b="1">
          <a:solidFill>
            <a:schemeClr val="tx1"/>
          </a:solidFill>
          <a:latin typeface="Myriad Pro Light" pitchFamily="34" charset="0"/>
          <a:ea typeface="+mn-ea"/>
          <a:cs typeface="Segoe UI" pitchFamily="34" charset="0"/>
        </a:defRPr>
      </a:lvl1pPr>
      <a:lvl2pPr marL="742950" indent="-285750" algn="l" defTabSz="-13873163" rtl="0" eaLnBrk="1" fontAlgn="base" hangingPunct="1">
        <a:spcBef>
          <a:spcPts val="600"/>
        </a:spcBef>
        <a:spcAft>
          <a:spcPct val="0"/>
        </a:spcAft>
        <a:buClr>
          <a:schemeClr val="tx1"/>
        </a:buClr>
        <a:buSzPct val="50000"/>
        <a:buFont typeface="Wingdings" pitchFamily="2" charset="2"/>
        <a:buChar char="o"/>
        <a:defRPr>
          <a:solidFill>
            <a:schemeClr val="tx1"/>
          </a:solidFill>
          <a:latin typeface="Myriad Pro" pitchFamily="34" charset="0"/>
          <a:cs typeface="Segoe UI" pitchFamily="34" charset="0"/>
        </a:defRPr>
      </a:lvl2pPr>
      <a:lvl3pPr marL="1143000" indent="-228600" algn="l" defTabSz="-13873163" rtl="0" eaLnBrk="1" fontAlgn="base" hangingPunct="1">
        <a:spcBef>
          <a:spcPts val="600"/>
        </a:spcBef>
        <a:spcAft>
          <a:spcPct val="0"/>
        </a:spcAft>
        <a:buClr>
          <a:schemeClr val="tx1"/>
        </a:buClr>
        <a:buSzPct val="50000"/>
        <a:buFont typeface="Wingdings" pitchFamily="2" charset="2"/>
        <a:buChar char="o"/>
        <a:defRPr sz="1600">
          <a:solidFill>
            <a:schemeClr val="tx1"/>
          </a:solidFill>
          <a:latin typeface="Myriad Pro" pitchFamily="34" charset="0"/>
          <a:cs typeface="Segoe UI" pitchFamily="34" charset="0"/>
        </a:defRPr>
      </a:lvl3pPr>
      <a:lvl4pPr marL="1600200" indent="-228600" algn="l" defTabSz="-13873163" rtl="0" eaLnBrk="1" fontAlgn="base" hangingPunct="1">
        <a:spcBef>
          <a:spcPts val="600"/>
        </a:spcBef>
        <a:spcAft>
          <a:spcPct val="0"/>
        </a:spcAft>
        <a:buClr>
          <a:schemeClr val="tx1"/>
        </a:buClr>
        <a:buSzPct val="50000"/>
        <a:buFont typeface="Wingdings" pitchFamily="2" charset="2"/>
        <a:buChar char="o"/>
        <a:defRPr sz="1400">
          <a:solidFill>
            <a:schemeClr val="tx1"/>
          </a:solidFill>
          <a:latin typeface="Myriad Pro" pitchFamily="34" charset="0"/>
          <a:cs typeface="Segoe UI" pitchFamily="34" charset="0"/>
        </a:defRPr>
      </a:lvl4pPr>
      <a:lvl5pPr marL="2057400" indent="-228600" algn="l" defTabSz="-13873163" rtl="0" eaLnBrk="1" fontAlgn="base" hangingPunct="1">
        <a:spcBef>
          <a:spcPts val="600"/>
        </a:spcBef>
        <a:spcAft>
          <a:spcPct val="0"/>
        </a:spcAft>
        <a:buClr>
          <a:schemeClr val="tx1"/>
        </a:buClr>
        <a:buSzPct val="50000"/>
        <a:buFont typeface="Wingdings" pitchFamily="2" charset="2"/>
        <a:buChar char="o"/>
        <a:defRPr sz="1200">
          <a:solidFill>
            <a:schemeClr val="tx1"/>
          </a:solidFill>
          <a:latin typeface="Myriad Pro" pitchFamily="34" charset="0"/>
          <a:cs typeface="Segoe UI" pitchFamily="34" charset="0"/>
        </a:defRPr>
      </a:lvl5pPr>
      <a:lvl6pPr marL="2514600" indent="-228600" algn="l" eaLnBrk="1" fontAlgn="base" hangingPunct="1">
        <a:spcBef>
          <a:spcPct val="20000"/>
        </a:spcBef>
        <a:spcAft>
          <a:spcPct val="0"/>
        </a:spcAft>
        <a:buClr>
          <a:schemeClr val="accent1">
            <a:alpha val="100000"/>
          </a:schemeClr>
        </a:buClr>
        <a:buFont typeface="Wingdings"/>
        <a:buChar char=""/>
        <a:defRPr sz="1400" b="1">
          <a:solidFill>
            <a:schemeClr val="tx1">
              <a:alpha val="100000"/>
            </a:schemeClr>
          </a:solidFill>
          <a:latin typeface="+mn-lt"/>
        </a:defRPr>
      </a:lvl6pPr>
      <a:lvl7pPr marL="2971800" indent="-228600" algn="l" eaLnBrk="1" fontAlgn="base" hangingPunct="1">
        <a:spcBef>
          <a:spcPct val="20000"/>
        </a:spcBef>
        <a:spcAft>
          <a:spcPct val="0"/>
        </a:spcAft>
        <a:buClr>
          <a:schemeClr val="accent1">
            <a:alpha val="100000"/>
          </a:schemeClr>
        </a:buClr>
        <a:buFont typeface="Wingdings"/>
        <a:buChar char=""/>
        <a:defRPr sz="1400" b="1">
          <a:solidFill>
            <a:schemeClr val="tx1">
              <a:alpha val="100000"/>
            </a:schemeClr>
          </a:solidFill>
          <a:latin typeface="+mn-lt"/>
        </a:defRPr>
      </a:lvl7pPr>
      <a:lvl8pPr marL="3429000" indent="-228600" algn="l" eaLnBrk="1" fontAlgn="base" hangingPunct="1">
        <a:spcBef>
          <a:spcPct val="20000"/>
        </a:spcBef>
        <a:spcAft>
          <a:spcPct val="0"/>
        </a:spcAft>
        <a:buClr>
          <a:schemeClr val="accent1">
            <a:alpha val="100000"/>
          </a:schemeClr>
        </a:buClr>
        <a:buFont typeface="Wingdings"/>
        <a:buChar char=""/>
        <a:defRPr sz="1400" b="1">
          <a:solidFill>
            <a:schemeClr val="tx1">
              <a:alpha val="100000"/>
            </a:schemeClr>
          </a:solidFill>
          <a:latin typeface="+mn-lt"/>
        </a:defRPr>
      </a:lvl8pPr>
      <a:lvl9pPr marL="3886200" indent="-228600" algn="l" eaLnBrk="1" fontAlgn="base" hangingPunct="1">
        <a:spcBef>
          <a:spcPct val="20000"/>
        </a:spcBef>
        <a:spcAft>
          <a:spcPct val="0"/>
        </a:spcAft>
        <a:buClr>
          <a:schemeClr val="accent1">
            <a:alpha val="100000"/>
          </a:schemeClr>
        </a:buClr>
        <a:buFont typeface="Wingdings"/>
        <a:buChar char=""/>
        <a:defRPr sz="1400" b="1">
          <a:solidFill>
            <a:schemeClr val="tx1">
              <a:alpha val="100000"/>
            </a:schemeClr>
          </a:solidFill>
          <a:latin typeface="+mn-lt"/>
        </a:defRPr>
      </a:lvl9pPr>
    </p:bodyStyle>
    <p:otherStyle>
      <a:lvl1pPr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1pPr>
      <a:lvl2pPr marL="457200"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2pPr>
      <a:lvl3pPr marL="914400"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3pPr>
      <a:lvl4pPr marL="1371600"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4pPr>
      <a:lvl5pPr marL="1828800"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5pPr>
      <a:lvl6pPr marL="2286000"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6pPr>
      <a:lvl7pPr marL="2743200"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7pPr>
      <a:lvl8pPr marL="3200400"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8pPr>
      <a:lvl9pPr marL="3657600"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Relationship Id="rId4" Type="http://schemas.openxmlformats.org/officeDocument/2006/relationships/hyperlink" Target="http://www.sqlskills.com/blogs/jonathan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jonathan Jonathan Kehayias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29" t="5481" r="17898" b="38270"/>
          <a:stretch/>
        </p:blipFill>
        <p:spPr bwMode="auto">
          <a:xfrm>
            <a:off x="7391400" y="3483864"/>
            <a:ext cx="868680" cy="868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Configuring Change Data Capture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57400" y="2667000"/>
            <a:ext cx="6400800" cy="609600"/>
          </a:xfrm>
        </p:spPr>
        <p:txBody>
          <a:bodyPr/>
          <a:lstStyle/>
          <a:p>
            <a:endParaRPr lang="en-US" dirty="0" smtClean="0"/>
          </a:p>
        </p:txBody>
      </p:sp>
      <p:sp>
        <p:nvSpPr>
          <p:cNvPr id="5" name="Rectangle 4"/>
          <p:cNvSpPr/>
          <p:nvPr/>
        </p:nvSpPr>
        <p:spPr bwMode="auto">
          <a:xfrm>
            <a:off x="7391400" y="3476625"/>
            <a:ext cx="877824" cy="881796"/>
          </a:xfrm>
          <a:prstGeom prst="rect">
            <a:avLst/>
          </a:prstGeom>
          <a:noFill/>
          <a:ln w="25400" algn="ctr">
            <a:solidFill>
              <a:schemeClr val="accent6">
                <a:lumMod val="7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 anchor="ctr"/>
          <a:lstStyle/>
          <a:p>
            <a:pPr algn="ctr"/>
            <a:endParaRPr lang="en-US" sz="2000" dirty="0">
              <a:latin typeface="Tekton Pro" pitchFamily="34" charset="0"/>
            </a:endParaRPr>
          </a:p>
        </p:txBody>
      </p:sp>
      <p:sp>
        <p:nvSpPr>
          <p:cNvPr id="6" name="TextBox 5"/>
          <p:cNvSpPr txBox="1"/>
          <p:nvPr/>
        </p:nvSpPr>
        <p:spPr bwMode="auto">
          <a:xfrm>
            <a:off x="2482194" y="3465675"/>
            <a:ext cx="48006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 algn="r"/>
            <a:r>
              <a:rPr lang="en-US" dirty="0" smtClean="0">
                <a:latin typeface="+mj-lt"/>
              </a:rPr>
              <a:t>Jonathan Kehayias</a:t>
            </a:r>
            <a:endParaRPr lang="en-US" dirty="0">
              <a:latin typeface="+mj-lt"/>
            </a:endParaRPr>
          </a:p>
          <a:p>
            <a:pPr algn="r"/>
            <a:r>
              <a:rPr lang="en-US" dirty="0" smtClean="0">
                <a:latin typeface="+mj-lt"/>
                <a:hlinkClick r:id="rId4"/>
              </a:rPr>
              <a:t>http://www.SQLskills.com/blogs/jonathan/</a:t>
            </a:r>
            <a:r>
              <a:rPr lang="en-US" dirty="0" smtClean="0">
                <a:latin typeface="+mj-lt"/>
              </a:rPr>
              <a:t> </a:t>
            </a:r>
            <a:endParaRPr lang="en-US" dirty="0">
              <a:latin typeface="+mj-lt"/>
            </a:endParaRPr>
          </a:p>
          <a:p>
            <a:pPr algn="r"/>
            <a:r>
              <a:rPr lang="en-US" dirty="0" smtClean="0">
                <a:latin typeface="+mj-lt"/>
              </a:rPr>
              <a:t>Jonathan@SQLskills.com</a:t>
            </a:r>
          </a:p>
          <a:p>
            <a:pPr algn="r"/>
            <a:endParaRPr lang="en-US" sz="1800" dirty="0">
              <a:solidFill>
                <a:srgbClr val="00206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1869852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Change Data Capture provides the ability to capture the row data from DML changes to a database when enabled for capture</a:t>
            </a:r>
          </a:p>
          <a:p>
            <a:r>
              <a:rPr lang="en-US" dirty="0" smtClean="0"/>
              <a:t>Configuring Change Data Capture has specific requirements, which when met allows individual tables to be configured for  change capture</a:t>
            </a:r>
          </a:p>
          <a:p>
            <a:r>
              <a:rPr lang="en-US" dirty="0" smtClean="0"/>
              <a:t>The options for configuring a table for change capture affect performance, the data collected, and security controls for accessing the capture </a:t>
            </a:r>
            <a:r>
              <a:rPr lang="en-US" dirty="0" smtClean="0"/>
              <a:t>tables</a:t>
            </a:r>
            <a:endParaRPr lang="en-US" dirty="0"/>
          </a:p>
          <a:p>
            <a:r>
              <a:rPr lang="en-US" dirty="0" smtClean="0"/>
              <a:t>In this module we’ll look at:</a:t>
            </a:r>
          </a:p>
          <a:p>
            <a:pPr lvl="1"/>
            <a:r>
              <a:rPr lang="en-US" dirty="0"/>
              <a:t>Requirements to enable CDC</a:t>
            </a:r>
          </a:p>
          <a:p>
            <a:pPr lvl="1"/>
            <a:r>
              <a:rPr lang="en-US" dirty="0" err="1" smtClean="0"/>
              <a:t>sp_cdc_enable_table</a:t>
            </a:r>
            <a:r>
              <a:rPr lang="en-US" dirty="0" smtClean="0"/>
              <a:t> options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3360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Requirements to Enable CDC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Enterprise </a:t>
            </a:r>
            <a:r>
              <a:rPr lang="en-US" dirty="0"/>
              <a:t>Edition </a:t>
            </a:r>
            <a:r>
              <a:rPr lang="en-US" dirty="0" smtClean="0"/>
              <a:t>feature only</a:t>
            </a:r>
            <a:endParaRPr lang="en-US" dirty="0"/>
          </a:p>
          <a:p>
            <a:r>
              <a:rPr lang="en-US" dirty="0"/>
              <a:t>Enabling CDC for a database requires </a:t>
            </a:r>
            <a:r>
              <a:rPr lang="en-US" dirty="0" err="1"/>
              <a:t>sysadmin</a:t>
            </a:r>
            <a:r>
              <a:rPr lang="en-US" dirty="0"/>
              <a:t> privileges</a:t>
            </a:r>
          </a:p>
          <a:p>
            <a:pPr lvl="1"/>
            <a:r>
              <a:rPr lang="en-US" dirty="0"/>
              <a:t>Requires executing </a:t>
            </a:r>
            <a:r>
              <a:rPr lang="en-US" dirty="0" err="1"/>
              <a:t>sp_cdc_enable_db</a:t>
            </a:r>
            <a:endParaRPr lang="en-US" dirty="0"/>
          </a:p>
          <a:p>
            <a:r>
              <a:rPr lang="en-US" dirty="0"/>
              <a:t>Enabling CDC for a table requires </a:t>
            </a:r>
            <a:r>
              <a:rPr lang="en-US" dirty="0" err="1"/>
              <a:t>db_owner</a:t>
            </a:r>
            <a:r>
              <a:rPr lang="en-US" dirty="0"/>
              <a:t> privileges in the database</a:t>
            </a:r>
          </a:p>
          <a:p>
            <a:pPr lvl="1"/>
            <a:r>
              <a:rPr lang="en-US" dirty="0"/>
              <a:t>Requires executing </a:t>
            </a:r>
            <a:r>
              <a:rPr lang="en-US" dirty="0" err="1"/>
              <a:t>sp_cdc_enable_table</a:t>
            </a:r>
            <a:r>
              <a:rPr lang="en-US" dirty="0"/>
              <a:t> for each table that will track changes within the database</a:t>
            </a:r>
          </a:p>
          <a:p>
            <a:r>
              <a:rPr lang="en-US" dirty="0"/>
              <a:t>Querying the results from the CDC tables requires membership within the database role specified in the </a:t>
            </a:r>
            <a:r>
              <a:rPr lang="en-US" dirty="0" err="1"/>
              <a:t>sp_cdc_enable_table</a:t>
            </a:r>
            <a:r>
              <a:rPr lang="en-US" dirty="0"/>
              <a:t> procedure call if specified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0729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sp_cdc_enable_table</a:t>
            </a:r>
            <a:r>
              <a:rPr lang="en-US" dirty="0"/>
              <a:t> </a:t>
            </a:r>
            <a:r>
              <a:rPr lang="en-US" dirty="0" smtClean="0"/>
              <a:t>Options </a:t>
            </a:r>
            <a:r>
              <a:rPr lang="en-US" sz="2000" dirty="0" smtClean="0"/>
              <a:t>(1)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@</a:t>
            </a:r>
            <a:r>
              <a:rPr lang="en-US" dirty="0" err="1"/>
              <a:t>source_schema</a:t>
            </a:r>
            <a:r>
              <a:rPr lang="en-US" dirty="0"/>
              <a:t> – the name of the source table schema (required)</a:t>
            </a:r>
          </a:p>
          <a:p>
            <a:r>
              <a:rPr lang="en-US" dirty="0"/>
              <a:t>@</a:t>
            </a:r>
            <a:r>
              <a:rPr lang="en-US" dirty="0" err="1"/>
              <a:t>source_name</a:t>
            </a:r>
            <a:r>
              <a:rPr lang="en-US" dirty="0"/>
              <a:t> – the name of the source table (required)</a:t>
            </a:r>
          </a:p>
          <a:p>
            <a:r>
              <a:rPr lang="en-US" dirty="0"/>
              <a:t>@</a:t>
            </a:r>
            <a:r>
              <a:rPr lang="en-US" dirty="0" err="1"/>
              <a:t>role_name</a:t>
            </a:r>
            <a:r>
              <a:rPr lang="en-US" dirty="0"/>
              <a:t> – the name of the database security role used for gaiting access to the change data (required but can explicitly be set to NULL) 		</a:t>
            </a:r>
          </a:p>
          <a:p>
            <a:r>
              <a:rPr lang="en-US" dirty="0"/>
              <a:t>@</a:t>
            </a:r>
            <a:r>
              <a:rPr lang="en-US" dirty="0" err="1"/>
              <a:t>capture_instance</a:t>
            </a:r>
            <a:r>
              <a:rPr lang="en-US" dirty="0"/>
              <a:t> – the name of the capture instance (optional)</a:t>
            </a:r>
          </a:p>
          <a:p>
            <a:r>
              <a:rPr lang="en-US" dirty="0"/>
              <a:t>@</a:t>
            </a:r>
            <a:r>
              <a:rPr lang="en-US" dirty="0" err="1"/>
              <a:t>supports_net_changes</a:t>
            </a:r>
            <a:r>
              <a:rPr lang="en-US" dirty="0"/>
              <a:t> – indicates whether querying for net changes is supported by the capture instance	 (optional defaults 1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Enabling net change support adds an additional non-clustered index to the capture table, which can impact insert performance for change rows</a:t>
            </a:r>
            <a:endParaRPr lang="en-US" dirty="0"/>
          </a:p>
          <a:p>
            <a:r>
              <a:rPr lang="en-US" dirty="0"/>
              <a:t>@</a:t>
            </a:r>
            <a:r>
              <a:rPr lang="en-US" dirty="0" err="1"/>
              <a:t>index_name</a:t>
            </a:r>
            <a:r>
              <a:rPr lang="en-US" dirty="0"/>
              <a:t> – the name of a unique index to uniquely identify rows in the source table (optional defaults to primary key</a:t>
            </a:r>
            <a:r>
              <a:rPr lang="en-US" dirty="0" smtClean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4734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sp_cdc_enable_table</a:t>
            </a:r>
            <a:r>
              <a:rPr lang="en-US" dirty="0"/>
              <a:t> </a:t>
            </a:r>
            <a:r>
              <a:rPr lang="en-US" dirty="0" smtClean="0"/>
              <a:t>Options </a:t>
            </a:r>
            <a:r>
              <a:rPr lang="en-US" sz="2000" dirty="0" smtClean="0"/>
              <a:t>(2)</a:t>
            </a:r>
            <a:endParaRPr lang="en-US" sz="20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@</a:t>
            </a:r>
            <a:r>
              <a:rPr lang="en-US" dirty="0" err="1"/>
              <a:t>captured_column_list</a:t>
            </a:r>
            <a:r>
              <a:rPr lang="en-US" dirty="0"/>
              <a:t> – the list of source table columns to include in the change table (optional)</a:t>
            </a:r>
          </a:p>
          <a:p>
            <a:r>
              <a:rPr lang="en-US" dirty="0"/>
              <a:t>@</a:t>
            </a:r>
            <a:r>
              <a:rPr lang="en-US" dirty="0" err="1"/>
              <a:t>filegroup_name</a:t>
            </a:r>
            <a:r>
              <a:rPr lang="en-US" dirty="0"/>
              <a:t> – the </a:t>
            </a:r>
            <a:r>
              <a:rPr lang="en-US" dirty="0" err="1"/>
              <a:t>filegroup</a:t>
            </a:r>
            <a:r>
              <a:rPr lang="en-US" dirty="0"/>
              <a:t> to be used for the change table (optional)</a:t>
            </a:r>
          </a:p>
          <a:p>
            <a:r>
              <a:rPr lang="en-US" dirty="0" smtClean="0"/>
              <a:t>@</a:t>
            </a:r>
            <a:r>
              <a:rPr lang="en-US" dirty="0" err="1"/>
              <a:t>allow_partition_switch</a:t>
            </a:r>
            <a:r>
              <a:rPr lang="en-US" dirty="0"/>
              <a:t> – indicates whether the SWITCH PARTITION command of ALTER TABLE can be executed against a table that is enabled for CDC (optional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Switching a partition into a CDC enabled table does not generate INSERT change data for rows that previously existed in the partition prior to the switch</a:t>
            </a:r>
          </a:p>
          <a:p>
            <a:pPr lvl="1"/>
            <a:r>
              <a:rPr lang="en-US" dirty="0" smtClean="0"/>
              <a:t>Switching a partition out of a CDC enabled table does not generate DELETE change data for the rows contained within the partition</a:t>
            </a:r>
          </a:p>
        </p:txBody>
      </p:sp>
    </p:spTree>
    <p:extLst>
      <p:ext uri="{BB962C8B-B14F-4D97-AF65-F5344CB8AC3E}">
        <p14:creationId xmlns:p14="http://schemas.microsoft.com/office/powerpoint/2010/main" val="47558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495800"/>
          </a:xfrm>
        </p:spPr>
        <p:txBody>
          <a:bodyPr/>
          <a:lstStyle/>
          <a:p>
            <a:r>
              <a:rPr lang="en-US" dirty="0" smtClean="0"/>
              <a:t>Change Data Capture requires Enterprise Edition of SQL Server 2008 or higher and </a:t>
            </a:r>
            <a:r>
              <a:rPr lang="en-US" dirty="0" err="1" smtClean="0"/>
              <a:t>sysadmin</a:t>
            </a:r>
            <a:r>
              <a:rPr lang="en-US" dirty="0" smtClean="0"/>
              <a:t> permissions for the instance to enable a database for change capture</a:t>
            </a:r>
          </a:p>
          <a:p>
            <a:r>
              <a:rPr lang="en-US" dirty="0" smtClean="0"/>
              <a:t>Configuring a table for  change capture requires specifying the schema and table name, but other  options may be specified to control:</a:t>
            </a:r>
          </a:p>
          <a:p>
            <a:pPr lvl="1"/>
            <a:r>
              <a:rPr lang="en-US" dirty="0" smtClean="0"/>
              <a:t>The columns collected</a:t>
            </a:r>
          </a:p>
          <a:p>
            <a:pPr lvl="1"/>
            <a:r>
              <a:rPr lang="en-US" dirty="0" smtClean="0"/>
              <a:t>The </a:t>
            </a:r>
            <a:r>
              <a:rPr lang="en-US" dirty="0" err="1" smtClean="0"/>
              <a:t>filegroup</a:t>
            </a:r>
            <a:r>
              <a:rPr lang="en-US" dirty="0" smtClean="0"/>
              <a:t> for the capture table</a:t>
            </a:r>
          </a:p>
          <a:p>
            <a:pPr lvl="1"/>
            <a:r>
              <a:rPr lang="en-US" dirty="0" smtClean="0"/>
              <a:t>Partition switching on the source table</a:t>
            </a:r>
          </a:p>
          <a:p>
            <a:pPr lvl="1"/>
            <a:r>
              <a:rPr lang="en-US" dirty="0" smtClean="0"/>
              <a:t>Whether net change tracking </a:t>
            </a:r>
            <a:r>
              <a:rPr lang="en-US" smtClean="0"/>
              <a:t>is </a:t>
            </a:r>
            <a:r>
              <a:rPr lang="en-US" smtClean="0"/>
              <a:t>enabled</a:t>
            </a:r>
            <a:endParaRPr lang="en-US" dirty="0"/>
          </a:p>
          <a:p>
            <a:r>
              <a:rPr lang="en-US" dirty="0" smtClean="0"/>
              <a:t>In the next module, we’ll take a look at:</a:t>
            </a:r>
          </a:p>
          <a:p>
            <a:pPr lvl="1"/>
            <a:r>
              <a:rPr lang="en-US" dirty="0" smtClean="0"/>
              <a:t>Querying change table data using Transact-SQL</a:t>
            </a:r>
          </a:p>
        </p:txBody>
      </p:sp>
    </p:spTree>
    <p:extLst>
      <p:ext uri="{BB962C8B-B14F-4D97-AF65-F5344CB8AC3E}">
        <p14:creationId xmlns:p14="http://schemas.microsoft.com/office/powerpoint/2010/main" val="331374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MythsMethod1 - Copy">
  <a:themeElements>
    <a:clrScheme name="Custom 3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apphire">
      <a:majorFont>
        <a:latin typeface="Myriad Pro"/>
        <a:ea typeface=""/>
        <a:cs typeface=""/>
      </a:majorFont>
      <a:minorFont>
        <a:latin typeface="Myriad Pr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>
    <a:spDef>
      <a:spPr bwMode="auto">
        <a:gradFill rotWithShape="1">
          <a:gsLst>
            <a:gs pos="0">
              <a:srgbClr val="A4D289"/>
            </a:gs>
            <a:gs pos="100000">
              <a:schemeClr val="bg1"/>
            </a:gs>
          </a:gsLst>
          <a:lin ang="5400000" scaled="1"/>
        </a:gradFill>
        <a:ln w="9525" algn="ctr">
          <a:solidFill>
            <a:schemeClr val="tx1"/>
          </a:solidFill>
          <a:miter lim="800000"/>
          <a:headEnd/>
          <a:tailEnd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a:spPr>
      <a:bodyPr wrap="none" anchor="ctr"/>
      <a:lstStyle>
        <a:defPPr>
          <a:defRPr sz="2000" dirty="0">
            <a:latin typeface="Tekton Pro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rgbClr val="A4D289"/>
            </a:gs>
            <a:gs pos="100000">
              <a:schemeClr val="bg1"/>
            </a:gs>
          </a:gsLst>
          <a:lin ang="5400000" scaled="1"/>
        </a:gra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anchor="ctr" compatLnSpc="1"/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None/>
          <a:tabLst/>
          <a:defRPr kumimoji="0" lang="en-US" sz="1600" b="1" i="0" u="none" strike="noStrike" baseline="0">
            <a:solidFill>
              <a:schemeClr val="tx1">
                <a:alpha val="100000"/>
              </a:schemeClr>
            </a:solidFill>
            <a:effectLst/>
            <a:latin typeface="Arial"/>
          </a:defRPr>
        </a:defPPr>
      </a:lstStyle>
    </a:lnDef>
    <a:txDef>
      <a:spPr bwMode="auto">
        <a:noFill/>
        <a:ln w="9525">
          <a:noFill/>
          <a:miter lim="800000"/>
          <a:headEnd/>
          <a:tailEnd/>
        </a:ln>
      </a:spPr>
      <a:bodyPr wrap="none">
        <a:spAutoFit/>
      </a:bodyPr>
      <a:lstStyle>
        <a:defPPr>
          <a:defRPr sz="1800" dirty="0">
            <a:solidFill>
              <a:srgbClr val="002060"/>
            </a:solidFill>
            <a:latin typeface="Tekton Pro" pitchFamily="34" charset="0"/>
          </a:defRPr>
        </a:defPPr>
      </a:lstStyle>
    </a:txDef>
  </a:objectDefaults>
  <a:extraClrSchemeLst>
    <a:extraClrScheme>
      <a:clrScheme name="Watermar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4C4D6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atermark 2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9D9A1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atermark 3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2"/>
        </a:accent5>
        <a:accent6>
          <a:srgbClr val="BDCBBA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atermark 4">
        <a:dk1>
          <a:srgbClr val="333300"/>
        </a:dk1>
        <a:lt1>
          <a:srgbClr val="FFFFCC"/>
        </a:lt1>
        <a:dk2>
          <a:srgbClr val="336600"/>
        </a:dk2>
        <a:lt2>
          <a:srgbClr val="FFFFCC"/>
        </a:lt2>
        <a:accent1>
          <a:srgbClr val="99CC00"/>
        </a:accent1>
        <a:accent2>
          <a:srgbClr val="669900"/>
        </a:accent2>
        <a:accent3>
          <a:srgbClr val="ADB8AA"/>
        </a:accent3>
        <a:accent4>
          <a:srgbClr val="DADAAE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5">
        <a:dk1>
          <a:srgbClr val="424458"/>
        </a:dk1>
        <a:lt1>
          <a:srgbClr val="FFFFFF"/>
        </a:lt1>
        <a:dk2>
          <a:srgbClr val="004A48"/>
        </a:dk2>
        <a:lt2>
          <a:srgbClr val="FFFFFF"/>
        </a:lt2>
        <a:accent1>
          <a:srgbClr val="83B200"/>
        </a:accent1>
        <a:accent2>
          <a:srgbClr val="006260"/>
        </a:accent2>
        <a:accent3>
          <a:srgbClr val="AAB1B1"/>
        </a:accent3>
        <a:accent4>
          <a:srgbClr val="DADADA"/>
        </a:accent4>
        <a:accent5>
          <a:srgbClr val="C1D5AA"/>
        </a:accent5>
        <a:accent6>
          <a:srgbClr val="005856"/>
        </a:accent6>
        <a:hlink>
          <a:srgbClr val="6666FF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6">
        <a:dk1>
          <a:srgbClr val="000000"/>
        </a:dk1>
        <a:lt1>
          <a:srgbClr val="FFFFFF"/>
        </a:lt1>
        <a:dk2>
          <a:srgbClr val="1C2046"/>
        </a:dk2>
        <a:lt2>
          <a:srgbClr val="FFFFFF"/>
        </a:lt2>
        <a:accent1>
          <a:srgbClr val="00CCFF"/>
        </a:accent1>
        <a:accent2>
          <a:srgbClr val="2D226E"/>
        </a:accent2>
        <a:accent3>
          <a:srgbClr val="ABABB0"/>
        </a:accent3>
        <a:accent4>
          <a:srgbClr val="DADADA"/>
        </a:accent4>
        <a:accent5>
          <a:srgbClr val="AAE2FF"/>
        </a:accent5>
        <a:accent6>
          <a:srgbClr val="281E63"/>
        </a:accent6>
        <a:hlink>
          <a:srgbClr val="666699"/>
        </a:hlink>
        <a:folHlink>
          <a:srgbClr val="99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7">
        <a:dk1>
          <a:srgbClr val="424458"/>
        </a:dk1>
        <a:lt1>
          <a:srgbClr val="FFFFFF"/>
        </a:lt1>
        <a:dk2>
          <a:srgbClr val="000066"/>
        </a:dk2>
        <a:lt2>
          <a:srgbClr val="FFFFFF"/>
        </a:lt2>
        <a:accent1>
          <a:srgbClr val="6666FF"/>
        </a:accent1>
        <a:accent2>
          <a:srgbClr val="333399"/>
        </a:accent2>
        <a:accent3>
          <a:srgbClr val="AAAAB8"/>
        </a:accent3>
        <a:accent4>
          <a:srgbClr val="DADADA"/>
        </a:accent4>
        <a:accent5>
          <a:srgbClr val="B8B8FF"/>
        </a:accent5>
        <a:accent6>
          <a:srgbClr val="2D2D8A"/>
        </a:accent6>
        <a:hlink>
          <a:srgbClr val="FF9900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8">
        <a:dk1>
          <a:srgbClr val="1C1C1C"/>
        </a:dk1>
        <a:lt1>
          <a:srgbClr val="FFFFCC"/>
        </a:lt1>
        <a:dk2>
          <a:srgbClr val="390B20"/>
        </a:dk2>
        <a:lt2>
          <a:srgbClr val="FFFFC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ADAAE"/>
        </a:accent4>
        <a:accent5>
          <a:srgbClr val="FFC7BB"/>
        </a:accent5>
        <a:accent6>
          <a:srgbClr val="4D1148"/>
        </a:accent6>
        <a:hlink>
          <a:srgbClr val="637D95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9">
        <a:dk1>
          <a:srgbClr val="4C0000"/>
        </a:dk1>
        <a:lt1>
          <a:srgbClr val="FFFFFF"/>
        </a:lt1>
        <a:dk2>
          <a:srgbClr val="722104"/>
        </a:dk2>
        <a:lt2>
          <a:srgbClr val="FFFFFF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ADADA"/>
        </a:accent4>
        <a:accent5>
          <a:srgbClr val="E2B8AA"/>
        </a:accent5>
        <a:accent6>
          <a:srgbClr val="7D2900"/>
        </a:accent6>
        <a:hlink>
          <a:srgbClr val="FFCC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who-what-when">
  <a:themeElements>
    <a:clrScheme name="Pluralsight">
      <a:dk1>
        <a:srgbClr val="000000"/>
      </a:dk1>
      <a:lt1>
        <a:srgbClr val="FFFFFF"/>
      </a:lt1>
      <a:dk2>
        <a:srgbClr val="002060"/>
      </a:dk2>
      <a:lt2>
        <a:srgbClr val="E6E7E8"/>
      </a:lt2>
      <a:accent1>
        <a:srgbClr val="ED652E"/>
      </a:accent1>
      <a:accent2>
        <a:srgbClr val="97C741"/>
      </a:accent2>
      <a:accent3>
        <a:srgbClr val="63AEB8"/>
      </a:accent3>
      <a:accent4>
        <a:srgbClr val="C163A2"/>
      </a:accent4>
      <a:accent5>
        <a:srgbClr val="BFBFBF"/>
      </a:accent5>
      <a:accent6>
        <a:srgbClr val="808285"/>
      </a:accent6>
      <a:hlink>
        <a:srgbClr val="4F81BD"/>
      </a:hlink>
      <a:folHlink>
        <a:srgbClr val="C163A2"/>
      </a:folHlink>
    </a:clrScheme>
    <a:fontScheme name="Pluralsight">
      <a:majorFont>
        <a:latin typeface="Myriad Pro Black"/>
        <a:ea typeface=""/>
        <a:cs typeface=""/>
      </a:majorFont>
      <a:minorFont>
        <a:latin typeface="Myriad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>
    <a:spDef>
      <a:spPr bwMode="auto">
        <a:solidFill>
          <a:srgbClr val="ED652E"/>
        </a:solidFill>
        <a:ln w="9525" algn="ctr">
          <a:noFill/>
          <a:miter lim="800000"/>
          <a:headEnd/>
          <a:tailEnd/>
        </a:ln>
        <a:effectLst/>
      </a:spPr>
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000" dirty="0" err="1" smtClean="0">
            <a:solidFill>
              <a:schemeClr val="bg1"/>
            </a:solidFill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rgbClr val="A4D289"/>
            </a:gs>
            <a:gs pos="100000">
              <a:schemeClr val="bg1"/>
            </a:gs>
          </a:gsLst>
          <a:lin ang="5400000" scaled="1"/>
        </a:gra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anchor="ctr" compatLnSpc="1"/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None/>
          <a:tabLst/>
          <a:defRPr kumimoji="0" lang="en-US" sz="1600" b="1" i="0" u="none" strike="noStrike" baseline="0">
            <a:solidFill>
              <a:schemeClr val="tx1">
                <a:alpha val="100000"/>
              </a:schemeClr>
            </a:solidFill>
            <a:effectLst/>
            <a:latin typeface="Arial"/>
          </a:defRPr>
        </a:defPPr>
      </a:lstStyle>
    </a:lnDef>
    <a:txDef>
      <a:spPr bwMode="auto">
        <a:noFill/>
        <a:ln w="9525">
          <a:noFill/>
          <a:miter lim="800000"/>
          <a:headEnd/>
          <a:tailEnd/>
        </a:ln>
      </a:spPr>
      <a:bodyPr wrap="none" rtlCol="0">
        <a:spAutoFit/>
      </a:bodyPr>
      <a:lstStyle>
        <a:defPPr>
          <a:defRPr sz="1800" dirty="0" err="1" smtClean="0"/>
        </a:defPPr>
      </a:lstStyle>
    </a:txDef>
  </a:objectDefaults>
  <a:extraClrSchemeLst>
    <a:extraClrScheme>
      <a:clrScheme name="Watermar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4C4D6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atermark 2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9D9A1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atermark 3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2"/>
        </a:accent5>
        <a:accent6>
          <a:srgbClr val="BDCBBA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atermark 4">
        <a:dk1>
          <a:srgbClr val="333300"/>
        </a:dk1>
        <a:lt1>
          <a:srgbClr val="FFFFCC"/>
        </a:lt1>
        <a:dk2>
          <a:srgbClr val="336600"/>
        </a:dk2>
        <a:lt2>
          <a:srgbClr val="FFFFCC"/>
        </a:lt2>
        <a:accent1>
          <a:srgbClr val="99CC00"/>
        </a:accent1>
        <a:accent2>
          <a:srgbClr val="669900"/>
        </a:accent2>
        <a:accent3>
          <a:srgbClr val="ADB8AA"/>
        </a:accent3>
        <a:accent4>
          <a:srgbClr val="DADAAE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5">
        <a:dk1>
          <a:srgbClr val="424458"/>
        </a:dk1>
        <a:lt1>
          <a:srgbClr val="FFFFFF"/>
        </a:lt1>
        <a:dk2>
          <a:srgbClr val="004A48"/>
        </a:dk2>
        <a:lt2>
          <a:srgbClr val="FFFFFF"/>
        </a:lt2>
        <a:accent1>
          <a:srgbClr val="83B200"/>
        </a:accent1>
        <a:accent2>
          <a:srgbClr val="006260"/>
        </a:accent2>
        <a:accent3>
          <a:srgbClr val="AAB1B1"/>
        </a:accent3>
        <a:accent4>
          <a:srgbClr val="DADADA"/>
        </a:accent4>
        <a:accent5>
          <a:srgbClr val="C1D5AA"/>
        </a:accent5>
        <a:accent6>
          <a:srgbClr val="005856"/>
        </a:accent6>
        <a:hlink>
          <a:srgbClr val="6666FF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6">
        <a:dk1>
          <a:srgbClr val="000000"/>
        </a:dk1>
        <a:lt1>
          <a:srgbClr val="FFFFFF"/>
        </a:lt1>
        <a:dk2>
          <a:srgbClr val="1C2046"/>
        </a:dk2>
        <a:lt2>
          <a:srgbClr val="FFFFFF"/>
        </a:lt2>
        <a:accent1>
          <a:srgbClr val="00CCFF"/>
        </a:accent1>
        <a:accent2>
          <a:srgbClr val="2D226E"/>
        </a:accent2>
        <a:accent3>
          <a:srgbClr val="ABABB0"/>
        </a:accent3>
        <a:accent4>
          <a:srgbClr val="DADADA"/>
        </a:accent4>
        <a:accent5>
          <a:srgbClr val="AAE2FF"/>
        </a:accent5>
        <a:accent6>
          <a:srgbClr val="281E63"/>
        </a:accent6>
        <a:hlink>
          <a:srgbClr val="666699"/>
        </a:hlink>
        <a:folHlink>
          <a:srgbClr val="99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7">
        <a:dk1>
          <a:srgbClr val="424458"/>
        </a:dk1>
        <a:lt1>
          <a:srgbClr val="FFFFFF"/>
        </a:lt1>
        <a:dk2>
          <a:srgbClr val="000066"/>
        </a:dk2>
        <a:lt2>
          <a:srgbClr val="FFFFFF"/>
        </a:lt2>
        <a:accent1>
          <a:srgbClr val="6666FF"/>
        </a:accent1>
        <a:accent2>
          <a:srgbClr val="333399"/>
        </a:accent2>
        <a:accent3>
          <a:srgbClr val="AAAAB8"/>
        </a:accent3>
        <a:accent4>
          <a:srgbClr val="DADADA"/>
        </a:accent4>
        <a:accent5>
          <a:srgbClr val="B8B8FF"/>
        </a:accent5>
        <a:accent6>
          <a:srgbClr val="2D2D8A"/>
        </a:accent6>
        <a:hlink>
          <a:srgbClr val="FF9900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8">
        <a:dk1>
          <a:srgbClr val="1C1C1C"/>
        </a:dk1>
        <a:lt1>
          <a:srgbClr val="FFFFCC"/>
        </a:lt1>
        <a:dk2>
          <a:srgbClr val="390B20"/>
        </a:dk2>
        <a:lt2>
          <a:srgbClr val="FFFFC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ADAAE"/>
        </a:accent4>
        <a:accent5>
          <a:srgbClr val="FFC7BB"/>
        </a:accent5>
        <a:accent6>
          <a:srgbClr val="4D1148"/>
        </a:accent6>
        <a:hlink>
          <a:srgbClr val="637D95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9">
        <a:dk1>
          <a:srgbClr val="4C0000"/>
        </a:dk1>
        <a:lt1>
          <a:srgbClr val="FFFFFF"/>
        </a:lt1>
        <a:dk2>
          <a:srgbClr val="722104"/>
        </a:dk2>
        <a:lt2>
          <a:srgbClr val="FFFFFF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ADADA"/>
        </a:accent4>
        <a:accent5>
          <a:srgbClr val="E2B8AA"/>
        </a:accent5>
        <a:accent6>
          <a:srgbClr val="7D2900"/>
        </a:accent6>
        <a:hlink>
          <a:srgbClr val="FFCC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865B9DCC8F7FB4A82840FBDE1FC983A" ma:contentTypeVersion="0" ma:contentTypeDescription="Create a new document." ma:contentTypeScope="" ma:versionID="ecd0916681f32cda70880b341f4a8911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Props1.xml><?xml version="1.0" encoding="utf-8"?>
<ds:datastoreItem xmlns:ds="http://schemas.openxmlformats.org/officeDocument/2006/customXml" ds:itemID="{2D498799-B0FC-4B7A-8396-BFC34D805990}">
  <ds:schemaRefs>
    <ds:schemaRef ds:uri="http://purl.org/dc/terms/"/>
    <ds:schemaRef ds:uri="http://schemas.openxmlformats.org/package/2006/metadata/core-properties"/>
    <ds:schemaRef ds:uri="http://purl.org/dc/dcmitype/"/>
    <ds:schemaRef ds:uri="http://schemas.microsoft.com/office/2006/documentManagement/types"/>
    <ds:schemaRef ds:uri="http://schemas.microsoft.com/office/2006/metadata/properties"/>
    <ds:schemaRef ds:uri="http://purl.org/dc/elements/1.1/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1685463B-57CE-4CE4-B1CF-FE44EB79BFA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DEB1AF8-B785-4B22-89EC-168618F34A5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MythsMethod1 - Copy</Template>
  <TotalTime>47165</TotalTime>
  <Words>441</Words>
  <Application>Microsoft Office PowerPoint</Application>
  <PresentationFormat>On-screen Show (4:3)</PresentationFormat>
  <Paragraphs>45</Paragraphs>
  <Slides>6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8" baseType="lpstr">
      <vt:lpstr>MythsMethod1 - Copy</vt:lpstr>
      <vt:lpstr>who-what-when</vt:lpstr>
      <vt:lpstr>Configuring Change Data Capture</vt:lpstr>
      <vt:lpstr>Introduction</vt:lpstr>
      <vt:lpstr>Requirements to Enable CDC</vt:lpstr>
      <vt:lpstr>sp_cdc_enable_table Options (1)</vt:lpstr>
      <vt:lpstr>sp_cdc_enable_table Options (2)</vt:lpstr>
      <vt:lpstr>Summary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subject>From raw Ajax to ASP.NET</dc:subject>
  <dc:creator>paul</dc:creator>
  <cp:lastModifiedBy>Jonathan Kehayias</cp:lastModifiedBy>
  <cp:revision>226</cp:revision>
  <dcterms:created xsi:type="dcterms:W3CDTF">2012-05-24T15:46:08Z</dcterms:created>
  <dcterms:modified xsi:type="dcterms:W3CDTF">2014-06-25T22:21:26Z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0x0101003865B9DCC8F7FB4A82840FBDE1FC983A</vt:lpwstr>
  </property>
</Properties>
</file>